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  <p:sldMasterId id="2147483661" r:id="rId2"/>
    <p:sldMasterId id="2147483687" r:id="rId3"/>
    <p:sldMasterId id="2147483700" r:id="rId4"/>
    <p:sldMasterId id="2147483713" r:id="rId5"/>
    <p:sldMasterId id="2147483726" r:id="rId6"/>
    <p:sldMasterId id="2147483752" r:id="rId7"/>
    <p:sldMasterId id="2147483778" r:id="rId8"/>
    <p:sldMasterId id="2147483791" r:id="rId9"/>
  </p:sldMasterIdLst>
  <p:notesMasterIdLst>
    <p:notesMasterId r:id="rId23"/>
  </p:notesMasterIdLst>
  <p:handoutMasterIdLst>
    <p:handoutMasterId r:id="rId24"/>
  </p:handoutMasterIdLst>
  <p:sldIdLst>
    <p:sldId id="429" r:id="rId10"/>
    <p:sldId id="428" r:id="rId11"/>
    <p:sldId id="444" r:id="rId12"/>
    <p:sldId id="431" r:id="rId13"/>
    <p:sldId id="432" r:id="rId14"/>
    <p:sldId id="433" r:id="rId15"/>
    <p:sldId id="435" r:id="rId16"/>
    <p:sldId id="446" r:id="rId17"/>
    <p:sldId id="447" r:id="rId18"/>
    <p:sldId id="448" r:id="rId19"/>
    <p:sldId id="449" r:id="rId20"/>
    <p:sldId id="450" r:id="rId21"/>
    <p:sldId id="441" r:id="rId22"/>
  </p:sldIdLst>
  <p:sldSz cx="12801600" cy="9601200" type="A3"/>
  <p:notesSz cx="6858000" cy="9144000"/>
  <p:defaultTextStyle>
    <a:defPPr>
      <a:defRPr lang="es-ES"/>
    </a:defPPr>
    <a:lvl1pPr marL="0" algn="l" defTabSz="63453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4537" algn="l" defTabSz="63453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69120" algn="l" defTabSz="63453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03707" algn="l" defTabSz="63453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38287" algn="l" defTabSz="63453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72868" algn="l" defTabSz="63453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07439" algn="l" defTabSz="63453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42014" algn="l" defTabSz="63453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076595" algn="l" defTabSz="63453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E42BA174-0779-7644-B2FE-402C8F6B2FB7}">
          <p14:sldIdLst>
            <p14:sldId id="429"/>
            <p14:sldId id="428"/>
            <p14:sldId id="444"/>
            <p14:sldId id="431"/>
            <p14:sldId id="432"/>
            <p14:sldId id="433"/>
            <p14:sldId id="435"/>
            <p14:sldId id="446"/>
            <p14:sldId id="447"/>
            <p14:sldId id="448"/>
            <p14:sldId id="449"/>
            <p14:sldId id="450"/>
            <p14:sldId id="44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DF21"/>
    <a:srgbClr val="FF9900"/>
    <a:srgbClr val="306EAF"/>
    <a:srgbClr val="C5C14C"/>
    <a:srgbClr val="595959"/>
    <a:srgbClr val="3D6AB1"/>
    <a:srgbClr val="135BA1"/>
    <a:srgbClr val="5D9CFB"/>
    <a:srgbClr val="80808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437" autoAdjust="0"/>
    <p:restoredTop sz="95789" autoAdjust="0"/>
  </p:normalViewPr>
  <p:slideViewPr>
    <p:cSldViewPr snapToGrid="0" snapToObjects="1">
      <p:cViewPr>
        <p:scale>
          <a:sx n="66" d="100"/>
          <a:sy n="66" d="100"/>
        </p:scale>
        <p:origin x="-918" y="666"/>
      </p:cViewPr>
      <p:guideLst>
        <p:guide orient="horz" pos="4379"/>
        <p:guide orient="horz" pos="5029"/>
        <p:guide orient="horz" pos="4392"/>
        <p:guide orient="horz" pos="3263"/>
        <p:guide orient="horz" pos="5223"/>
        <p:guide orient="horz" pos="4511"/>
        <p:guide orient="horz" pos="5685"/>
        <p:guide orient="horz" pos="2927"/>
        <p:guide orient="horz" pos="5002"/>
        <p:guide pos="1483"/>
        <p:guide pos="1205"/>
        <p:guide pos="7657"/>
        <p:guide pos="5657"/>
        <p:guide pos="5226"/>
        <p:guide pos="3464"/>
        <p:guide pos="5013"/>
        <p:guide pos="2153"/>
        <p:guide pos="4948"/>
        <p:guide/>
        <p:guide pos="17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s-ES" sz="1600"/>
              <a:t>EVOLUCION DEMANDA ELECTRICA ESPAÑA 2001-2016</a:t>
            </a: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10350950476065539"/>
          <c:y val="0.19024251544603618"/>
          <c:w val="0.77597373257842994"/>
          <c:h val="0.70929970182013369"/>
        </c:manualLayout>
      </c:layout>
      <c:scatterChart>
        <c:scatterStyle val="lineMarker"/>
        <c:varyColors val="0"/>
        <c:ser>
          <c:idx val="0"/>
          <c:order val="0"/>
          <c:tx>
            <c:v>Demanda Eléctrica</c:v>
          </c:tx>
          <c:xVal>
            <c:numRef>
              <c:f>'FIGURA 4.1'!$E$8:$T$8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xVal>
          <c:yVal>
            <c:numRef>
              <c:f>'FIGURA 4.1'!$E$9:$T$9</c:f>
              <c:numCache>
                <c:formatCode>0%</c:formatCode>
                <c:ptCount val="16"/>
                <c:pt idx="0">
                  <c:v>1</c:v>
                </c:pt>
                <c:pt idx="1">
                  <c:v>1.0285592021123986</c:v>
                </c:pt>
                <c:pt idx="2">
                  <c:v>1.0982625229159271</c:v>
                </c:pt>
                <c:pt idx="3">
                  <c:v>1.1476150416012216</c:v>
                </c:pt>
                <c:pt idx="4">
                  <c:v>1.1971572093385139</c:v>
                </c:pt>
                <c:pt idx="5">
                  <c:v>1.2401200138103412</c:v>
                </c:pt>
                <c:pt idx="6">
                  <c:v>1.2761727848747586</c:v>
                </c:pt>
                <c:pt idx="7">
                  <c:v>1.2896427303628133</c:v>
                </c:pt>
                <c:pt idx="8">
                  <c:v>1.2264020657158279</c:v>
                </c:pt>
                <c:pt idx="9">
                  <c:v>1.2672884562080888</c:v>
                </c:pt>
                <c:pt idx="10">
                  <c:v>1.2408834728145379</c:v>
                </c:pt>
                <c:pt idx="11">
                  <c:v>1.2240144327791367</c:v>
                </c:pt>
                <c:pt idx="12">
                  <c:v>1.1970550906182074</c:v>
                </c:pt>
                <c:pt idx="13">
                  <c:v>1.1857734034224359</c:v>
                </c:pt>
                <c:pt idx="14">
                  <c:v>1.206853624971431</c:v>
                </c:pt>
                <c:pt idx="15">
                  <c:v>1.2169925550590099</c:v>
                </c:pt>
              </c:numCache>
            </c:numRef>
          </c:yVal>
          <c:smooth val="0"/>
        </c:ser>
        <c:ser>
          <c:idx val="1"/>
          <c:order val="1"/>
          <c:tx>
            <c:v>Potencia Demanda Máxima</c:v>
          </c:tx>
          <c:xVal>
            <c:numRef>
              <c:f>'FIGURA 4.1'!$E$8:$T$8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xVal>
          <c:yVal>
            <c:numRef>
              <c:f>'FIGURA 4.1'!$E$10:$T$10</c:f>
              <c:numCache>
                <c:formatCode>0%</c:formatCode>
                <c:ptCount val="16"/>
                <c:pt idx="0">
                  <c:v>1</c:v>
                </c:pt>
                <c:pt idx="1">
                  <c:v>0.98299456054967072</c:v>
                </c:pt>
                <c:pt idx="2">
                  <c:v>1.0796450042943029</c:v>
                </c:pt>
                <c:pt idx="3">
                  <c:v>1.0799885485256226</c:v>
                </c:pt>
                <c:pt idx="4">
                  <c:v>1.2418551388491268</c:v>
                </c:pt>
                <c:pt idx="5">
                  <c:v>1.2067849985685657</c:v>
                </c:pt>
                <c:pt idx="6">
                  <c:v>1.2847409103922129</c:v>
                </c:pt>
                <c:pt idx="7">
                  <c:v>1.2299169768107643</c:v>
                </c:pt>
                <c:pt idx="8">
                  <c:v>1.2722588033209277</c:v>
                </c:pt>
                <c:pt idx="9">
                  <c:v>1.2631548811909534</c:v>
                </c:pt>
                <c:pt idx="10">
                  <c:v>1.2627254509018035</c:v>
                </c:pt>
                <c:pt idx="11">
                  <c:v>1.2461208130546808</c:v>
                </c:pt>
                <c:pt idx="12">
                  <c:v>1.1530775837389065</c:v>
                </c:pt>
                <c:pt idx="13">
                  <c:v>1.1150300601202405</c:v>
                </c:pt>
                <c:pt idx="14">
                  <c:v>1.1659318637274549</c:v>
                </c:pt>
                <c:pt idx="15">
                  <c:v>1.1591468651588892</c:v>
                </c:pt>
              </c:numCache>
            </c:numRef>
          </c:yVal>
          <c:smooth val="0"/>
        </c:ser>
        <c:ser>
          <c:idx val="2"/>
          <c:order val="2"/>
          <c:tx>
            <c:v>Potencia Instalada</c:v>
          </c:tx>
          <c:xVal>
            <c:numRef>
              <c:f>'FIGURA 4.1'!$E$8:$T$8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xVal>
          <c:yVal>
            <c:numRef>
              <c:f>'FIGURA 4.1'!$E$11:$T$11</c:f>
              <c:numCache>
                <c:formatCode>0%</c:formatCode>
                <c:ptCount val="16"/>
                <c:pt idx="0">
                  <c:v>1</c:v>
                </c:pt>
                <c:pt idx="1">
                  <c:v>1.0846388163620539</c:v>
                </c:pt>
                <c:pt idx="2">
                  <c:v>1.1283906295329271</c:v>
                </c:pt>
                <c:pt idx="3">
                  <c:v>1.2459928923701771</c:v>
                </c:pt>
                <c:pt idx="4">
                  <c:v>1.3412024949231216</c:v>
                </c:pt>
                <c:pt idx="5">
                  <c:v>1.4309000580214679</c:v>
                </c:pt>
                <c:pt idx="6">
                  <c:v>1.5651834928923702</c:v>
                </c:pt>
                <c:pt idx="7">
                  <c:v>1.6484442993907746</c:v>
                </c:pt>
                <c:pt idx="8">
                  <c:v>1.7145525094284886</c:v>
                </c:pt>
                <c:pt idx="9">
                  <c:v>1.7958188279663476</c:v>
                </c:pt>
                <c:pt idx="10">
                  <c:v>1.8236147374528575</c:v>
                </c:pt>
                <c:pt idx="11">
                  <c:v>1.8463156367856106</c:v>
                </c:pt>
                <c:pt idx="12">
                  <c:v>1.8545293008413113</c:v>
                </c:pt>
                <c:pt idx="13">
                  <c:v>1.8541304032492023</c:v>
                </c:pt>
                <c:pt idx="14">
                  <c:v>1.860549028140412</c:v>
                </c:pt>
                <c:pt idx="15">
                  <c:v>1.8147664635915288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0246144"/>
        <c:axId val="90252416"/>
      </c:scatterChart>
      <c:valAx>
        <c:axId val="90246144"/>
        <c:scaling>
          <c:orientation val="minMax"/>
          <c:max val="2016"/>
          <c:min val="2001"/>
        </c:scaling>
        <c:delete val="0"/>
        <c:axPos val="b"/>
        <c:numFmt formatCode="General" sourceLinked="1"/>
        <c:majorTickMark val="out"/>
        <c:minorTickMark val="none"/>
        <c:tickLblPos val="nextTo"/>
        <c:crossAx val="90252416"/>
        <c:crosses val="autoZero"/>
        <c:crossBetween val="midCat"/>
        <c:majorUnit val="2"/>
      </c:valAx>
      <c:valAx>
        <c:axId val="90252416"/>
        <c:scaling>
          <c:orientation val="minMax"/>
          <c:min val="0.8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90246144"/>
        <c:crosses val="autoZero"/>
        <c:crossBetween val="midCat"/>
        <c:majorUnit val="0.2"/>
      </c:valAx>
    </c:plotArea>
    <c:legend>
      <c:legendPos val="r"/>
      <c:layout>
        <c:manualLayout>
          <c:xMode val="edge"/>
          <c:yMode val="edge"/>
          <c:x val="0.11402637293941162"/>
          <c:y val="3.966729158855143E-2"/>
          <c:w val="0.78486050362589599"/>
          <c:h val="0.19628674042624963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s-ES"/>
              <a:t>POTENCIA</a:t>
            </a:r>
            <a:r>
              <a:rPr lang="es-ES" baseline="0"/>
              <a:t> RENOVABLE Y CICLO COMBINADO MW</a:t>
            </a:r>
            <a:endParaRPr lang="es-ES"/>
          </a:p>
        </c:rich>
      </c:tx>
      <c:layout>
        <c:manualLayout>
          <c:xMode val="edge"/>
          <c:yMode val="edge"/>
          <c:x val="0.13618108302645618"/>
          <c:y val="1.05820076429314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2193115068184571"/>
          <c:y val="0.17256699230179776"/>
          <c:w val="0.54681091062879128"/>
          <c:h val="0.62930116254880286"/>
        </c:manualLayout>
      </c:layout>
      <c:scatterChart>
        <c:scatterStyle val="lineMarker"/>
        <c:varyColors val="0"/>
        <c:ser>
          <c:idx val="4"/>
          <c:order val="0"/>
          <c:tx>
            <c:v>Renovables sin GH</c:v>
          </c:tx>
          <c:dPt>
            <c:idx val="2"/>
            <c:bubble3D val="0"/>
          </c:dPt>
          <c:xVal>
            <c:numRef>
              <c:f>'FIGURA 4.2'!$E$2:$T$2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xVal>
          <c:yVal>
            <c:numRef>
              <c:f>'FIGURA 4.2'!$E$3:$T$3</c:f>
              <c:numCache>
                <c:formatCode>General</c:formatCode>
                <c:ptCount val="16"/>
                <c:pt idx="0">
                  <c:v>5337</c:v>
                </c:pt>
                <c:pt idx="1">
                  <c:v>7055</c:v>
                </c:pt>
                <c:pt idx="2">
                  <c:v>8469</c:v>
                </c:pt>
                <c:pt idx="3">
                  <c:v>10945</c:v>
                </c:pt>
                <c:pt idx="4">
                  <c:v>12497</c:v>
                </c:pt>
                <c:pt idx="5">
                  <c:v>14258</c:v>
                </c:pt>
                <c:pt idx="6">
                  <c:v>18027</c:v>
                </c:pt>
                <c:pt idx="7">
                  <c:v>21960</c:v>
                </c:pt>
                <c:pt idx="8">
                  <c:v>25274</c:v>
                </c:pt>
                <c:pt idx="9">
                  <c:v>27238</c:v>
                </c:pt>
                <c:pt idx="10">
                  <c:v>28683</c:v>
                </c:pt>
                <c:pt idx="11">
                  <c:v>31866</c:v>
                </c:pt>
                <c:pt idx="12">
                  <c:v>32520</c:v>
                </c:pt>
                <c:pt idx="13">
                  <c:v>32661</c:v>
                </c:pt>
                <c:pt idx="14">
                  <c:v>32661</c:v>
                </c:pt>
                <c:pt idx="15">
                  <c:v>32682</c:v>
                </c:pt>
              </c:numCache>
            </c:numRef>
          </c:yVal>
          <c:smooth val="0"/>
        </c:ser>
        <c:ser>
          <c:idx val="5"/>
          <c:order val="1"/>
          <c:tx>
            <c:v>Ciclo Combinado</c:v>
          </c:tx>
          <c:xVal>
            <c:numRef>
              <c:f>'FIGURA 4.2'!$E$2:$T$2</c:f>
              <c:numCache>
                <c:formatCode>General</c:formatCode>
                <c:ptCount val="16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</c:numCache>
            </c:numRef>
          </c:xVal>
          <c:yVal>
            <c:numRef>
              <c:f>'FIGURA 4.2'!$E$4:$T$4</c:f>
              <c:numCache>
                <c:formatCode>General</c:formatCode>
                <c:ptCount val="16"/>
                <c:pt idx="0">
                  <c:v>0</c:v>
                </c:pt>
                <c:pt idx="1">
                  <c:v>3136</c:v>
                </c:pt>
                <c:pt idx="2">
                  <c:v>4347</c:v>
                </c:pt>
                <c:pt idx="3">
                  <c:v>8233</c:v>
                </c:pt>
                <c:pt idx="4">
                  <c:v>12224</c:v>
                </c:pt>
                <c:pt idx="5">
                  <c:v>15504</c:v>
                </c:pt>
                <c:pt idx="6">
                  <c:v>20962</c:v>
                </c:pt>
                <c:pt idx="7">
                  <c:v>21677</c:v>
                </c:pt>
                <c:pt idx="8">
                  <c:v>23066</c:v>
                </c:pt>
                <c:pt idx="9">
                  <c:v>24948</c:v>
                </c:pt>
                <c:pt idx="10">
                  <c:v>24948</c:v>
                </c:pt>
                <c:pt idx="11">
                  <c:v>24948</c:v>
                </c:pt>
                <c:pt idx="12">
                  <c:v>24948</c:v>
                </c:pt>
                <c:pt idx="13">
                  <c:v>24948</c:v>
                </c:pt>
                <c:pt idx="14">
                  <c:v>24948</c:v>
                </c:pt>
                <c:pt idx="15">
                  <c:v>24948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5865088"/>
        <c:axId val="95866880"/>
      </c:scatterChart>
      <c:valAx>
        <c:axId val="95865088"/>
        <c:scaling>
          <c:orientation val="minMax"/>
          <c:max val="2016"/>
          <c:min val="2001"/>
        </c:scaling>
        <c:delete val="0"/>
        <c:axPos val="b"/>
        <c:numFmt formatCode="General" sourceLinked="1"/>
        <c:majorTickMark val="out"/>
        <c:minorTickMark val="none"/>
        <c:tickLblPos val="nextTo"/>
        <c:crossAx val="95866880"/>
        <c:crosses val="autoZero"/>
        <c:crossBetween val="midCat"/>
        <c:majorUnit val="2"/>
      </c:valAx>
      <c:valAx>
        <c:axId val="95866880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9586508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725398453295017"/>
          <c:y val="0.82940581610470465"/>
          <c:w val="0.65737628916856339"/>
          <c:h val="0.1702649880629328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1790792124453701"/>
          <c:y val="3.1000847387686308E-2"/>
          <c:w val="0.70622829215313621"/>
          <c:h val="0.5086113303521721"/>
        </c:manualLayout>
      </c:layout>
      <c:scatterChart>
        <c:scatterStyle val="lineMarker"/>
        <c:varyColors val="0"/>
        <c:ser>
          <c:idx val="0"/>
          <c:order val="0"/>
          <c:tx>
            <c:v>Producción Potencial Renovable (pu)</c:v>
          </c:tx>
          <c:spPr>
            <a:ln w="25400"/>
          </c:spPr>
          <c:marker>
            <c:symbol val="none"/>
          </c:marker>
          <c:yVal>
            <c:numRef>
              <c:f>'imac:TESIS DEMANDA-GENERACION:ARTICULOS:2-SAE-VALENCIA:FIGURAS:[FIGURA 3.xls]VOLUMENOPTIPINST=0,9'!$Y$9:$Y$8768</c:f>
              <c:numCache>
                <c:formatCode>General</c:formatCode>
                <c:ptCount val="8760"/>
                <c:pt idx="0">
                  <c:v>4.389109195892052E-2</c:v>
                </c:pt>
                <c:pt idx="1">
                  <c:v>2.7954254340178095E-2</c:v>
                </c:pt>
                <c:pt idx="2">
                  <c:v>3.658069042487741E-2</c:v>
                </c:pt>
                <c:pt idx="3">
                  <c:v>3.3385006318031103E-2</c:v>
                </c:pt>
                <c:pt idx="4">
                  <c:v>4.3996747915721016E-2</c:v>
                </c:pt>
                <c:pt idx="5">
                  <c:v>4.8422648352436412E-2</c:v>
                </c:pt>
                <c:pt idx="6">
                  <c:v>4.7121780005108901E-2</c:v>
                </c:pt>
                <c:pt idx="7">
                  <c:v>5.0462356794060893E-2</c:v>
                </c:pt>
                <c:pt idx="8">
                  <c:v>4.4521494861888215E-2</c:v>
                </c:pt>
                <c:pt idx="9">
                  <c:v>5.0978490725936507E-2</c:v>
                </c:pt>
                <c:pt idx="10">
                  <c:v>4.55405760106532E-2</c:v>
                </c:pt>
                <c:pt idx="11">
                  <c:v>4.93751217211673E-2</c:v>
                </c:pt>
                <c:pt idx="12">
                  <c:v>4.9318429451308321E-2</c:v>
                </c:pt>
                <c:pt idx="13">
                  <c:v>5.099727741448281E-2</c:v>
                </c:pt>
                <c:pt idx="14">
                  <c:v>6.3447554321442709E-2</c:v>
                </c:pt>
                <c:pt idx="15">
                  <c:v>6.48655016804673E-2</c:v>
                </c:pt>
                <c:pt idx="16">
                  <c:v>8.53078748577695E-2</c:v>
                </c:pt>
                <c:pt idx="17">
                  <c:v>8.472992425567713E-2</c:v>
                </c:pt>
                <c:pt idx="18">
                  <c:v>0.14207096509440301</c:v>
                </c:pt>
                <c:pt idx="19">
                  <c:v>0.16663108880919203</c:v>
                </c:pt>
                <c:pt idx="20">
                  <c:v>0.17411388291892099</c:v>
                </c:pt>
                <c:pt idx="21">
                  <c:v>0.18091392633157299</c:v>
                </c:pt>
                <c:pt idx="22">
                  <c:v>0.19213701806464797</c:v>
                </c:pt>
                <c:pt idx="23">
                  <c:v>0.21149707945483004</c:v>
                </c:pt>
                <c:pt idx="24">
                  <c:v>0.21635356178818096</c:v>
                </c:pt>
                <c:pt idx="25">
                  <c:v>0.20632932679882299</c:v>
                </c:pt>
                <c:pt idx="26">
                  <c:v>0.18190591237398299</c:v>
                </c:pt>
                <c:pt idx="27">
                  <c:v>0.20577988471611203</c:v>
                </c:pt>
                <c:pt idx="28">
                  <c:v>0.19773062193132701</c:v>
                </c:pt>
                <c:pt idx="29">
                  <c:v>0.19399385141044403</c:v>
                </c:pt>
                <c:pt idx="30">
                  <c:v>0.18700552859025801</c:v>
                </c:pt>
                <c:pt idx="31">
                  <c:v>0.17906503471807703</c:v>
                </c:pt>
                <c:pt idx="32">
                  <c:v>0.16747531572686303</c:v>
                </c:pt>
                <c:pt idx="33">
                  <c:v>0.14971147515636105</c:v>
                </c:pt>
                <c:pt idx="34">
                  <c:v>0.15315533621753399</c:v>
                </c:pt>
                <c:pt idx="35">
                  <c:v>0.16463315681133703</c:v>
                </c:pt>
                <c:pt idx="36">
                  <c:v>0.16909964791873996</c:v>
                </c:pt>
                <c:pt idx="37">
                  <c:v>0.17542869231220704</c:v>
                </c:pt>
                <c:pt idx="38">
                  <c:v>0.18676434065028205</c:v>
                </c:pt>
                <c:pt idx="39">
                  <c:v>0.17090213609525504</c:v>
                </c:pt>
                <c:pt idx="40">
                  <c:v>0.16197087622496698</c:v>
                </c:pt>
                <c:pt idx="41">
                  <c:v>0.14592723028161902</c:v>
                </c:pt>
                <c:pt idx="42">
                  <c:v>0.12752115576757</c:v>
                </c:pt>
                <c:pt idx="43">
                  <c:v>0.11439956646655201</c:v>
                </c:pt>
                <c:pt idx="44">
                  <c:v>0.11676609437546499</c:v>
                </c:pt>
                <c:pt idx="45">
                  <c:v>0.12424505687377903</c:v>
                </c:pt>
                <c:pt idx="46">
                  <c:v>0.13704395608003603</c:v>
                </c:pt>
                <c:pt idx="47">
                  <c:v>0.13785332529529601</c:v>
                </c:pt>
                <c:pt idx="48">
                  <c:v>0.12162637700259003</c:v>
                </c:pt>
                <c:pt idx="49">
                  <c:v>0.10944942864589599</c:v>
                </c:pt>
                <c:pt idx="50">
                  <c:v>0.12060215411229001</c:v>
                </c:pt>
                <c:pt idx="51">
                  <c:v>0.11397781309662897</c:v>
                </c:pt>
                <c:pt idx="52">
                  <c:v>0.10344285615207198</c:v>
                </c:pt>
                <c:pt idx="53">
                  <c:v>0.11023593786425299</c:v>
                </c:pt>
                <c:pt idx="54">
                  <c:v>0.11928787701313602</c:v>
                </c:pt>
                <c:pt idx="55">
                  <c:v>0.10948103345351701</c:v>
                </c:pt>
                <c:pt idx="56">
                  <c:v>0.10439290194688303</c:v>
                </c:pt>
                <c:pt idx="57">
                  <c:v>7.940096283485952E-2</c:v>
                </c:pt>
                <c:pt idx="58">
                  <c:v>4.1490224060344902E-2</c:v>
                </c:pt>
                <c:pt idx="59">
                  <c:v>2.9026028739479601E-2</c:v>
                </c:pt>
                <c:pt idx="60">
                  <c:v>2.5113528668225603E-2</c:v>
                </c:pt>
                <c:pt idx="61">
                  <c:v>2.0407814555090307E-2</c:v>
                </c:pt>
                <c:pt idx="62">
                  <c:v>1.7836512843105799E-2</c:v>
                </c:pt>
                <c:pt idx="63">
                  <c:v>1.4578479398820902E-2</c:v>
                </c:pt>
                <c:pt idx="64">
                  <c:v>1.6382600865617405E-2</c:v>
                </c:pt>
                <c:pt idx="65">
                  <c:v>2.36974580050359E-2</c:v>
                </c:pt>
                <c:pt idx="66">
                  <c:v>2.4280919655540804E-2</c:v>
                </c:pt>
                <c:pt idx="67">
                  <c:v>2.5226173301599101E-2</c:v>
                </c:pt>
                <c:pt idx="68">
                  <c:v>2.1073649125837302E-2</c:v>
                </c:pt>
                <c:pt idx="69">
                  <c:v>1.65332453807196E-2</c:v>
                </c:pt>
                <c:pt idx="70">
                  <c:v>1.5849757038120301E-2</c:v>
                </c:pt>
                <c:pt idx="71">
                  <c:v>1.4303622648377702E-2</c:v>
                </c:pt>
                <c:pt idx="72">
                  <c:v>1.3982564413592503E-2</c:v>
                </c:pt>
                <c:pt idx="73">
                  <c:v>1.3123496046431102E-2</c:v>
                </c:pt>
                <c:pt idx="74">
                  <c:v>1.7294328599486999E-2</c:v>
                </c:pt>
                <c:pt idx="75">
                  <c:v>1.7589956910079297E-2</c:v>
                </c:pt>
                <c:pt idx="76">
                  <c:v>2.7892721626868705E-2</c:v>
                </c:pt>
                <c:pt idx="77">
                  <c:v>3.5472573353236003E-2</c:v>
                </c:pt>
                <c:pt idx="78">
                  <c:v>5.636642440917642E-2</c:v>
                </c:pt>
                <c:pt idx="79">
                  <c:v>9.8515860800196448E-2</c:v>
                </c:pt>
                <c:pt idx="80">
                  <c:v>0.10003579196892202</c:v>
                </c:pt>
                <c:pt idx="81">
                  <c:v>8.0437321531948006E-2</c:v>
                </c:pt>
                <c:pt idx="82">
                  <c:v>6.9392745170464995E-2</c:v>
                </c:pt>
                <c:pt idx="83">
                  <c:v>5.4945085709515701E-2</c:v>
                </c:pt>
                <c:pt idx="84">
                  <c:v>5.1630909762464081E-2</c:v>
                </c:pt>
                <c:pt idx="85">
                  <c:v>6.1129845678643879E-2</c:v>
                </c:pt>
                <c:pt idx="86">
                  <c:v>7.5161404998983508E-2</c:v>
                </c:pt>
                <c:pt idx="87">
                  <c:v>0.11277549600477299</c:v>
                </c:pt>
                <c:pt idx="88">
                  <c:v>0.11358183539871897</c:v>
                </c:pt>
                <c:pt idx="89">
                  <c:v>0.116442453924693</c:v>
                </c:pt>
                <c:pt idx="90">
                  <c:v>0.13036941414279302</c:v>
                </c:pt>
                <c:pt idx="91">
                  <c:v>0.12755743367726402</c:v>
                </c:pt>
                <c:pt idx="92">
                  <c:v>0.12630561914504196</c:v>
                </c:pt>
                <c:pt idx="93">
                  <c:v>0.14333005154087802</c:v>
                </c:pt>
                <c:pt idx="94">
                  <c:v>0.15382988688020602</c:v>
                </c:pt>
                <c:pt idx="95">
                  <c:v>0.13138153764271399</c:v>
                </c:pt>
                <c:pt idx="96">
                  <c:v>0.13052875531613001</c:v>
                </c:pt>
                <c:pt idx="97">
                  <c:v>0.12924937717495999</c:v>
                </c:pt>
                <c:pt idx="98">
                  <c:v>0.12718964927518397</c:v>
                </c:pt>
                <c:pt idx="99">
                  <c:v>0.119513085878478</c:v>
                </c:pt>
                <c:pt idx="100">
                  <c:v>0.11314459477134002</c:v>
                </c:pt>
                <c:pt idx="101">
                  <c:v>9.797530947593712E-2</c:v>
                </c:pt>
                <c:pt idx="102">
                  <c:v>0.11010805141734599</c:v>
                </c:pt>
                <c:pt idx="103">
                  <c:v>0.10628994575770702</c:v>
                </c:pt>
                <c:pt idx="104">
                  <c:v>0.12419418107131604</c:v>
                </c:pt>
                <c:pt idx="105">
                  <c:v>0.12734313681327103</c:v>
                </c:pt>
                <c:pt idx="106">
                  <c:v>0.13528594690614901</c:v>
                </c:pt>
                <c:pt idx="107">
                  <c:v>0.136044615274345</c:v>
                </c:pt>
                <c:pt idx="108">
                  <c:v>0.13194029762651399</c:v>
                </c:pt>
                <c:pt idx="109">
                  <c:v>0.14175286867225201</c:v>
                </c:pt>
                <c:pt idx="110">
                  <c:v>0.163630649186042</c:v>
                </c:pt>
                <c:pt idx="111">
                  <c:v>0.16962313280957</c:v>
                </c:pt>
                <c:pt idx="112">
                  <c:v>0.16234606416878</c:v>
                </c:pt>
                <c:pt idx="113">
                  <c:v>0.162200370360746</c:v>
                </c:pt>
                <c:pt idx="114">
                  <c:v>0.14921372081119105</c:v>
                </c:pt>
                <c:pt idx="115">
                  <c:v>0.13536160368324296</c:v>
                </c:pt>
                <c:pt idx="116">
                  <c:v>0.13068408906682102</c:v>
                </c:pt>
                <c:pt idx="117">
                  <c:v>0.15016584329523602</c:v>
                </c:pt>
                <c:pt idx="118">
                  <c:v>0.14349571796173599</c:v>
                </c:pt>
                <c:pt idx="119">
                  <c:v>0.14824736737745106</c:v>
                </c:pt>
                <c:pt idx="120">
                  <c:v>0.14604833926317703</c:v>
                </c:pt>
                <c:pt idx="121">
                  <c:v>0.14258040488340104</c:v>
                </c:pt>
                <c:pt idx="122">
                  <c:v>0.13615870769405994</c:v>
                </c:pt>
                <c:pt idx="123">
                  <c:v>0.13281071064657496</c:v>
                </c:pt>
                <c:pt idx="124">
                  <c:v>0.13158979587090203</c:v>
                </c:pt>
                <c:pt idx="125">
                  <c:v>0.114361033040758</c:v>
                </c:pt>
                <c:pt idx="126">
                  <c:v>9.2317376738276016E-2</c:v>
                </c:pt>
                <c:pt idx="127">
                  <c:v>8.2632920305433316E-2</c:v>
                </c:pt>
                <c:pt idx="128">
                  <c:v>8.2299716382897084E-2</c:v>
                </c:pt>
                <c:pt idx="129">
                  <c:v>6.8169898444360888E-2</c:v>
                </c:pt>
                <c:pt idx="130">
                  <c:v>5.9303028349532515E-2</c:v>
                </c:pt>
                <c:pt idx="131">
                  <c:v>4.7319646978927009E-2</c:v>
                </c:pt>
                <c:pt idx="132">
                  <c:v>3.2804036057464105E-2</c:v>
                </c:pt>
                <c:pt idx="133">
                  <c:v>3.4084357398435898E-2</c:v>
                </c:pt>
                <c:pt idx="134">
                  <c:v>3.2378897779796509E-2</c:v>
                </c:pt>
                <c:pt idx="135">
                  <c:v>2.7900348812208004E-2</c:v>
                </c:pt>
                <c:pt idx="136">
                  <c:v>2.7066630391458697E-2</c:v>
                </c:pt>
                <c:pt idx="137">
                  <c:v>4.1401055958842199E-2</c:v>
                </c:pt>
                <c:pt idx="138">
                  <c:v>5.3828925740620502E-2</c:v>
                </c:pt>
                <c:pt idx="139">
                  <c:v>5.7971977731382802E-2</c:v>
                </c:pt>
                <c:pt idx="140">
                  <c:v>5.5599734513856809E-2</c:v>
                </c:pt>
                <c:pt idx="141">
                  <c:v>5.4923797956056522E-2</c:v>
                </c:pt>
                <c:pt idx="142">
                  <c:v>4.6499133125187705E-2</c:v>
                </c:pt>
                <c:pt idx="143">
                  <c:v>3.7121250978437201E-2</c:v>
                </c:pt>
                <c:pt idx="144">
                  <c:v>3.4863905087478407E-2</c:v>
                </c:pt>
                <c:pt idx="145">
                  <c:v>3.1532306407608908E-2</c:v>
                </c:pt>
                <c:pt idx="146">
                  <c:v>2.3232912685397508E-2</c:v>
                </c:pt>
                <c:pt idx="147">
                  <c:v>1.8450587586834603E-2</c:v>
                </c:pt>
                <c:pt idx="148">
                  <c:v>1.9155571216687109E-2</c:v>
                </c:pt>
                <c:pt idx="149">
                  <c:v>1.7806572321302505E-2</c:v>
                </c:pt>
                <c:pt idx="150">
                  <c:v>1.3659884399439604E-2</c:v>
                </c:pt>
                <c:pt idx="151">
                  <c:v>1.7037486951369699E-2</c:v>
                </c:pt>
                <c:pt idx="152">
                  <c:v>1.6241260947866001E-2</c:v>
                </c:pt>
                <c:pt idx="153">
                  <c:v>1.2646310281030202E-2</c:v>
                </c:pt>
                <c:pt idx="154">
                  <c:v>1.2378296853339696E-2</c:v>
                </c:pt>
                <c:pt idx="155">
                  <c:v>1.2860542187207702E-2</c:v>
                </c:pt>
                <c:pt idx="156">
                  <c:v>1.4849548124931299E-2</c:v>
                </c:pt>
                <c:pt idx="157">
                  <c:v>1.9196217703927002E-2</c:v>
                </c:pt>
                <c:pt idx="158">
                  <c:v>2.2319566212560201E-2</c:v>
                </c:pt>
                <c:pt idx="159">
                  <c:v>1.7065322529566902E-2</c:v>
                </c:pt>
                <c:pt idx="160">
                  <c:v>1.5541400468866904E-2</c:v>
                </c:pt>
                <c:pt idx="161">
                  <c:v>1.5566545669580803E-2</c:v>
                </c:pt>
                <c:pt idx="162">
                  <c:v>2.2186401420096299E-2</c:v>
                </c:pt>
                <c:pt idx="163">
                  <c:v>2.5780798156284E-2</c:v>
                </c:pt>
                <c:pt idx="164">
                  <c:v>2.8209705546001107E-2</c:v>
                </c:pt>
                <c:pt idx="165">
                  <c:v>3.39021064933204E-2</c:v>
                </c:pt>
                <c:pt idx="166">
                  <c:v>3.0073490189967508E-2</c:v>
                </c:pt>
                <c:pt idx="167">
                  <c:v>3.1249246056802508E-2</c:v>
                </c:pt>
                <c:pt idx="168">
                  <c:v>3.51930541232598E-2</c:v>
                </c:pt>
                <c:pt idx="169">
                  <c:v>5.2072117894163314E-2</c:v>
                </c:pt>
                <c:pt idx="170">
                  <c:v>6.2085806762926299E-2</c:v>
                </c:pt>
                <c:pt idx="171">
                  <c:v>5.7402811805370511E-2</c:v>
                </c:pt>
                <c:pt idx="172">
                  <c:v>5.0835073673556892E-2</c:v>
                </c:pt>
                <c:pt idx="173">
                  <c:v>5.1336393941047324E-2</c:v>
                </c:pt>
                <c:pt idx="174">
                  <c:v>4.9053722316943417E-2</c:v>
                </c:pt>
                <c:pt idx="175">
                  <c:v>4.2812827154319319E-2</c:v>
                </c:pt>
                <c:pt idx="176">
                  <c:v>5.2060211691088217E-2</c:v>
                </c:pt>
                <c:pt idx="177">
                  <c:v>4.1745838873614889E-2</c:v>
                </c:pt>
                <c:pt idx="178">
                  <c:v>3.6693467511938305E-2</c:v>
                </c:pt>
                <c:pt idx="179">
                  <c:v>3.9996585884722102E-2</c:v>
                </c:pt>
                <c:pt idx="180">
                  <c:v>3.8464618303364E-2</c:v>
                </c:pt>
                <c:pt idx="181">
                  <c:v>3.170988658028151E-2</c:v>
                </c:pt>
                <c:pt idx="182">
                  <c:v>3.8722692857580399E-2</c:v>
                </c:pt>
                <c:pt idx="183">
                  <c:v>4.0437193564433607E-2</c:v>
                </c:pt>
                <c:pt idx="184">
                  <c:v>3.6590569276964302E-2</c:v>
                </c:pt>
                <c:pt idx="185">
                  <c:v>3.4919221629006507E-2</c:v>
                </c:pt>
                <c:pt idx="186">
                  <c:v>4.0261000828339104E-2</c:v>
                </c:pt>
                <c:pt idx="187">
                  <c:v>3.8107805015528899E-2</c:v>
                </c:pt>
                <c:pt idx="188">
                  <c:v>3.7757944430854604E-2</c:v>
                </c:pt>
                <c:pt idx="189">
                  <c:v>4.4479953244571102E-2</c:v>
                </c:pt>
                <c:pt idx="190">
                  <c:v>3.7721706546878508E-2</c:v>
                </c:pt>
                <c:pt idx="191">
                  <c:v>2.2454982477009409E-2</c:v>
                </c:pt>
                <c:pt idx="192">
                  <c:v>2.1574285865438102E-2</c:v>
                </c:pt>
                <c:pt idx="193">
                  <c:v>2.3478217466826514E-2</c:v>
                </c:pt>
                <c:pt idx="194">
                  <c:v>1.6241742753201699E-2</c:v>
                </c:pt>
                <c:pt idx="195">
                  <c:v>1.8975918482968101E-2</c:v>
                </c:pt>
                <c:pt idx="196">
                  <c:v>1.9699004800342201E-2</c:v>
                </c:pt>
                <c:pt idx="197">
                  <c:v>1.7521088575707503E-2</c:v>
                </c:pt>
                <c:pt idx="198">
                  <c:v>1.8262748860434899E-2</c:v>
                </c:pt>
                <c:pt idx="199">
                  <c:v>2.3605790582666007E-2</c:v>
                </c:pt>
                <c:pt idx="200">
                  <c:v>2.8536249332515199E-2</c:v>
                </c:pt>
                <c:pt idx="201">
                  <c:v>3.0440749405625408E-2</c:v>
                </c:pt>
                <c:pt idx="202">
                  <c:v>3.0132628582567204E-2</c:v>
                </c:pt>
                <c:pt idx="203">
                  <c:v>2.7717057536037999E-2</c:v>
                </c:pt>
                <c:pt idx="204">
                  <c:v>2.6851337951052205E-2</c:v>
                </c:pt>
                <c:pt idx="205">
                  <c:v>2.9041753628315608E-2</c:v>
                </c:pt>
                <c:pt idx="206">
                  <c:v>3.7565209187565909E-2</c:v>
                </c:pt>
                <c:pt idx="207">
                  <c:v>5.0286084024779604E-2</c:v>
                </c:pt>
                <c:pt idx="208">
                  <c:v>4.5284500886607598E-2</c:v>
                </c:pt>
                <c:pt idx="209">
                  <c:v>5.3290096764846598E-2</c:v>
                </c:pt>
                <c:pt idx="210">
                  <c:v>6.4553467180731808E-2</c:v>
                </c:pt>
                <c:pt idx="211">
                  <c:v>7.9373340993644612E-2</c:v>
                </c:pt>
                <c:pt idx="212">
                  <c:v>0.10409535638417301</c:v>
                </c:pt>
                <c:pt idx="213">
                  <c:v>9.8902968084198628E-2</c:v>
                </c:pt>
                <c:pt idx="214">
                  <c:v>9.0184822068542808E-2</c:v>
                </c:pt>
                <c:pt idx="215">
                  <c:v>8.6101686323737381E-2</c:v>
                </c:pt>
                <c:pt idx="216">
                  <c:v>0.11331925136620001</c:v>
                </c:pt>
                <c:pt idx="217">
                  <c:v>0.11542990778468401</c:v>
                </c:pt>
                <c:pt idx="218">
                  <c:v>9.1117464308058407E-2</c:v>
                </c:pt>
                <c:pt idx="219">
                  <c:v>9.9259034166876009E-2</c:v>
                </c:pt>
                <c:pt idx="220">
                  <c:v>0.10877253594396002</c:v>
                </c:pt>
                <c:pt idx="221">
                  <c:v>0.10044308545041902</c:v>
                </c:pt>
                <c:pt idx="222">
                  <c:v>9.0487378196241433E-2</c:v>
                </c:pt>
                <c:pt idx="223">
                  <c:v>7.726550596577908E-2</c:v>
                </c:pt>
                <c:pt idx="224">
                  <c:v>6.3836164785393196E-2</c:v>
                </c:pt>
                <c:pt idx="225">
                  <c:v>4.8470539726702698E-2</c:v>
                </c:pt>
                <c:pt idx="226">
                  <c:v>4.3467521825951622E-2</c:v>
                </c:pt>
                <c:pt idx="227">
                  <c:v>3.4788178890602602E-2</c:v>
                </c:pt>
                <c:pt idx="228">
                  <c:v>2.8200102648795505E-2</c:v>
                </c:pt>
                <c:pt idx="229">
                  <c:v>2.2885044667511508E-2</c:v>
                </c:pt>
                <c:pt idx="230">
                  <c:v>2.2552180801575304E-2</c:v>
                </c:pt>
                <c:pt idx="231">
                  <c:v>2.1705819570243409E-2</c:v>
                </c:pt>
                <c:pt idx="232">
                  <c:v>2.26840110534372E-2</c:v>
                </c:pt>
                <c:pt idx="233">
                  <c:v>2.6374607906915308E-2</c:v>
                </c:pt>
                <c:pt idx="234">
                  <c:v>4.0399377819792616E-2</c:v>
                </c:pt>
                <c:pt idx="235">
                  <c:v>4.948024153212971E-2</c:v>
                </c:pt>
                <c:pt idx="236">
                  <c:v>6.7919616697516116E-2</c:v>
                </c:pt>
                <c:pt idx="237">
                  <c:v>8.738936700555669E-2</c:v>
                </c:pt>
                <c:pt idx="238">
                  <c:v>0.10188360054660302</c:v>
                </c:pt>
                <c:pt idx="239">
                  <c:v>0.109978006205646</c:v>
                </c:pt>
                <c:pt idx="240">
                  <c:v>9.0905651255870315E-2</c:v>
                </c:pt>
                <c:pt idx="241">
                  <c:v>0.10128019114574301</c:v>
                </c:pt>
                <c:pt idx="242">
                  <c:v>0.10279519396983602</c:v>
                </c:pt>
                <c:pt idx="243">
                  <c:v>9.5913225812419803E-2</c:v>
                </c:pt>
                <c:pt idx="244">
                  <c:v>8.5636147384735295E-2</c:v>
                </c:pt>
                <c:pt idx="245">
                  <c:v>7.0717222082411629E-2</c:v>
                </c:pt>
                <c:pt idx="246">
                  <c:v>5.5193552332417607E-2</c:v>
                </c:pt>
                <c:pt idx="247">
                  <c:v>5.5674795068571994E-2</c:v>
                </c:pt>
                <c:pt idx="248">
                  <c:v>5.4209027519269593E-2</c:v>
                </c:pt>
                <c:pt idx="249">
                  <c:v>5.4079900078304703E-2</c:v>
                </c:pt>
                <c:pt idx="250">
                  <c:v>4.4259645303137397E-2</c:v>
                </c:pt>
                <c:pt idx="251">
                  <c:v>2.9369101364722698E-2</c:v>
                </c:pt>
                <c:pt idx="252">
                  <c:v>2.51209142888019E-2</c:v>
                </c:pt>
                <c:pt idx="253">
                  <c:v>4.5100584486188998E-2</c:v>
                </c:pt>
                <c:pt idx="254">
                  <c:v>7.30419574707456E-2</c:v>
                </c:pt>
                <c:pt idx="255">
                  <c:v>8.6631932489326616E-2</c:v>
                </c:pt>
                <c:pt idx="256">
                  <c:v>7.4785892935798612E-2</c:v>
                </c:pt>
                <c:pt idx="257">
                  <c:v>6.2777619872875209E-2</c:v>
                </c:pt>
                <c:pt idx="258">
                  <c:v>8.0366709374326703E-2</c:v>
                </c:pt>
                <c:pt idx="259">
                  <c:v>8.6933578372764012E-2</c:v>
                </c:pt>
                <c:pt idx="260">
                  <c:v>9.0648964655691208E-2</c:v>
                </c:pt>
                <c:pt idx="261">
                  <c:v>0.10612674981610404</c:v>
                </c:pt>
                <c:pt idx="262">
                  <c:v>0.130143609217275</c:v>
                </c:pt>
                <c:pt idx="263">
                  <c:v>0.13803857813689099</c:v>
                </c:pt>
                <c:pt idx="264">
                  <c:v>0.13733713629032604</c:v>
                </c:pt>
                <c:pt idx="265">
                  <c:v>0.16481201503702902</c:v>
                </c:pt>
                <c:pt idx="266">
                  <c:v>0.17529845265977304</c:v>
                </c:pt>
                <c:pt idx="267">
                  <c:v>0.18612896600772499</c:v>
                </c:pt>
                <c:pt idx="268">
                  <c:v>0.19298104254420703</c:v>
                </c:pt>
                <c:pt idx="269">
                  <c:v>0.18006472864983</c:v>
                </c:pt>
                <c:pt idx="270">
                  <c:v>0.17548468059188202</c:v>
                </c:pt>
                <c:pt idx="271">
                  <c:v>0.16561470241929099</c:v>
                </c:pt>
                <c:pt idx="272">
                  <c:v>0.16920877719570701</c:v>
                </c:pt>
                <c:pt idx="273">
                  <c:v>0.17376697905228303</c:v>
                </c:pt>
                <c:pt idx="274">
                  <c:v>0.17000886720399996</c:v>
                </c:pt>
                <c:pt idx="275">
                  <c:v>0.16145421678087801</c:v>
                </c:pt>
                <c:pt idx="276">
                  <c:v>0.12056541875026899</c:v>
                </c:pt>
                <c:pt idx="277">
                  <c:v>8.7149400727748488E-2</c:v>
                </c:pt>
                <c:pt idx="278">
                  <c:v>7.4987683516517009E-2</c:v>
                </c:pt>
                <c:pt idx="279">
                  <c:v>7.6438357006893998E-2</c:v>
                </c:pt>
                <c:pt idx="280">
                  <c:v>8.6002678768169818E-2</c:v>
                </c:pt>
                <c:pt idx="281">
                  <c:v>0.100851039762138</c:v>
                </c:pt>
                <c:pt idx="282">
                  <c:v>0.10133228714819902</c:v>
                </c:pt>
                <c:pt idx="283">
                  <c:v>7.2928262737084498E-2</c:v>
                </c:pt>
                <c:pt idx="284">
                  <c:v>6.0127065453868304E-2</c:v>
                </c:pt>
                <c:pt idx="285">
                  <c:v>4.0991125097945703E-2</c:v>
                </c:pt>
                <c:pt idx="286">
                  <c:v>2.3780611028953003E-2</c:v>
                </c:pt>
                <c:pt idx="287">
                  <c:v>1.8500997199563305E-2</c:v>
                </c:pt>
                <c:pt idx="288">
                  <c:v>1.2261100184592501E-2</c:v>
                </c:pt>
                <c:pt idx="289">
                  <c:v>1.0216094636340099E-2</c:v>
                </c:pt>
                <c:pt idx="290">
                  <c:v>9.4576928356461237E-3</c:v>
                </c:pt>
                <c:pt idx="291">
                  <c:v>9.5181736930346986E-3</c:v>
                </c:pt>
                <c:pt idx="292">
                  <c:v>9.4349990666224917E-3</c:v>
                </c:pt>
                <c:pt idx="293">
                  <c:v>1.0361750775214501E-2</c:v>
                </c:pt>
                <c:pt idx="294">
                  <c:v>1.0177871280330403E-2</c:v>
                </c:pt>
                <c:pt idx="295">
                  <c:v>1.1688115317732605E-2</c:v>
                </c:pt>
                <c:pt idx="296">
                  <c:v>1.3551146602749298E-2</c:v>
                </c:pt>
                <c:pt idx="297">
                  <c:v>1.4080776743362004E-2</c:v>
                </c:pt>
                <c:pt idx="298">
                  <c:v>1.2399853204563502E-2</c:v>
                </c:pt>
                <c:pt idx="299">
                  <c:v>1.1447344743901201E-2</c:v>
                </c:pt>
                <c:pt idx="300">
                  <c:v>1.0494850362013902E-2</c:v>
                </c:pt>
                <c:pt idx="301">
                  <c:v>1.00978878528172E-2</c:v>
                </c:pt>
                <c:pt idx="302">
                  <c:v>9.8878173181579238E-3</c:v>
                </c:pt>
                <c:pt idx="303">
                  <c:v>9.4089591237882207E-3</c:v>
                </c:pt>
                <c:pt idx="304">
                  <c:v>9.4981938479723003E-3</c:v>
                </c:pt>
                <c:pt idx="305">
                  <c:v>1.2741558510563604E-2</c:v>
                </c:pt>
                <c:pt idx="306">
                  <c:v>2.5794471009227896E-2</c:v>
                </c:pt>
                <c:pt idx="307">
                  <c:v>8.5252799475939306E-2</c:v>
                </c:pt>
                <c:pt idx="308">
                  <c:v>0.15786405467572004</c:v>
                </c:pt>
                <c:pt idx="309">
                  <c:v>0.20992585125670901</c:v>
                </c:pt>
                <c:pt idx="310">
                  <c:v>0.20213952006833497</c:v>
                </c:pt>
                <c:pt idx="311">
                  <c:v>0.20733413873944403</c:v>
                </c:pt>
                <c:pt idx="312">
                  <c:v>0.22359159852689203</c:v>
                </c:pt>
                <c:pt idx="313">
                  <c:v>0.20503453717082704</c:v>
                </c:pt>
                <c:pt idx="314">
                  <c:v>0.17675624916336702</c:v>
                </c:pt>
                <c:pt idx="315">
                  <c:v>0.15690248775995305</c:v>
                </c:pt>
                <c:pt idx="316">
                  <c:v>0.16692769978606103</c:v>
                </c:pt>
                <c:pt idx="317">
                  <c:v>0.17489149033694001</c:v>
                </c:pt>
                <c:pt idx="318">
                  <c:v>0.16787045910503601</c:v>
                </c:pt>
                <c:pt idx="319">
                  <c:v>0.14808161470522399</c:v>
                </c:pt>
                <c:pt idx="320">
                  <c:v>0.12915840364085698</c:v>
                </c:pt>
                <c:pt idx="321">
                  <c:v>0.11897221123189002</c:v>
                </c:pt>
                <c:pt idx="322">
                  <c:v>7.8715727739885194E-2</c:v>
                </c:pt>
                <c:pt idx="323">
                  <c:v>4.2228080892551208E-2</c:v>
                </c:pt>
                <c:pt idx="324">
                  <c:v>3.0292845008792604E-2</c:v>
                </c:pt>
                <c:pt idx="325">
                  <c:v>2.3712857024111699E-2</c:v>
                </c:pt>
                <c:pt idx="326">
                  <c:v>1.7314080694585402E-2</c:v>
                </c:pt>
                <c:pt idx="327">
                  <c:v>1.4124761289820601E-2</c:v>
                </c:pt>
                <c:pt idx="328">
                  <c:v>1.0123143648223202E-2</c:v>
                </c:pt>
                <c:pt idx="329">
                  <c:v>9.9218398438189834E-3</c:v>
                </c:pt>
                <c:pt idx="330">
                  <c:v>1.00341761424667E-2</c:v>
                </c:pt>
                <c:pt idx="331">
                  <c:v>9.4275760184536535E-3</c:v>
                </c:pt>
                <c:pt idx="332">
                  <c:v>1.1399250657974E-2</c:v>
                </c:pt>
                <c:pt idx="333">
                  <c:v>1.3214071135464901E-2</c:v>
                </c:pt>
                <c:pt idx="334">
                  <c:v>1.1358365689505802E-2</c:v>
                </c:pt>
                <c:pt idx="335">
                  <c:v>1.0696364145018501E-2</c:v>
                </c:pt>
                <c:pt idx="336">
                  <c:v>1.0898696658138099E-2</c:v>
                </c:pt>
                <c:pt idx="337">
                  <c:v>1.14112288357253E-2</c:v>
                </c:pt>
                <c:pt idx="338">
                  <c:v>1.6624689080516005E-2</c:v>
                </c:pt>
                <c:pt idx="339">
                  <c:v>1.8638188640662107E-2</c:v>
                </c:pt>
                <c:pt idx="340">
                  <c:v>2.09098838496087E-2</c:v>
                </c:pt>
                <c:pt idx="341">
                  <c:v>2.9063153017106002E-2</c:v>
                </c:pt>
                <c:pt idx="342">
                  <c:v>3.5599452459278307E-2</c:v>
                </c:pt>
                <c:pt idx="343">
                  <c:v>4.2361295196809604E-2</c:v>
                </c:pt>
                <c:pt idx="344">
                  <c:v>5.7400435954170721E-2</c:v>
                </c:pt>
                <c:pt idx="345">
                  <c:v>4.971738023597011E-2</c:v>
                </c:pt>
                <c:pt idx="346">
                  <c:v>4.8945989979508608E-2</c:v>
                </c:pt>
                <c:pt idx="347">
                  <c:v>4.9206605882904507E-2</c:v>
                </c:pt>
                <c:pt idx="348">
                  <c:v>5.865534246542578E-2</c:v>
                </c:pt>
                <c:pt idx="349">
                  <c:v>5.3922155396293796E-2</c:v>
                </c:pt>
                <c:pt idx="350">
                  <c:v>5.9722572875325015E-2</c:v>
                </c:pt>
                <c:pt idx="351">
                  <c:v>6.38991050954439E-2</c:v>
                </c:pt>
                <c:pt idx="352">
                  <c:v>5.7985341300494896E-2</c:v>
                </c:pt>
                <c:pt idx="353">
                  <c:v>5.4683074330160807E-2</c:v>
                </c:pt>
                <c:pt idx="354">
                  <c:v>5.0428685827489404E-2</c:v>
                </c:pt>
                <c:pt idx="355">
                  <c:v>4.8238343990193992E-2</c:v>
                </c:pt>
                <c:pt idx="356">
                  <c:v>4.4706685561275709E-2</c:v>
                </c:pt>
                <c:pt idx="357">
                  <c:v>4.2376051729993709E-2</c:v>
                </c:pt>
                <c:pt idx="358">
                  <c:v>4.5037377133829007E-2</c:v>
                </c:pt>
                <c:pt idx="359">
                  <c:v>5.0946783985916205E-2</c:v>
                </c:pt>
                <c:pt idx="360">
                  <c:v>4.3921556695442489E-2</c:v>
                </c:pt>
                <c:pt idx="361">
                  <c:v>4.0030970961293606E-2</c:v>
                </c:pt>
                <c:pt idx="362">
                  <c:v>2.729327378870311E-2</c:v>
                </c:pt>
                <c:pt idx="363">
                  <c:v>2.4230355225035704E-2</c:v>
                </c:pt>
                <c:pt idx="364">
                  <c:v>2.0705914078698203E-2</c:v>
                </c:pt>
                <c:pt idx="365">
                  <c:v>1.4989793295712503E-2</c:v>
                </c:pt>
                <c:pt idx="366">
                  <c:v>1.4959238266513701E-2</c:v>
                </c:pt>
                <c:pt idx="367">
                  <c:v>1.5087234483346399E-2</c:v>
                </c:pt>
                <c:pt idx="368">
                  <c:v>1.3144016872861599E-2</c:v>
                </c:pt>
                <c:pt idx="369">
                  <c:v>1.2101602799316701E-2</c:v>
                </c:pt>
                <c:pt idx="370">
                  <c:v>1.1695793711162203E-2</c:v>
                </c:pt>
                <c:pt idx="371">
                  <c:v>1.2678232738771597E-2</c:v>
                </c:pt>
                <c:pt idx="372">
                  <c:v>1.23913243699515E-2</c:v>
                </c:pt>
                <c:pt idx="373">
                  <c:v>1.1421961393127802E-2</c:v>
                </c:pt>
                <c:pt idx="374">
                  <c:v>1.10741986528742E-2</c:v>
                </c:pt>
                <c:pt idx="375">
                  <c:v>1.0775787730700001E-2</c:v>
                </c:pt>
                <c:pt idx="376">
                  <c:v>1.00575767167707E-2</c:v>
                </c:pt>
                <c:pt idx="377">
                  <c:v>9.3992499836138034E-3</c:v>
                </c:pt>
                <c:pt idx="378">
                  <c:v>9.3146565677904424E-3</c:v>
                </c:pt>
                <c:pt idx="379">
                  <c:v>9.3031042706335412E-3</c:v>
                </c:pt>
                <c:pt idx="380">
                  <c:v>1.01552312873144E-2</c:v>
                </c:pt>
                <c:pt idx="381">
                  <c:v>1.0825617243888103E-2</c:v>
                </c:pt>
                <c:pt idx="382">
                  <c:v>1.1725680378476201E-2</c:v>
                </c:pt>
                <c:pt idx="383">
                  <c:v>1.3514921853845599E-2</c:v>
                </c:pt>
                <c:pt idx="384">
                  <c:v>1.44907764355928E-2</c:v>
                </c:pt>
                <c:pt idx="385">
                  <c:v>1.7530703469959101E-2</c:v>
                </c:pt>
                <c:pt idx="386">
                  <c:v>1.5276055528937701E-2</c:v>
                </c:pt>
                <c:pt idx="387">
                  <c:v>1.3241365757562504E-2</c:v>
                </c:pt>
                <c:pt idx="388">
                  <c:v>1.3805698399728502E-2</c:v>
                </c:pt>
                <c:pt idx="389">
                  <c:v>1.7998768510507301E-2</c:v>
                </c:pt>
                <c:pt idx="390">
                  <c:v>1.2809837318785001E-2</c:v>
                </c:pt>
                <c:pt idx="391">
                  <c:v>1.4513421480349299E-2</c:v>
                </c:pt>
                <c:pt idx="392">
                  <c:v>1.7989890226762603E-2</c:v>
                </c:pt>
                <c:pt idx="393">
                  <c:v>1.6464964058485201E-2</c:v>
                </c:pt>
                <c:pt idx="394">
                  <c:v>1.9215336870466702E-2</c:v>
                </c:pt>
                <c:pt idx="395">
                  <c:v>2.9214720905646398E-2</c:v>
                </c:pt>
                <c:pt idx="396">
                  <c:v>2.3679219415340808E-2</c:v>
                </c:pt>
                <c:pt idx="397">
                  <c:v>2.01609137606782E-2</c:v>
                </c:pt>
                <c:pt idx="398">
                  <c:v>2.20606572083572E-2</c:v>
                </c:pt>
                <c:pt idx="399">
                  <c:v>2.5568441852982494E-2</c:v>
                </c:pt>
                <c:pt idx="400">
                  <c:v>2.4670856549647704E-2</c:v>
                </c:pt>
                <c:pt idx="401">
                  <c:v>1.9532494152239E-2</c:v>
                </c:pt>
                <c:pt idx="402">
                  <c:v>2.7816758628210207E-2</c:v>
                </c:pt>
                <c:pt idx="403">
                  <c:v>3.2608814448541808E-2</c:v>
                </c:pt>
                <c:pt idx="404">
                  <c:v>3.473519041126101E-2</c:v>
                </c:pt>
                <c:pt idx="405">
                  <c:v>3.462327017240531E-2</c:v>
                </c:pt>
                <c:pt idx="406">
                  <c:v>3.9704486870930193E-2</c:v>
                </c:pt>
                <c:pt idx="407">
                  <c:v>4.3679612191642889E-2</c:v>
                </c:pt>
                <c:pt idx="408">
                  <c:v>4.9748627382614811E-2</c:v>
                </c:pt>
                <c:pt idx="409">
                  <c:v>5.0164712867308309E-2</c:v>
                </c:pt>
                <c:pt idx="410">
                  <c:v>5.2667673678917802E-2</c:v>
                </c:pt>
                <c:pt idx="411">
                  <c:v>4.7834748595700201E-2</c:v>
                </c:pt>
                <c:pt idx="412">
                  <c:v>4.8909762831663497E-2</c:v>
                </c:pt>
                <c:pt idx="413">
                  <c:v>4.8927853562088688E-2</c:v>
                </c:pt>
                <c:pt idx="414">
                  <c:v>5.02014595906317E-2</c:v>
                </c:pt>
                <c:pt idx="415">
                  <c:v>5.6178169788626886E-2</c:v>
                </c:pt>
                <c:pt idx="416">
                  <c:v>5.7154138570543703E-2</c:v>
                </c:pt>
                <c:pt idx="417">
                  <c:v>5.6837537392879903E-2</c:v>
                </c:pt>
                <c:pt idx="418">
                  <c:v>5.5332017935516828E-2</c:v>
                </c:pt>
                <c:pt idx="419">
                  <c:v>5.1969854982442304E-2</c:v>
                </c:pt>
                <c:pt idx="420">
                  <c:v>5.1825206634076304E-2</c:v>
                </c:pt>
                <c:pt idx="421">
                  <c:v>5.231257787349692E-2</c:v>
                </c:pt>
                <c:pt idx="422">
                  <c:v>4.5507528162204089E-2</c:v>
                </c:pt>
                <c:pt idx="423">
                  <c:v>4.1464514316339407E-2</c:v>
                </c:pt>
                <c:pt idx="424">
                  <c:v>4.1069255945781501E-2</c:v>
                </c:pt>
                <c:pt idx="425">
                  <c:v>3.9302430473877201E-2</c:v>
                </c:pt>
                <c:pt idx="426">
                  <c:v>4.6856434218730321E-2</c:v>
                </c:pt>
                <c:pt idx="427">
                  <c:v>5.6729536694316303E-2</c:v>
                </c:pt>
                <c:pt idx="428">
                  <c:v>5.2808328717847207E-2</c:v>
                </c:pt>
                <c:pt idx="429">
                  <c:v>5.3423847701831097E-2</c:v>
                </c:pt>
                <c:pt idx="430">
                  <c:v>5.3099721068556809E-2</c:v>
                </c:pt>
                <c:pt idx="431">
                  <c:v>5.7985422314682802E-2</c:v>
                </c:pt>
                <c:pt idx="432">
                  <c:v>5.0181126357071705E-2</c:v>
                </c:pt>
                <c:pt idx="433">
                  <c:v>4.6071189602765787E-2</c:v>
                </c:pt>
                <c:pt idx="434">
                  <c:v>3.9297411159195501E-2</c:v>
                </c:pt>
                <c:pt idx="435">
                  <c:v>4.1244732063369385E-2</c:v>
                </c:pt>
                <c:pt idx="436">
                  <c:v>4.6692823266986996E-2</c:v>
                </c:pt>
                <c:pt idx="437">
                  <c:v>4.5592537566034805E-2</c:v>
                </c:pt>
                <c:pt idx="438">
                  <c:v>5.5617959054311217E-2</c:v>
                </c:pt>
                <c:pt idx="439">
                  <c:v>6.3022520276407104E-2</c:v>
                </c:pt>
                <c:pt idx="440">
                  <c:v>6.7530653464035903E-2</c:v>
                </c:pt>
                <c:pt idx="441">
                  <c:v>6.0944095592232794E-2</c:v>
                </c:pt>
                <c:pt idx="442">
                  <c:v>6.6328900908578015E-2</c:v>
                </c:pt>
                <c:pt idx="443">
                  <c:v>7.1375804358331199E-2</c:v>
                </c:pt>
                <c:pt idx="444">
                  <c:v>6.9365472146410909E-2</c:v>
                </c:pt>
                <c:pt idx="445">
                  <c:v>8.4139349032565203E-2</c:v>
                </c:pt>
                <c:pt idx="446">
                  <c:v>8.1466258888552606E-2</c:v>
                </c:pt>
                <c:pt idx="447">
                  <c:v>7.1493578762998805E-2</c:v>
                </c:pt>
                <c:pt idx="448">
                  <c:v>6.4849955795301298E-2</c:v>
                </c:pt>
                <c:pt idx="449">
                  <c:v>4.95108193335555E-2</c:v>
                </c:pt>
                <c:pt idx="450">
                  <c:v>5.6057182868048706E-2</c:v>
                </c:pt>
                <c:pt idx="451">
                  <c:v>5.4633418759045912E-2</c:v>
                </c:pt>
                <c:pt idx="452">
                  <c:v>3.2987062490898202E-2</c:v>
                </c:pt>
                <c:pt idx="453">
                  <c:v>2.0616285155134799E-2</c:v>
                </c:pt>
                <c:pt idx="454">
                  <c:v>2.0379781702420999E-2</c:v>
                </c:pt>
                <c:pt idx="455">
                  <c:v>2.4472591614998599E-2</c:v>
                </c:pt>
                <c:pt idx="456">
                  <c:v>2.15382380577872E-2</c:v>
                </c:pt>
                <c:pt idx="457">
                  <c:v>2.2073190485276215E-2</c:v>
                </c:pt>
                <c:pt idx="458">
                  <c:v>1.8150233874580202E-2</c:v>
                </c:pt>
                <c:pt idx="459">
                  <c:v>1.2300368946277802E-2</c:v>
                </c:pt>
                <c:pt idx="460">
                  <c:v>1.9434271606984303E-2</c:v>
                </c:pt>
                <c:pt idx="461">
                  <c:v>2.3396566039283095E-2</c:v>
                </c:pt>
                <c:pt idx="462">
                  <c:v>1.65080624100504E-2</c:v>
                </c:pt>
                <c:pt idx="463">
                  <c:v>1.4929985093246001E-2</c:v>
                </c:pt>
                <c:pt idx="464">
                  <c:v>1.6154719955878201E-2</c:v>
                </c:pt>
                <c:pt idx="465">
                  <c:v>3.654073272414661E-2</c:v>
                </c:pt>
                <c:pt idx="466">
                  <c:v>4.9238451327728014E-2</c:v>
                </c:pt>
                <c:pt idx="467">
                  <c:v>3.1749603636907299E-2</c:v>
                </c:pt>
                <c:pt idx="468">
                  <c:v>3.4524789972240594E-2</c:v>
                </c:pt>
                <c:pt idx="469">
                  <c:v>3.8354143260144101E-2</c:v>
                </c:pt>
                <c:pt idx="470">
                  <c:v>5.955535240724219E-2</c:v>
                </c:pt>
                <c:pt idx="471">
                  <c:v>9.593738695853643E-2</c:v>
                </c:pt>
                <c:pt idx="472">
                  <c:v>0.13274897817379899</c:v>
                </c:pt>
                <c:pt idx="473">
                  <c:v>0.140019925988912</c:v>
                </c:pt>
                <c:pt idx="474">
                  <c:v>0.14274585833043804</c:v>
                </c:pt>
                <c:pt idx="475">
                  <c:v>0.12559693423269402</c:v>
                </c:pt>
                <c:pt idx="476">
                  <c:v>0.111229489507015</c:v>
                </c:pt>
                <c:pt idx="477">
                  <c:v>0.113820196872814</c:v>
                </c:pt>
                <c:pt idx="478">
                  <c:v>9.9019001392896933E-2</c:v>
                </c:pt>
                <c:pt idx="479">
                  <c:v>9.2750197468891515E-2</c:v>
                </c:pt>
                <c:pt idx="480">
                  <c:v>0.108153302389703</c:v>
                </c:pt>
                <c:pt idx="481">
                  <c:v>0.12269645629195403</c:v>
                </c:pt>
                <c:pt idx="482">
                  <c:v>0.11751986728186101</c:v>
                </c:pt>
                <c:pt idx="483">
                  <c:v>0.11504137997424102</c:v>
                </c:pt>
                <c:pt idx="484">
                  <c:v>0.14460986411123899</c:v>
                </c:pt>
                <c:pt idx="485">
                  <c:v>0.15566353704078001</c:v>
                </c:pt>
                <c:pt idx="486">
                  <c:v>0.13709679244505499</c:v>
                </c:pt>
                <c:pt idx="487">
                  <c:v>0.118990336021808</c:v>
                </c:pt>
                <c:pt idx="488">
                  <c:v>0.11009508803974</c:v>
                </c:pt>
                <c:pt idx="489">
                  <c:v>0.12230425992481801</c:v>
                </c:pt>
                <c:pt idx="490">
                  <c:v>0.14578487597342299</c:v>
                </c:pt>
                <c:pt idx="491">
                  <c:v>0.15812712468266699</c:v>
                </c:pt>
                <c:pt idx="492">
                  <c:v>0.141336790018916</c:v>
                </c:pt>
                <c:pt idx="493">
                  <c:v>0.12056847535585201</c:v>
                </c:pt>
                <c:pt idx="494">
                  <c:v>0.12045176055665101</c:v>
                </c:pt>
                <c:pt idx="495">
                  <c:v>0.12289813303064499</c:v>
                </c:pt>
                <c:pt idx="496">
                  <c:v>0.11052099763482198</c:v>
                </c:pt>
                <c:pt idx="497">
                  <c:v>9.496917623313178E-2</c:v>
                </c:pt>
                <c:pt idx="498">
                  <c:v>9.1266497609011413E-2</c:v>
                </c:pt>
                <c:pt idx="499">
                  <c:v>5.6446389862302097E-2</c:v>
                </c:pt>
                <c:pt idx="500">
                  <c:v>3.2760672004821405E-2</c:v>
                </c:pt>
                <c:pt idx="501">
                  <c:v>1.8684097669934202E-2</c:v>
                </c:pt>
                <c:pt idx="502">
                  <c:v>1.3981187662337505E-2</c:v>
                </c:pt>
                <c:pt idx="503">
                  <c:v>2.6388333197061704E-2</c:v>
                </c:pt>
                <c:pt idx="504">
                  <c:v>4.8578299335694096E-2</c:v>
                </c:pt>
                <c:pt idx="505">
                  <c:v>7.510561841410332E-2</c:v>
                </c:pt>
                <c:pt idx="506">
                  <c:v>9.1970027219150582E-2</c:v>
                </c:pt>
                <c:pt idx="507">
                  <c:v>8.0472726026152269E-2</c:v>
                </c:pt>
                <c:pt idx="508">
                  <c:v>7.5879894007440815E-2</c:v>
                </c:pt>
                <c:pt idx="509">
                  <c:v>8.6614289234264397E-2</c:v>
                </c:pt>
                <c:pt idx="510">
                  <c:v>0.10091839683417697</c:v>
                </c:pt>
                <c:pt idx="511">
                  <c:v>0.12143204357340202</c:v>
                </c:pt>
                <c:pt idx="512">
                  <c:v>0.14452974463079399</c:v>
                </c:pt>
                <c:pt idx="513">
                  <c:v>0.12977593083319702</c:v>
                </c:pt>
                <c:pt idx="514">
                  <c:v>0.10944988632508</c:v>
                </c:pt>
                <c:pt idx="515">
                  <c:v>9.59571007035388E-2</c:v>
                </c:pt>
                <c:pt idx="516">
                  <c:v>9.3572143520327014E-2</c:v>
                </c:pt>
                <c:pt idx="517">
                  <c:v>7.9198760222874101E-2</c:v>
                </c:pt>
                <c:pt idx="518">
                  <c:v>5.4667620505534614E-2</c:v>
                </c:pt>
                <c:pt idx="519">
                  <c:v>4.4880478130401621E-2</c:v>
                </c:pt>
                <c:pt idx="520">
                  <c:v>5.5573922450282101E-2</c:v>
                </c:pt>
                <c:pt idx="521">
                  <c:v>7.31211280731872E-2</c:v>
                </c:pt>
                <c:pt idx="522">
                  <c:v>9.0098473484833519E-2</c:v>
                </c:pt>
                <c:pt idx="523">
                  <c:v>0.112822365137719</c:v>
                </c:pt>
                <c:pt idx="524">
                  <c:v>0.14051688071921803</c:v>
                </c:pt>
                <c:pt idx="525">
                  <c:v>0.14207729067024699</c:v>
                </c:pt>
                <c:pt idx="526">
                  <c:v>0.15175025206404699</c:v>
                </c:pt>
                <c:pt idx="527">
                  <c:v>0.17149302071361996</c:v>
                </c:pt>
                <c:pt idx="528">
                  <c:v>0.16158207907333</c:v>
                </c:pt>
                <c:pt idx="529">
                  <c:v>0.13382094622521398</c:v>
                </c:pt>
                <c:pt idx="530">
                  <c:v>0.13603496122935596</c:v>
                </c:pt>
                <c:pt idx="531">
                  <c:v>0.12906448611693902</c:v>
                </c:pt>
                <c:pt idx="532">
                  <c:v>0.11955324858804801</c:v>
                </c:pt>
                <c:pt idx="533">
                  <c:v>0.13339464626643799</c:v>
                </c:pt>
                <c:pt idx="534">
                  <c:v>0.12324282587820502</c:v>
                </c:pt>
                <c:pt idx="535">
                  <c:v>0.12082883787973001</c:v>
                </c:pt>
                <c:pt idx="536">
                  <c:v>0.13935977689628301</c:v>
                </c:pt>
                <c:pt idx="537">
                  <c:v>0.13063400036148701</c:v>
                </c:pt>
                <c:pt idx="538">
                  <c:v>0.14185341670703303</c:v>
                </c:pt>
                <c:pt idx="539">
                  <c:v>0.14654300305981599</c:v>
                </c:pt>
                <c:pt idx="540">
                  <c:v>0.12856232058330699</c:v>
                </c:pt>
                <c:pt idx="541">
                  <c:v>0.13567631456639204</c:v>
                </c:pt>
                <c:pt idx="542">
                  <c:v>0.13359482965175198</c:v>
                </c:pt>
                <c:pt idx="543">
                  <c:v>0.15290292171616102</c:v>
                </c:pt>
                <c:pt idx="544">
                  <c:v>0.163648960243062</c:v>
                </c:pt>
                <c:pt idx="545">
                  <c:v>0.15004751585532805</c:v>
                </c:pt>
                <c:pt idx="546">
                  <c:v>0.15414648095509206</c:v>
                </c:pt>
                <c:pt idx="547">
                  <c:v>0.18401444842605802</c:v>
                </c:pt>
                <c:pt idx="548">
                  <c:v>0.191045910010951</c:v>
                </c:pt>
                <c:pt idx="549">
                  <c:v>0.16339556109391598</c:v>
                </c:pt>
                <c:pt idx="550">
                  <c:v>0.144524314919946</c:v>
                </c:pt>
                <c:pt idx="551">
                  <c:v>0.14133917902158397</c:v>
                </c:pt>
                <c:pt idx="552">
                  <c:v>0.11451445820874</c:v>
                </c:pt>
                <c:pt idx="553">
                  <c:v>8.6074370766852731E-2</c:v>
                </c:pt>
                <c:pt idx="554">
                  <c:v>8.4696062631055447E-2</c:v>
                </c:pt>
                <c:pt idx="555">
                  <c:v>8.2519978324214704E-2</c:v>
                </c:pt>
                <c:pt idx="556">
                  <c:v>9.0187670015218199E-2</c:v>
                </c:pt>
                <c:pt idx="557">
                  <c:v>9.0137721873037688E-2</c:v>
                </c:pt>
                <c:pt idx="558">
                  <c:v>9.5249209465333481E-2</c:v>
                </c:pt>
                <c:pt idx="559">
                  <c:v>8.7726585297844217E-2</c:v>
                </c:pt>
                <c:pt idx="560">
                  <c:v>6.200476632964632E-2</c:v>
                </c:pt>
                <c:pt idx="561">
                  <c:v>7.470456119588921E-2</c:v>
                </c:pt>
                <c:pt idx="562">
                  <c:v>6.5992287896062207E-2</c:v>
                </c:pt>
                <c:pt idx="563">
                  <c:v>5.8887755999122708E-2</c:v>
                </c:pt>
                <c:pt idx="564">
                  <c:v>5.7397541518308212E-2</c:v>
                </c:pt>
                <c:pt idx="565">
                  <c:v>4.6911505082261794E-2</c:v>
                </c:pt>
                <c:pt idx="566">
                  <c:v>4.9681274038620216E-2</c:v>
                </c:pt>
                <c:pt idx="567">
                  <c:v>5.628413718815279E-2</c:v>
                </c:pt>
                <c:pt idx="568">
                  <c:v>6.569111836184939E-2</c:v>
                </c:pt>
                <c:pt idx="569">
                  <c:v>5.8701977152478511E-2</c:v>
                </c:pt>
                <c:pt idx="570">
                  <c:v>5.1154934697278706E-2</c:v>
                </c:pt>
                <c:pt idx="571">
                  <c:v>4.8839332391016302E-2</c:v>
                </c:pt>
                <c:pt idx="572">
                  <c:v>5.0692951967437012E-2</c:v>
                </c:pt>
                <c:pt idx="573">
                  <c:v>4.8613832862192299E-2</c:v>
                </c:pt>
                <c:pt idx="574">
                  <c:v>5.7899512385882597E-2</c:v>
                </c:pt>
                <c:pt idx="575">
                  <c:v>7.1742051823085309E-2</c:v>
                </c:pt>
                <c:pt idx="576">
                  <c:v>7.30119675325651E-2</c:v>
                </c:pt>
                <c:pt idx="577">
                  <c:v>6.4765590515521915E-2</c:v>
                </c:pt>
                <c:pt idx="578">
                  <c:v>5.2386471684393511E-2</c:v>
                </c:pt>
                <c:pt idx="579">
                  <c:v>6.2478363210715405E-2</c:v>
                </c:pt>
                <c:pt idx="580">
                  <c:v>6.5436114375204593E-2</c:v>
                </c:pt>
                <c:pt idx="581">
                  <c:v>3.9852055290042092E-2</c:v>
                </c:pt>
                <c:pt idx="582">
                  <c:v>3.7125413589665611E-2</c:v>
                </c:pt>
                <c:pt idx="583">
                  <c:v>2.7163927801094303E-2</c:v>
                </c:pt>
                <c:pt idx="584">
                  <c:v>1.97089190707757E-2</c:v>
                </c:pt>
                <c:pt idx="585">
                  <c:v>3.5799786061418197E-2</c:v>
                </c:pt>
                <c:pt idx="586">
                  <c:v>4.383965743158641E-2</c:v>
                </c:pt>
                <c:pt idx="587">
                  <c:v>4.3690568745432201E-2</c:v>
                </c:pt>
                <c:pt idx="588">
                  <c:v>5.2113125492091406E-2</c:v>
                </c:pt>
                <c:pt idx="589">
                  <c:v>7.2951196341022401E-2</c:v>
                </c:pt>
                <c:pt idx="590">
                  <c:v>0.12448368968712202</c:v>
                </c:pt>
                <c:pt idx="591">
                  <c:v>0.15699254384420305</c:v>
                </c:pt>
                <c:pt idx="592">
                  <c:v>0.18895016867580003</c:v>
                </c:pt>
                <c:pt idx="593">
                  <c:v>0.19650020391721101</c:v>
                </c:pt>
                <c:pt idx="594">
                  <c:v>0.186021017488745</c:v>
                </c:pt>
                <c:pt idx="595">
                  <c:v>0.19551481296156101</c:v>
                </c:pt>
                <c:pt idx="596">
                  <c:v>0.20688401992778097</c:v>
                </c:pt>
                <c:pt idx="597">
                  <c:v>0.20741340855275306</c:v>
                </c:pt>
                <c:pt idx="598">
                  <c:v>0.22007989644818599</c:v>
                </c:pt>
                <c:pt idx="599">
                  <c:v>0.19626895359698504</c:v>
                </c:pt>
                <c:pt idx="600">
                  <c:v>0.19229357621464094</c:v>
                </c:pt>
                <c:pt idx="601">
                  <c:v>0.20108970991353797</c:v>
                </c:pt>
                <c:pt idx="602">
                  <c:v>0.18884279906096402</c:v>
                </c:pt>
                <c:pt idx="603">
                  <c:v>0.192576311080048</c:v>
                </c:pt>
                <c:pt idx="604">
                  <c:v>0.20941399730093901</c:v>
                </c:pt>
                <c:pt idx="605">
                  <c:v>0.21295975021027402</c:v>
                </c:pt>
                <c:pt idx="606">
                  <c:v>0.20573606395350896</c:v>
                </c:pt>
                <c:pt idx="607">
                  <c:v>0.20729916104159302</c:v>
                </c:pt>
                <c:pt idx="608">
                  <c:v>0.20330419190751201</c:v>
                </c:pt>
                <c:pt idx="609">
                  <c:v>0.18510974287167503</c:v>
                </c:pt>
                <c:pt idx="610">
                  <c:v>0.18077464426132503</c:v>
                </c:pt>
                <c:pt idx="611">
                  <c:v>0.18962519456914403</c:v>
                </c:pt>
                <c:pt idx="612">
                  <c:v>0.21032774013664601</c:v>
                </c:pt>
                <c:pt idx="613">
                  <c:v>0.22554822843334199</c:v>
                </c:pt>
                <c:pt idx="614">
                  <c:v>0.22649298075518903</c:v>
                </c:pt>
                <c:pt idx="615">
                  <c:v>0.23285686483992801</c:v>
                </c:pt>
                <c:pt idx="616">
                  <c:v>0.23478500885830003</c:v>
                </c:pt>
                <c:pt idx="617">
                  <c:v>0.23015776239601396</c:v>
                </c:pt>
                <c:pt idx="618">
                  <c:v>0.22847178759304801</c:v>
                </c:pt>
                <c:pt idx="619">
                  <c:v>0.22883807158036104</c:v>
                </c:pt>
                <c:pt idx="620">
                  <c:v>0.22578732197159199</c:v>
                </c:pt>
                <c:pt idx="621">
                  <c:v>0.22000043666106303</c:v>
                </c:pt>
                <c:pt idx="622">
                  <c:v>0.22356789846627104</c:v>
                </c:pt>
                <c:pt idx="623">
                  <c:v>0.22404142171280203</c:v>
                </c:pt>
                <c:pt idx="624">
                  <c:v>0.21976691473227505</c:v>
                </c:pt>
                <c:pt idx="625">
                  <c:v>0.22176087527970298</c:v>
                </c:pt>
                <c:pt idx="626">
                  <c:v>0.21155322989218103</c:v>
                </c:pt>
                <c:pt idx="627">
                  <c:v>0.21173268052932007</c:v>
                </c:pt>
                <c:pt idx="628">
                  <c:v>0.21224060169693904</c:v>
                </c:pt>
                <c:pt idx="629">
                  <c:v>0.21642782198750399</c:v>
                </c:pt>
                <c:pt idx="630">
                  <c:v>0.21000961520598097</c:v>
                </c:pt>
                <c:pt idx="631">
                  <c:v>0.22590540499240305</c:v>
                </c:pt>
                <c:pt idx="632">
                  <c:v>0.22643047096745503</c:v>
                </c:pt>
                <c:pt idx="633">
                  <c:v>0.22298392500935396</c:v>
                </c:pt>
                <c:pt idx="634">
                  <c:v>0.21271269565465101</c:v>
                </c:pt>
                <c:pt idx="635">
                  <c:v>0.18722967692353998</c:v>
                </c:pt>
                <c:pt idx="636">
                  <c:v>0.17133285064602799</c:v>
                </c:pt>
                <c:pt idx="637">
                  <c:v>0.17041231304524504</c:v>
                </c:pt>
                <c:pt idx="638">
                  <c:v>0.16606249735175799</c:v>
                </c:pt>
                <c:pt idx="639">
                  <c:v>0.17736208433171002</c:v>
                </c:pt>
                <c:pt idx="640">
                  <c:v>0.18314175014989703</c:v>
                </c:pt>
                <c:pt idx="641">
                  <c:v>0.18277753272133604</c:v>
                </c:pt>
                <c:pt idx="642">
                  <c:v>0.18042187067663301</c:v>
                </c:pt>
                <c:pt idx="643">
                  <c:v>0.181391064918724</c:v>
                </c:pt>
                <c:pt idx="644">
                  <c:v>0.171026274184889</c:v>
                </c:pt>
                <c:pt idx="645">
                  <c:v>0.17365480867382896</c:v>
                </c:pt>
                <c:pt idx="646">
                  <c:v>0.17441839178404106</c:v>
                </c:pt>
                <c:pt idx="647">
                  <c:v>0.16859106809187199</c:v>
                </c:pt>
                <c:pt idx="648">
                  <c:v>0.156270828267946</c:v>
                </c:pt>
                <c:pt idx="649">
                  <c:v>0.12755448840338299</c:v>
                </c:pt>
                <c:pt idx="650">
                  <c:v>9.3769643288038815E-2</c:v>
                </c:pt>
                <c:pt idx="651">
                  <c:v>7.3578111666865786E-2</c:v>
                </c:pt>
                <c:pt idx="652">
                  <c:v>8.1577126108221126E-2</c:v>
                </c:pt>
                <c:pt idx="653">
                  <c:v>8.054058546309141E-2</c:v>
                </c:pt>
                <c:pt idx="654">
                  <c:v>6.7312364713937714E-2</c:v>
                </c:pt>
                <c:pt idx="655">
                  <c:v>7.8939597608040618E-2</c:v>
                </c:pt>
                <c:pt idx="656">
                  <c:v>6.0727111573170997E-2</c:v>
                </c:pt>
                <c:pt idx="657">
                  <c:v>4.06478515229187E-2</c:v>
                </c:pt>
                <c:pt idx="658">
                  <c:v>2.1401209082024114E-2</c:v>
                </c:pt>
                <c:pt idx="659">
                  <c:v>1.6191374716498303E-2</c:v>
                </c:pt>
                <c:pt idx="660">
                  <c:v>1.4965160896565303E-2</c:v>
                </c:pt>
                <c:pt idx="661">
                  <c:v>1.27472003088899E-2</c:v>
                </c:pt>
                <c:pt idx="662">
                  <c:v>9.5149268090784622E-3</c:v>
                </c:pt>
                <c:pt idx="663">
                  <c:v>1.2190356952700997E-2</c:v>
                </c:pt>
                <c:pt idx="664">
                  <c:v>1.5124924272962902E-2</c:v>
                </c:pt>
                <c:pt idx="665">
                  <c:v>1.2832105644324203E-2</c:v>
                </c:pt>
                <c:pt idx="666">
                  <c:v>1.2003545919288502E-2</c:v>
                </c:pt>
                <c:pt idx="667">
                  <c:v>1.5604227134951401E-2</c:v>
                </c:pt>
                <c:pt idx="668">
                  <c:v>1.9575796259293902E-2</c:v>
                </c:pt>
                <c:pt idx="669">
                  <c:v>2.1309362544011508E-2</c:v>
                </c:pt>
                <c:pt idx="670">
                  <c:v>1.9237334372304401E-2</c:v>
                </c:pt>
                <c:pt idx="671">
                  <c:v>1.8269933436279001E-2</c:v>
                </c:pt>
                <c:pt idx="672">
                  <c:v>1.7458267780597697E-2</c:v>
                </c:pt>
                <c:pt idx="673">
                  <c:v>1.6686787491681603E-2</c:v>
                </c:pt>
                <c:pt idx="674">
                  <c:v>1.4139299160827299E-2</c:v>
                </c:pt>
                <c:pt idx="675">
                  <c:v>1.3266431293664505E-2</c:v>
                </c:pt>
                <c:pt idx="676">
                  <c:v>1.2290819586961699E-2</c:v>
                </c:pt>
                <c:pt idx="677">
                  <c:v>1.3441224231380404E-2</c:v>
                </c:pt>
                <c:pt idx="678">
                  <c:v>1.4076781186308899E-2</c:v>
                </c:pt>
                <c:pt idx="679">
                  <c:v>1.7273553195605803E-2</c:v>
                </c:pt>
                <c:pt idx="680">
                  <c:v>1.6161953370635501E-2</c:v>
                </c:pt>
                <c:pt idx="681">
                  <c:v>1.8705527690363606E-2</c:v>
                </c:pt>
                <c:pt idx="682">
                  <c:v>1.8573377962931899E-2</c:v>
                </c:pt>
                <c:pt idx="683">
                  <c:v>1.8511529660186606E-2</c:v>
                </c:pt>
                <c:pt idx="684">
                  <c:v>1.84140182339716E-2</c:v>
                </c:pt>
                <c:pt idx="685">
                  <c:v>1.3619177519262704E-2</c:v>
                </c:pt>
                <c:pt idx="686">
                  <c:v>1.2205437022138001E-2</c:v>
                </c:pt>
                <c:pt idx="687">
                  <c:v>1.1848846014393701E-2</c:v>
                </c:pt>
                <c:pt idx="688">
                  <c:v>1.1780968262451303E-2</c:v>
                </c:pt>
                <c:pt idx="689">
                  <c:v>9.4453559616043108E-3</c:v>
                </c:pt>
                <c:pt idx="690">
                  <c:v>1.0220835530212203E-2</c:v>
                </c:pt>
                <c:pt idx="691">
                  <c:v>1.02967066370158E-2</c:v>
                </c:pt>
                <c:pt idx="692">
                  <c:v>9.7009553193549321E-3</c:v>
                </c:pt>
                <c:pt idx="693">
                  <c:v>1.1486165514210004E-2</c:v>
                </c:pt>
                <c:pt idx="694">
                  <c:v>1.27770505455413E-2</c:v>
                </c:pt>
                <c:pt idx="695">
                  <c:v>1.8748249279668002E-2</c:v>
                </c:pt>
                <c:pt idx="696">
                  <c:v>1.52351927795609E-2</c:v>
                </c:pt>
                <c:pt idx="697">
                  <c:v>1.1375645213096501E-2</c:v>
                </c:pt>
                <c:pt idx="698">
                  <c:v>1.2475751610978802E-2</c:v>
                </c:pt>
                <c:pt idx="699">
                  <c:v>1.3175026696944399E-2</c:v>
                </c:pt>
                <c:pt idx="700">
                  <c:v>1.1882159543616006E-2</c:v>
                </c:pt>
                <c:pt idx="701">
                  <c:v>1.0941686732372401E-2</c:v>
                </c:pt>
                <c:pt idx="702">
                  <c:v>9.1467068442923818E-3</c:v>
                </c:pt>
                <c:pt idx="703">
                  <c:v>8.7689798739637621E-3</c:v>
                </c:pt>
                <c:pt idx="704">
                  <c:v>8.7721886340814022E-3</c:v>
                </c:pt>
                <c:pt idx="705">
                  <c:v>1.0349771379298102E-2</c:v>
                </c:pt>
                <c:pt idx="706">
                  <c:v>9.6160968651560225E-3</c:v>
                </c:pt>
                <c:pt idx="707">
                  <c:v>9.0866751647632298E-3</c:v>
                </c:pt>
                <c:pt idx="708">
                  <c:v>8.7485486319034602E-3</c:v>
                </c:pt>
                <c:pt idx="709">
                  <c:v>1.0473657647752002E-2</c:v>
                </c:pt>
                <c:pt idx="710">
                  <c:v>1.00554333612326E-2</c:v>
                </c:pt>
                <c:pt idx="711">
                  <c:v>9.856190805849074E-3</c:v>
                </c:pt>
                <c:pt idx="712">
                  <c:v>8.7818585870732997E-3</c:v>
                </c:pt>
                <c:pt idx="713">
                  <c:v>9.2231363544700434E-3</c:v>
                </c:pt>
                <c:pt idx="714">
                  <c:v>9.0469111139294504E-3</c:v>
                </c:pt>
                <c:pt idx="715">
                  <c:v>8.6655691863737703E-3</c:v>
                </c:pt>
                <c:pt idx="716">
                  <c:v>8.6725882224315317E-3</c:v>
                </c:pt>
                <c:pt idx="717">
                  <c:v>8.4669392310444454E-3</c:v>
                </c:pt>
                <c:pt idx="718">
                  <c:v>8.2561314936208906E-3</c:v>
                </c:pt>
                <c:pt idx="719">
                  <c:v>1.2680626299143401E-2</c:v>
                </c:pt>
                <c:pt idx="720">
                  <c:v>1.53954971275074E-2</c:v>
                </c:pt>
                <c:pt idx="721">
                  <c:v>1.5718035293300101E-2</c:v>
                </c:pt>
                <c:pt idx="722">
                  <c:v>1.6804874501699301E-2</c:v>
                </c:pt>
                <c:pt idx="723">
                  <c:v>1.5684708969242303E-2</c:v>
                </c:pt>
                <c:pt idx="724">
                  <c:v>1.7683277589258702E-2</c:v>
                </c:pt>
                <c:pt idx="725">
                  <c:v>1.6001172451686505E-2</c:v>
                </c:pt>
                <c:pt idx="726">
                  <c:v>1.3942831210189705E-2</c:v>
                </c:pt>
                <c:pt idx="727">
                  <c:v>1.3053004640101201E-2</c:v>
                </c:pt>
                <c:pt idx="728">
                  <c:v>1.6366137397455002E-2</c:v>
                </c:pt>
                <c:pt idx="729">
                  <c:v>1.9079499506184299E-2</c:v>
                </c:pt>
                <c:pt idx="730">
                  <c:v>2.4006972807841503E-2</c:v>
                </c:pt>
                <c:pt idx="731">
                  <c:v>2.60224769576692E-2</c:v>
                </c:pt>
                <c:pt idx="732">
                  <c:v>2.5330238728065703E-2</c:v>
                </c:pt>
                <c:pt idx="733">
                  <c:v>2.8492430903636595E-2</c:v>
                </c:pt>
                <c:pt idx="734">
                  <c:v>4.8318860542415902E-2</c:v>
                </c:pt>
                <c:pt idx="735">
                  <c:v>6.7473113926987502E-2</c:v>
                </c:pt>
                <c:pt idx="736">
                  <c:v>7.9617662762105509E-2</c:v>
                </c:pt>
                <c:pt idx="737">
                  <c:v>8.4047507250166006E-2</c:v>
                </c:pt>
                <c:pt idx="738">
                  <c:v>7.8809263328241508E-2</c:v>
                </c:pt>
                <c:pt idx="739">
                  <c:v>8.9990821726145115E-2</c:v>
                </c:pt>
                <c:pt idx="740">
                  <c:v>0.12933112858521101</c:v>
                </c:pt>
                <c:pt idx="741">
                  <c:v>0.16394901174136106</c:v>
                </c:pt>
                <c:pt idx="742">
                  <c:v>0.18091996819408301</c:v>
                </c:pt>
                <c:pt idx="743">
                  <c:v>0.18438669861730003</c:v>
                </c:pt>
                <c:pt idx="744">
                  <c:v>0.17819934185032404</c:v>
                </c:pt>
                <c:pt idx="745">
                  <c:v>0.17001859640150399</c:v>
                </c:pt>
                <c:pt idx="746">
                  <c:v>0.17501354960159801</c:v>
                </c:pt>
                <c:pt idx="747">
                  <c:v>0.15575255648133302</c:v>
                </c:pt>
                <c:pt idx="748">
                  <c:v>0.16933368540598701</c:v>
                </c:pt>
                <c:pt idx="749">
                  <c:v>0.19525619908422603</c:v>
                </c:pt>
                <c:pt idx="750">
                  <c:v>0.21273550735253399</c:v>
                </c:pt>
                <c:pt idx="751">
                  <c:v>0.21945543831570005</c:v>
                </c:pt>
                <c:pt idx="752">
                  <c:v>0.22248632520852998</c:v>
                </c:pt>
                <c:pt idx="753">
                  <c:v>0.22125871039181896</c:v>
                </c:pt>
                <c:pt idx="754">
                  <c:v>0.23694426227185802</c:v>
                </c:pt>
                <c:pt idx="755">
                  <c:v>0.24522218426469899</c:v>
                </c:pt>
                <c:pt idx="756">
                  <c:v>0.23841362879958997</c:v>
                </c:pt>
                <c:pt idx="757">
                  <c:v>0.23468107591937998</c:v>
                </c:pt>
                <c:pt idx="758">
                  <c:v>0.22907567691408195</c:v>
                </c:pt>
                <c:pt idx="759">
                  <c:v>0.23380871657290203</c:v>
                </c:pt>
                <c:pt idx="760">
                  <c:v>0.228668563533409</c:v>
                </c:pt>
                <c:pt idx="761">
                  <c:v>0.21925481868056601</c:v>
                </c:pt>
                <c:pt idx="762">
                  <c:v>0.214648554001515</c:v>
                </c:pt>
                <c:pt idx="763">
                  <c:v>0.20583151508127101</c:v>
                </c:pt>
                <c:pt idx="764">
                  <c:v>0.210450672746576</c:v>
                </c:pt>
                <c:pt idx="765">
                  <c:v>0.198131898387849</c:v>
                </c:pt>
                <c:pt idx="766">
                  <c:v>0.18786546825218503</c:v>
                </c:pt>
                <c:pt idx="767">
                  <c:v>0.15923516901303802</c:v>
                </c:pt>
                <c:pt idx="768">
                  <c:v>0.14553925120103403</c:v>
                </c:pt>
                <c:pt idx="769">
                  <c:v>0.12647994287423003</c:v>
                </c:pt>
                <c:pt idx="770">
                  <c:v>8.7444497277397781E-2</c:v>
                </c:pt>
                <c:pt idx="771">
                  <c:v>8.46237218166382E-2</c:v>
                </c:pt>
                <c:pt idx="772">
                  <c:v>7.9837633901209834E-2</c:v>
                </c:pt>
                <c:pt idx="773">
                  <c:v>6.5704700833819213E-2</c:v>
                </c:pt>
                <c:pt idx="774">
                  <c:v>4.7866452561087701E-2</c:v>
                </c:pt>
                <c:pt idx="775">
                  <c:v>3.7979705722690008E-2</c:v>
                </c:pt>
                <c:pt idx="776">
                  <c:v>2.7524250878606001E-2</c:v>
                </c:pt>
                <c:pt idx="777">
                  <c:v>2.23304916740086E-2</c:v>
                </c:pt>
                <c:pt idx="778">
                  <c:v>2.1122720426366801E-2</c:v>
                </c:pt>
                <c:pt idx="779">
                  <c:v>2.220604076867921E-2</c:v>
                </c:pt>
                <c:pt idx="780">
                  <c:v>2.2587096650294704E-2</c:v>
                </c:pt>
                <c:pt idx="781">
                  <c:v>2.5165554446636897E-2</c:v>
                </c:pt>
                <c:pt idx="782">
                  <c:v>2.6060971561276604E-2</c:v>
                </c:pt>
                <c:pt idx="783">
                  <c:v>2.5430087699850605E-2</c:v>
                </c:pt>
                <c:pt idx="784">
                  <c:v>2.3079471400825006E-2</c:v>
                </c:pt>
                <c:pt idx="785">
                  <c:v>2.07518997919116E-2</c:v>
                </c:pt>
                <c:pt idx="786">
                  <c:v>2.0863363445784107E-2</c:v>
                </c:pt>
                <c:pt idx="787">
                  <c:v>2.3144300941917797E-2</c:v>
                </c:pt>
                <c:pt idx="788">
                  <c:v>2.3903962790710102E-2</c:v>
                </c:pt>
                <c:pt idx="789">
                  <c:v>2.7964544097418696E-2</c:v>
                </c:pt>
                <c:pt idx="790">
                  <c:v>3.328254774720911E-2</c:v>
                </c:pt>
                <c:pt idx="791">
                  <c:v>4.0001991707035008E-2</c:v>
                </c:pt>
                <c:pt idx="792">
                  <c:v>4.5654012896013597E-2</c:v>
                </c:pt>
                <c:pt idx="793">
                  <c:v>4.5695491134333015E-2</c:v>
                </c:pt>
                <c:pt idx="794">
                  <c:v>4.5084868851577899E-2</c:v>
                </c:pt>
                <c:pt idx="795">
                  <c:v>4.2784315559042711E-2</c:v>
                </c:pt>
                <c:pt idx="796">
                  <c:v>4.1368737074258102E-2</c:v>
                </c:pt>
                <c:pt idx="797">
                  <c:v>4.5855830351570197E-2</c:v>
                </c:pt>
                <c:pt idx="798">
                  <c:v>3.96199369447316E-2</c:v>
                </c:pt>
                <c:pt idx="799">
                  <c:v>3.4979599036281998E-2</c:v>
                </c:pt>
                <c:pt idx="800">
                  <c:v>2.8900246435337295E-2</c:v>
                </c:pt>
                <c:pt idx="801">
                  <c:v>3.3134373523692404E-2</c:v>
                </c:pt>
                <c:pt idx="802">
                  <c:v>3.5042009311889701E-2</c:v>
                </c:pt>
                <c:pt idx="803">
                  <c:v>2.7926359431878701E-2</c:v>
                </c:pt>
                <c:pt idx="804">
                  <c:v>2.3830957289920008E-2</c:v>
                </c:pt>
                <c:pt idx="805">
                  <c:v>2.2316204340288394E-2</c:v>
                </c:pt>
                <c:pt idx="806">
                  <c:v>2.4683924519532201E-2</c:v>
                </c:pt>
                <c:pt idx="807">
                  <c:v>2.1497935772085804E-2</c:v>
                </c:pt>
                <c:pt idx="808">
                  <c:v>1.8682127992533902E-2</c:v>
                </c:pt>
                <c:pt idx="809">
                  <c:v>1.8977479557082205E-2</c:v>
                </c:pt>
                <c:pt idx="810">
                  <c:v>1.9497334238220705E-2</c:v>
                </c:pt>
                <c:pt idx="811">
                  <c:v>1.80584997107258E-2</c:v>
                </c:pt>
                <c:pt idx="812">
                  <c:v>1.7819541414859599E-2</c:v>
                </c:pt>
                <c:pt idx="813">
                  <c:v>1.9128229922057302E-2</c:v>
                </c:pt>
                <c:pt idx="814">
                  <c:v>2.1869172412071008E-2</c:v>
                </c:pt>
                <c:pt idx="815">
                  <c:v>2.2565636623688295E-2</c:v>
                </c:pt>
                <c:pt idx="816">
                  <c:v>2.4397692011480301E-2</c:v>
                </c:pt>
                <c:pt idx="817">
                  <c:v>2.6043257703910208E-2</c:v>
                </c:pt>
                <c:pt idx="818">
                  <c:v>2.0334155403562201E-2</c:v>
                </c:pt>
                <c:pt idx="819">
                  <c:v>1.7536952633149999E-2</c:v>
                </c:pt>
                <c:pt idx="820">
                  <c:v>1.7705391493944501E-2</c:v>
                </c:pt>
                <c:pt idx="821">
                  <c:v>1.7619750775821497E-2</c:v>
                </c:pt>
                <c:pt idx="822">
                  <c:v>1.7393765319430404E-2</c:v>
                </c:pt>
                <c:pt idx="823">
                  <c:v>1.6795671903823601E-2</c:v>
                </c:pt>
                <c:pt idx="824">
                  <c:v>1.7582161589694299E-2</c:v>
                </c:pt>
                <c:pt idx="825">
                  <c:v>1.7671487781072102E-2</c:v>
                </c:pt>
                <c:pt idx="826">
                  <c:v>1.9285975026690005E-2</c:v>
                </c:pt>
                <c:pt idx="827">
                  <c:v>2.0024981846210696E-2</c:v>
                </c:pt>
                <c:pt idx="828">
                  <c:v>2.1397154792539397E-2</c:v>
                </c:pt>
                <c:pt idx="829">
                  <c:v>2.0438845191098103E-2</c:v>
                </c:pt>
                <c:pt idx="830">
                  <c:v>1.9776385090008803E-2</c:v>
                </c:pt>
                <c:pt idx="831">
                  <c:v>2.0213132770836105E-2</c:v>
                </c:pt>
                <c:pt idx="832">
                  <c:v>2.0741148677112707E-2</c:v>
                </c:pt>
                <c:pt idx="833">
                  <c:v>2.2072653710935402E-2</c:v>
                </c:pt>
                <c:pt idx="834">
                  <c:v>2.263594694932361E-2</c:v>
                </c:pt>
                <c:pt idx="835">
                  <c:v>2.6350388330731098E-2</c:v>
                </c:pt>
                <c:pt idx="836">
                  <c:v>4.0877116406447603E-2</c:v>
                </c:pt>
                <c:pt idx="837">
                  <c:v>4.0495493511062006E-2</c:v>
                </c:pt>
                <c:pt idx="838">
                  <c:v>3.5225367361835506E-2</c:v>
                </c:pt>
                <c:pt idx="839">
                  <c:v>3.4125037812091898E-2</c:v>
                </c:pt>
                <c:pt idx="840">
                  <c:v>3.9093492297997898E-2</c:v>
                </c:pt>
                <c:pt idx="841">
                  <c:v>4.5326277550607717E-2</c:v>
                </c:pt>
                <c:pt idx="842">
                  <c:v>4.8770172520631608E-2</c:v>
                </c:pt>
                <c:pt idx="843">
                  <c:v>5.334364418120021E-2</c:v>
                </c:pt>
                <c:pt idx="844">
                  <c:v>5.8133556901522207E-2</c:v>
                </c:pt>
                <c:pt idx="845">
                  <c:v>5.397743039252071E-2</c:v>
                </c:pt>
                <c:pt idx="846">
                  <c:v>5.54868773151799E-2</c:v>
                </c:pt>
                <c:pt idx="847">
                  <c:v>6.4368547018596012E-2</c:v>
                </c:pt>
                <c:pt idx="848">
                  <c:v>6.1075698478589596E-2</c:v>
                </c:pt>
                <c:pt idx="849">
                  <c:v>4.88793410408742E-2</c:v>
                </c:pt>
                <c:pt idx="850">
                  <c:v>3.6303382922207209E-2</c:v>
                </c:pt>
                <c:pt idx="851">
                  <c:v>2.7563225701291202E-2</c:v>
                </c:pt>
                <c:pt idx="852">
                  <c:v>2.3873157428466209E-2</c:v>
                </c:pt>
                <c:pt idx="853">
                  <c:v>2.133590240430101E-2</c:v>
                </c:pt>
                <c:pt idx="854">
                  <c:v>1.7522633418873005E-2</c:v>
                </c:pt>
                <c:pt idx="855">
                  <c:v>1.8621058618866006E-2</c:v>
                </c:pt>
                <c:pt idx="856">
                  <c:v>1.5173557878356201E-2</c:v>
                </c:pt>
                <c:pt idx="857">
                  <c:v>1.4921258223750402E-2</c:v>
                </c:pt>
                <c:pt idx="858">
                  <c:v>1.6401916933009499E-2</c:v>
                </c:pt>
                <c:pt idx="859">
                  <c:v>1.6783526015325505E-2</c:v>
                </c:pt>
                <c:pt idx="860">
                  <c:v>1.6547231530057101E-2</c:v>
                </c:pt>
                <c:pt idx="861">
                  <c:v>1.7546687637537403E-2</c:v>
                </c:pt>
                <c:pt idx="862">
                  <c:v>1.8342594277023002E-2</c:v>
                </c:pt>
                <c:pt idx="863">
                  <c:v>2.0356977947615002E-2</c:v>
                </c:pt>
                <c:pt idx="864">
                  <c:v>2.3859579759569899E-2</c:v>
                </c:pt>
                <c:pt idx="865">
                  <c:v>2.4730118928743508E-2</c:v>
                </c:pt>
                <c:pt idx="866">
                  <c:v>2.5322829025777198E-2</c:v>
                </c:pt>
                <c:pt idx="867">
                  <c:v>2.4166835931042394E-2</c:v>
                </c:pt>
                <c:pt idx="868">
                  <c:v>2.4230797209487304E-2</c:v>
                </c:pt>
                <c:pt idx="869">
                  <c:v>3.0416233248290299E-2</c:v>
                </c:pt>
                <c:pt idx="870">
                  <c:v>3.2915388137917605E-2</c:v>
                </c:pt>
                <c:pt idx="871">
                  <c:v>3.5015812106100608E-2</c:v>
                </c:pt>
                <c:pt idx="872">
                  <c:v>3.5787366227667004E-2</c:v>
                </c:pt>
                <c:pt idx="873">
                  <c:v>3.22196961285382E-2</c:v>
                </c:pt>
                <c:pt idx="874">
                  <c:v>2.9316472380224303E-2</c:v>
                </c:pt>
                <c:pt idx="875">
                  <c:v>2.9568597890056995E-2</c:v>
                </c:pt>
                <c:pt idx="876">
                  <c:v>2.8989935092306601E-2</c:v>
                </c:pt>
                <c:pt idx="877">
                  <c:v>2.8474823658167704E-2</c:v>
                </c:pt>
                <c:pt idx="878">
                  <c:v>2.4256502040631796E-2</c:v>
                </c:pt>
                <c:pt idx="879">
                  <c:v>2.4562108138948793E-2</c:v>
                </c:pt>
                <c:pt idx="880">
                  <c:v>2.2270361291087198E-2</c:v>
                </c:pt>
                <c:pt idx="881">
                  <c:v>1.9003097422012501E-2</c:v>
                </c:pt>
                <c:pt idx="882">
                  <c:v>2.0276994784312604E-2</c:v>
                </c:pt>
                <c:pt idx="883">
                  <c:v>2.2094032119363408E-2</c:v>
                </c:pt>
                <c:pt idx="884">
                  <c:v>2.7081125429090906E-2</c:v>
                </c:pt>
                <c:pt idx="885">
                  <c:v>4.6108967483376298E-2</c:v>
                </c:pt>
                <c:pt idx="886">
                  <c:v>6.0908413799437899E-2</c:v>
                </c:pt>
                <c:pt idx="887">
                  <c:v>5.5036024496915817E-2</c:v>
                </c:pt>
                <c:pt idx="888">
                  <c:v>4.4357737370831013E-2</c:v>
                </c:pt>
                <c:pt idx="889">
                  <c:v>5.6417095191339306E-2</c:v>
                </c:pt>
                <c:pt idx="890">
                  <c:v>6.1735692510994804E-2</c:v>
                </c:pt>
                <c:pt idx="891">
                  <c:v>6.7708619646427118E-2</c:v>
                </c:pt>
                <c:pt idx="892">
                  <c:v>6.674062131799631E-2</c:v>
                </c:pt>
                <c:pt idx="893">
                  <c:v>6.3983133625971494E-2</c:v>
                </c:pt>
                <c:pt idx="894">
                  <c:v>5.8574120483291491E-2</c:v>
                </c:pt>
                <c:pt idx="895">
                  <c:v>5.723680782686881E-2</c:v>
                </c:pt>
                <c:pt idx="896">
                  <c:v>6.8157649381481E-2</c:v>
                </c:pt>
                <c:pt idx="897">
                  <c:v>7.721470374208611E-2</c:v>
                </c:pt>
                <c:pt idx="898">
                  <c:v>7.7135018514876794E-2</c:v>
                </c:pt>
                <c:pt idx="899">
                  <c:v>0.10107505998190003</c:v>
                </c:pt>
                <c:pt idx="900">
                  <c:v>0.10019156672120501</c:v>
                </c:pt>
                <c:pt idx="901">
                  <c:v>0.10361009896129902</c:v>
                </c:pt>
                <c:pt idx="902">
                  <c:v>0.104069608290278</c:v>
                </c:pt>
                <c:pt idx="903">
                  <c:v>0.10459303058433801</c:v>
                </c:pt>
                <c:pt idx="904">
                  <c:v>8.7049343460421397E-2</c:v>
                </c:pt>
                <c:pt idx="905">
                  <c:v>6.3179380220552389E-2</c:v>
                </c:pt>
                <c:pt idx="906">
                  <c:v>5.2386286792422604E-2</c:v>
                </c:pt>
                <c:pt idx="907">
                  <c:v>5.6353566024707903E-2</c:v>
                </c:pt>
                <c:pt idx="908">
                  <c:v>5.8292802770083293E-2</c:v>
                </c:pt>
                <c:pt idx="909">
                  <c:v>6.1904575466279886E-2</c:v>
                </c:pt>
                <c:pt idx="910">
                  <c:v>7.6614732655794396E-2</c:v>
                </c:pt>
                <c:pt idx="911">
                  <c:v>9.9292576764148696E-2</c:v>
                </c:pt>
                <c:pt idx="912">
                  <c:v>7.36882380519608E-2</c:v>
                </c:pt>
                <c:pt idx="913">
                  <c:v>7.1849358470714081E-2</c:v>
                </c:pt>
                <c:pt idx="914">
                  <c:v>7.3282772824939904E-2</c:v>
                </c:pt>
                <c:pt idx="915">
                  <c:v>8.1406071792240117E-2</c:v>
                </c:pt>
                <c:pt idx="916">
                  <c:v>0.101194590092663</c:v>
                </c:pt>
                <c:pt idx="917">
                  <c:v>9.999706468769172E-2</c:v>
                </c:pt>
                <c:pt idx="918">
                  <c:v>6.86140767366899E-2</c:v>
                </c:pt>
                <c:pt idx="919">
                  <c:v>4.9168289114088312E-2</c:v>
                </c:pt>
                <c:pt idx="920">
                  <c:v>4.1743255860452695E-2</c:v>
                </c:pt>
                <c:pt idx="921">
                  <c:v>2.5182276072824007E-2</c:v>
                </c:pt>
                <c:pt idx="922">
                  <c:v>2.9247867996289405E-2</c:v>
                </c:pt>
                <c:pt idx="923">
                  <c:v>2.2902611321339503E-2</c:v>
                </c:pt>
                <c:pt idx="924">
                  <c:v>2.2586099049848797E-2</c:v>
                </c:pt>
                <c:pt idx="925">
                  <c:v>2.3232126332483696E-2</c:v>
                </c:pt>
                <c:pt idx="926">
                  <c:v>2.1930148097179008E-2</c:v>
                </c:pt>
                <c:pt idx="927">
                  <c:v>2.1335242710487902E-2</c:v>
                </c:pt>
                <c:pt idx="928">
                  <c:v>2.3431023342541796E-2</c:v>
                </c:pt>
                <c:pt idx="929">
                  <c:v>2.3417257119970909E-2</c:v>
                </c:pt>
                <c:pt idx="930">
                  <c:v>2.4305209700165604E-2</c:v>
                </c:pt>
                <c:pt idx="931">
                  <c:v>2.3902446708612298E-2</c:v>
                </c:pt>
                <c:pt idx="932">
                  <c:v>2.1518869614354504E-2</c:v>
                </c:pt>
                <c:pt idx="933">
                  <c:v>2.1380800956111098E-2</c:v>
                </c:pt>
                <c:pt idx="934">
                  <c:v>2.510330267172621E-2</c:v>
                </c:pt>
                <c:pt idx="935">
                  <c:v>6.0732181460403004E-2</c:v>
                </c:pt>
                <c:pt idx="936">
                  <c:v>0.14716753151154499</c:v>
                </c:pt>
                <c:pt idx="937">
                  <c:v>0.19287460278975294</c:v>
                </c:pt>
                <c:pt idx="938">
                  <c:v>0.20809060540646604</c:v>
                </c:pt>
                <c:pt idx="939">
                  <c:v>0.19057928201019902</c:v>
                </c:pt>
                <c:pt idx="940">
                  <c:v>0.16191153421766799</c:v>
                </c:pt>
                <c:pt idx="941">
                  <c:v>0.15791519937227505</c:v>
                </c:pt>
                <c:pt idx="942">
                  <c:v>0.19750815053775903</c:v>
                </c:pt>
                <c:pt idx="943">
                  <c:v>0.15988570528349003</c:v>
                </c:pt>
                <c:pt idx="944">
                  <c:v>0.119188283684857</c:v>
                </c:pt>
                <c:pt idx="945">
                  <c:v>0.10573890072191303</c:v>
                </c:pt>
                <c:pt idx="946">
                  <c:v>9.6251101366668396E-2</c:v>
                </c:pt>
                <c:pt idx="947">
                  <c:v>9.6360208495276128E-2</c:v>
                </c:pt>
                <c:pt idx="948">
                  <c:v>0.11320545907337499</c:v>
                </c:pt>
                <c:pt idx="949">
                  <c:v>0.13113990469426501</c:v>
                </c:pt>
                <c:pt idx="950">
                  <c:v>0.13385611312865398</c:v>
                </c:pt>
                <c:pt idx="951">
                  <c:v>0.13756188515813902</c:v>
                </c:pt>
                <c:pt idx="952">
                  <c:v>0.10902172536907603</c:v>
                </c:pt>
                <c:pt idx="953">
                  <c:v>8.3466175886624819E-2</c:v>
                </c:pt>
                <c:pt idx="954">
                  <c:v>7.1061738277317904E-2</c:v>
                </c:pt>
                <c:pt idx="955">
                  <c:v>7.8065637383935807E-2</c:v>
                </c:pt>
                <c:pt idx="956">
                  <c:v>8.0086614374053414E-2</c:v>
                </c:pt>
                <c:pt idx="957">
                  <c:v>6.1005467201240102E-2</c:v>
                </c:pt>
                <c:pt idx="958">
                  <c:v>5.20883565413814E-2</c:v>
                </c:pt>
                <c:pt idx="959">
                  <c:v>7.4135754946253615E-2</c:v>
                </c:pt>
                <c:pt idx="960">
                  <c:v>6.942945717393971E-2</c:v>
                </c:pt>
                <c:pt idx="961">
                  <c:v>6.9705261783990308E-2</c:v>
                </c:pt>
                <c:pt idx="962">
                  <c:v>9.1806485699638896E-2</c:v>
                </c:pt>
                <c:pt idx="963">
                  <c:v>8.6927467823892629E-2</c:v>
                </c:pt>
                <c:pt idx="964">
                  <c:v>8.3822913408930194E-2</c:v>
                </c:pt>
                <c:pt idx="965">
                  <c:v>0.12838062431494995</c:v>
                </c:pt>
                <c:pt idx="966">
                  <c:v>0.16603037056049105</c:v>
                </c:pt>
                <c:pt idx="967">
                  <c:v>0.15675325598507203</c:v>
                </c:pt>
                <c:pt idx="968">
                  <c:v>0.11526891686867902</c:v>
                </c:pt>
                <c:pt idx="969">
                  <c:v>9.2713909727827282E-2</c:v>
                </c:pt>
                <c:pt idx="970">
                  <c:v>9.9055163639070035E-2</c:v>
                </c:pt>
                <c:pt idx="971">
                  <c:v>0.11303858519348998</c:v>
                </c:pt>
                <c:pt idx="972">
                  <c:v>0.10274112993085502</c:v>
                </c:pt>
                <c:pt idx="973">
                  <c:v>0.12198260062600499</c:v>
                </c:pt>
                <c:pt idx="974">
                  <c:v>0.113781134602079</c:v>
                </c:pt>
                <c:pt idx="975">
                  <c:v>8.4422288009635679E-2</c:v>
                </c:pt>
                <c:pt idx="976">
                  <c:v>7.141417478192881E-2</c:v>
                </c:pt>
                <c:pt idx="977">
                  <c:v>5.7213916761570602E-2</c:v>
                </c:pt>
                <c:pt idx="978">
                  <c:v>4.6063607252363616E-2</c:v>
                </c:pt>
                <c:pt idx="979">
                  <c:v>6.0857382060017201E-2</c:v>
                </c:pt>
                <c:pt idx="980">
                  <c:v>7.0292492646715721E-2</c:v>
                </c:pt>
                <c:pt idx="981">
                  <c:v>6.6891517755267804E-2</c:v>
                </c:pt>
                <c:pt idx="982">
                  <c:v>7.039318659957651E-2</c:v>
                </c:pt>
                <c:pt idx="983">
                  <c:v>9.6738340734138409E-2</c:v>
                </c:pt>
                <c:pt idx="984">
                  <c:v>9.0371001530253597E-2</c:v>
                </c:pt>
                <c:pt idx="985">
                  <c:v>7.5824936810412108E-2</c:v>
                </c:pt>
                <c:pt idx="986">
                  <c:v>7.5410056521012001E-2</c:v>
                </c:pt>
                <c:pt idx="987">
                  <c:v>7.0429832389038202E-2</c:v>
                </c:pt>
                <c:pt idx="988">
                  <c:v>8.1182897039917268E-2</c:v>
                </c:pt>
                <c:pt idx="989">
                  <c:v>8.123348765760928E-2</c:v>
                </c:pt>
                <c:pt idx="990">
                  <c:v>6.7342761351279215E-2</c:v>
                </c:pt>
                <c:pt idx="991">
                  <c:v>7.1057609140713116E-2</c:v>
                </c:pt>
                <c:pt idx="992">
                  <c:v>6.6764934883188812E-2</c:v>
                </c:pt>
                <c:pt idx="993">
                  <c:v>5.7997386742390807E-2</c:v>
                </c:pt>
                <c:pt idx="994">
                  <c:v>5.4360389719081005E-2</c:v>
                </c:pt>
                <c:pt idx="995">
                  <c:v>5.386862861570671E-2</c:v>
                </c:pt>
                <c:pt idx="996">
                  <c:v>4.1306496009650709E-2</c:v>
                </c:pt>
                <c:pt idx="997">
                  <c:v>3.2893539388817401E-2</c:v>
                </c:pt>
                <c:pt idx="998">
                  <c:v>2.8796083716046996E-2</c:v>
                </c:pt>
                <c:pt idx="999">
                  <c:v>3.59689857831186E-2</c:v>
                </c:pt>
                <c:pt idx="1000">
                  <c:v>5.0847736497292607E-2</c:v>
                </c:pt>
                <c:pt idx="1001">
                  <c:v>7.4311245344931512E-2</c:v>
                </c:pt>
                <c:pt idx="1002">
                  <c:v>9.46370179128012E-2</c:v>
                </c:pt>
                <c:pt idx="1003">
                  <c:v>8.9428904530936798E-2</c:v>
                </c:pt>
                <c:pt idx="1004">
                  <c:v>9.0077722924289033E-2</c:v>
                </c:pt>
                <c:pt idx="1005">
                  <c:v>7.6215494347460999E-2</c:v>
                </c:pt>
                <c:pt idx="1006">
                  <c:v>8.7629853667509319E-2</c:v>
                </c:pt>
                <c:pt idx="1007">
                  <c:v>7.6383021139235507E-2</c:v>
                </c:pt>
                <c:pt idx="1008">
                  <c:v>6.68702850517401E-2</c:v>
                </c:pt>
                <c:pt idx="1009">
                  <c:v>6.2712134172812212E-2</c:v>
                </c:pt>
                <c:pt idx="1010">
                  <c:v>7.0099881652801316E-2</c:v>
                </c:pt>
                <c:pt idx="1011">
                  <c:v>5.7608534936970615E-2</c:v>
                </c:pt>
                <c:pt idx="1012">
                  <c:v>6.0298987561241614E-2</c:v>
                </c:pt>
                <c:pt idx="1013">
                  <c:v>6.406354894363972E-2</c:v>
                </c:pt>
                <c:pt idx="1014">
                  <c:v>5.69524027573775E-2</c:v>
                </c:pt>
                <c:pt idx="1015">
                  <c:v>5.9063972721693107E-2</c:v>
                </c:pt>
                <c:pt idx="1016">
                  <c:v>0.15840780782380703</c:v>
                </c:pt>
                <c:pt idx="1017">
                  <c:v>0.24916936221329802</c:v>
                </c:pt>
                <c:pt idx="1018">
                  <c:v>0.18717357568977197</c:v>
                </c:pt>
                <c:pt idx="1019">
                  <c:v>0.18841717320958501</c:v>
                </c:pt>
                <c:pt idx="1020">
                  <c:v>0.18864658023804001</c:v>
                </c:pt>
                <c:pt idx="1021">
                  <c:v>0.16244855240594103</c:v>
                </c:pt>
                <c:pt idx="1022">
                  <c:v>0.13764465675583901</c:v>
                </c:pt>
                <c:pt idx="1023">
                  <c:v>0.13248768819603604</c:v>
                </c:pt>
                <c:pt idx="1024">
                  <c:v>0.14172675872222604</c:v>
                </c:pt>
                <c:pt idx="1025">
                  <c:v>0.12707943944703204</c:v>
                </c:pt>
                <c:pt idx="1026">
                  <c:v>0.14026445627765999</c:v>
                </c:pt>
                <c:pt idx="1027">
                  <c:v>0.15570568616177105</c:v>
                </c:pt>
                <c:pt idx="1028">
                  <c:v>0.149179325889533</c:v>
                </c:pt>
                <c:pt idx="1029">
                  <c:v>0.13279788356579905</c:v>
                </c:pt>
                <c:pt idx="1030">
                  <c:v>0.12050862976272901</c:v>
                </c:pt>
                <c:pt idx="1031">
                  <c:v>8.6694043069388133E-2</c:v>
                </c:pt>
                <c:pt idx="1032">
                  <c:v>7.79341380887041E-2</c:v>
                </c:pt>
                <c:pt idx="1033">
                  <c:v>6.1512358121288607E-2</c:v>
                </c:pt>
                <c:pt idx="1034">
                  <c:v>5.8342096485493107E-2</c:v>
                </c:pt>
                <c:pt idx="1035">
                  <c:v>5.5002935734568111E-2</c:v>
                </c:pt>
                <c:pt idx="1036">
                  <c:v>5.539608819348231E-2</c:v>
                </c:pt>
                <c:pt idx="1037">
                  <c:v>4.3598502687577194E-2</c:v>
                </c:pt>
                <c:pt idx="1038">
                  <c:v>2.7324526716925399E-2</c:v>
                </c:pt>
                <c:pt idx="1039">
                  <c:v>2.0471884503616006E-2</c:v>
                </c:pt>
                <c:pt idx="1040">
                  <c:v>2.3210432260722998E-2</c:v>
                </c:pt>
                <c:pt idx="1041">
                  <c:v>2.5782410193224099E-2</c:v>
                </c:pt>
                <c:pt idx="1042">
                  <c:v>2.8932883361632196E-2</c:v>
                </c:pt>
                <c:pt idx="1043">
                  <c:v>2.8959262749560503E-2</c:v>
                </c:pt>
                <c:pt idx="1044">
                  <c:v>3.14102880551448E-2</c:v>
                </c:pt>
                <c:pt idx="1045">
                  <c:v>3.8929792591565204E-2</c:v>
                </c:pt>
                <c:pt idx="1046">
                  <c:v>3.7509711081164514E-2</c:v>
                </c:pt>
                <c:pt idx="1047">
                  <c:v>3.3453414787339902E-2</c:v>
                </c:pt>
                <c:pt idx="1048">
                  <c:v>3.0966306208427601E-2</c:v>
                </c:pt>
                <c:pt idx="1049">
                  <c:v>3.71163534152988E-2</c:v>
                </c:pt>
                <c:pt idx="1050">
                  <c:v>5.4385440578969393E-2</c:v>
                </c:pt>
                <c:pt idx="1051">
                  <c:v>8.2343563216399282E-2</c:v>
                </c:pt>
                <c:pt idx="1052">
                  <c:v>9.9104576111438428E-2</c:v>
                </c:pt>
                <c:pt idx="1053">
                  <c:v>0.12747209935058498</c:v>
                </c:pt>
                <c:pt idx="1054">
                  <c:v>0.159661593956619</c:v>
                </c:pt>
                <c:pt idx="1055">
                  <c:v>0.17572009196541999</c:v>
                </c:pt>
                <c:pt idx="1056">
                  <c:v>0.17153195533106003</c:v>
                </c:pt>
                <c:pt idx="1057">
                  <c:v>0.16761600596964696</c:v>
                </c:pt>
                <c:pt idx="1058">
                  <c:v>0.168722016659484</c:v>
                </c:pt>
                <c:pt idx="1059">
                  <c:v>0.192121612092475</c:v>
                </c:pt>
                <c:pt idx="1060">
                  <c:v>0.213470013225253</c:v>
                </c:pt>
                <c:pt idx="1061">
                  <c:v>0.22208891943762099</c:v>
                </c:pt>
                <c:pt idx="1062">
                  <c:v>0.22506317467446099</c:v>
                </c:pt>
                <c:pt idx="1063">
                  <c:v>0.21593451932074501</c:v>
                </c:pt>
                <c:pt idx="1064">
                  <c:v>0.21465139108208003</c:v>
                </c:pt>
                <c:pt idx="1065">
                  <c:v>0.20150905278043102</c:v>
                </c:pt>
                <c:pt idx="1066">
                  <c:v>0.13378282081737303</c:v>
                </c:pt>
                <c:pt idx="1067">
                  <c:v>9.8768251713562294E-2</c:v>
                </c:pt>
                <c:pt idx="1068">
                  <c:v>0.17784465532843102</c:v>
                </c:pt>
                <c:pt idx="1069">
                  <c:v>0.23971123455872906</c:v>
                </c:pt>
                <c:pt idx="1070">
                  <c:v>0.24399870856390302</c:v>
                </c:pt>
                <c:pt idx="1071">
                  <c:v>0.24691588924208502</c:v>
                </c:pt>
                <c:pt idx="1072">
                  <c:v>0.21861721749905402</c:v>
                </c:pt>
                <c:pt idx="1073">
                  <c:v>0.250029668580728</c:v>
                </c:pt>
                <c:pt idx="1074">
                  <c:v>0.22576588157827102</c:v>
                </c:pt>
                <c:pt idx="1075">
                  <c:v>0.195021568437663</c:v>
                </c:pt>
                <c:pt idx="1076">
                  <c:v>0.18217846459037704</c:v>
                </c:pt>
                <c:pt idx="1077">
                  <c:v>0.14937940934443203</c:v>
                </c:pt>
                <c:pt idx="1078">
                  <c:v>0.14164514065809899</c:v>
                </c:pt>
                <c:pt idx="1079">
                  <c:v>0.10568714007565701</c:v>
                </c:pt>
                <c:pt idx="1080">
                  <c:v>9.7409915201773681E-2</c:v>
                </c:pt>
                <c:pt idx="1081">
                  <c:v>7.0910071484881515E-2</c:v>
                </c:pt>
                <c:pt idx="1082">
                  <c:v>5.95231697830437E-2</c:v>
                </c:pt>
                <c:pt idx="1083">
                  <c:v>4.4241868557634186E-2</c:v>
                </c:pt>
                <c:pt idx="1084">
                  <c:v>4.3300700296933614E-2</c:v>
                </c:pt>
                <c:pt idx="1085">
                  <c:v>4.3291642601419086E-2</c:v>
                </c:pt>
                <c:pt idx="1086">
                  <c:v>3.3421362488661011E-2</c:v>
                </c:pt>
                <c:pt idx="1087">
                  <c:v>2.7125436354731993E-2</c:v>
                </c:pt>
                <c:pt idx="1088">
                  <c:v>2.8497055561109107E-2</c:v>
                </c:pt>
                <c:pt idx="1089">
                  <c:v>3.7907795881772108E-2</c:v>
                </c:pt>
                <c:pt idx="1090">
                  <c:v>4.5234570002639099E-2</c:v>
                </c:pt>
                <c:pt idx="1091">
                  <c:v>5.0927756107794299E-2</c:v>
                </c:pt>
                <c:pt idx="1092">
                  <c:v>6.6490845863001094E-2</c:v>
                </c:pt>
                <c:pt idx="1093">
                  <c:v>7.5131078912970203E-2</c:v>
                </c:pt>
                <c:pt idx="1094">
                  <c:v>8.8873864587458135E-2</c:v>
                </c:pt>
                <c:pt idx="1095">
                  <c:v>9.1987753732714672E-2</c:v>
                </c:pt>
                <c:pt idx="1096">
                  <c:v>0.104586057197249</c:v>
                </c:pt>
                <c:pt idx="1097">
                  <c:v>0.142627870460099</c:v>
                </c:pt>
                <c:pt idx="1098">
                  <c:v>0.17861101317681799</c:v>
                </c:pt>
                <c:pt idx="1099">
                  <c:v>0.20019564552484301</c:v>
                </c:pt>
                <c:pt idx="1100">
                  <c:v>0.19778551739823697</c:v>
                </c:pt>
                <c:pt idx="1101">
                  <c:v>0.18197481158373799</c:v>
                </c:pt>
                <c:pt idx="1102">
                  <c:v>0.18091445581007806</c:v>
                </c:pt>
                <c:pt idx="1103">
                  <c:v>0.18402165688431199</c:v>
                </c:pt>
                <c:pt idx="1104">
                  <c:v>0.17255560830685196</c:v>
                </c:pt>
                <c:pt idx="1105">
                  <c:v>0.170437326469557</c:v>
                </c:pt>
                <c:pt idx="1106">
                  <c:v>0.18577566708860296</c:v>
                </c:pt>
                <c:pt idx="1107">
                  <c:v>0.18626509191777002</c:v>
                </c:pt>
                <c:pt idx="1108">
                  <c:v>0.19332672730304595</c:v>
                </c:pt>
                <c:pt idx="1109">
                  <c:v>0.18932759407589403</c:v>
                </c:pt>
                <c:pt idx="1110">
                  <c:v>0.16295760500116199</c:v>
                </c:pt>
                <c:pt idx="1111">
                  <c:v>0.162191478978195</c:v>
                </c:pt>
                <c:pt idx="1112">
                  <c:v>0.17131369065072899</c:v>
                </c:pt>
                <c:pt idx="1113">
                  <c:v>0.17980005158889004</c:v>
                </c:pt>
                <c:pt idx="1114">
                  <c:v>0.18939818571520906</c:v>
                </c:pt>
                <c:pt idx="1115">
                  <c:v>0.19565240498908798</c:v>
                </c:pt>
                <c:pt idx="1116">
                  <c:v>0.22761601464187201</c:v>
                </c:pt>
                <c:pt idx="1117">
                  <c:v>0.24745956823734999</c:v>
                </c:pt>
                <c:pt idx="1118">
                  <c:v>0.2568063115358451</c:v>
                </c:pt>
                <c:pt idx="1119">
                  <c:v>0.256454058370094</c:v>
                </c:pt>
                <c:pt idx="1120">
                  <c:v>0.25844172264584497</c:v>
                </c:pt>
                <c:pt idx="1121">
                  <c:v>0.24477775266433099</c:v>
                </c:pt>
                <c:pt idx="1122">
                  <c:v>0.23840211349553403</c:v>
                </c:pt>
                <c:pt idx="1123">
                  <c:v>0.214581973022586</c:v>
                </c:pt>
                <c:pt idx="1124">
                  <c:v>0.18974601786273806</c:v>
                </c:pt>
                <c:pt idx="1125">
                  <c:v>0.20704089835709305</c:v>
                </c:pt>
                <c:pt idx="1126">
                  <c:v>0.18951296643904003</c:v>
                </c:pt>
                <c:pt idx="1127">
                  <c:v>0.20109354202696603</c:v>
                </c:pt>
                <c:pt idx="1128">
                  <c:v>0.19982820435160201</c:v>
                </c:pt>
                <c:pt idx="1129">
                  <c:v>0.19634885475522904</c:v>
                </c:pt>
                <c:pt idx="1130">
                  <c:v>0.17809654378921402</c:v>
                </c:pt>
                <c:pt idx="1131">
                  <c:v>0.15792763043768604</c:v>
                </c:pt>
                <c:pt idx="1132">
                  <c:v>0.13375282102864497</c:v>
                </c:pt>
                <c:pt idx="1133">
                  <c:v>0.11909323615938001</c:v>
                </c:pt>
                <c:pt idx="1134">
                  <c:v>0.10100272407762201</c:v>
                </c:pt>
                <c:pt idx="1135">
                  <c:v>8.2358921060985801E-2</c:v>
                </c:pt>
                <c:pt idx="1136">
                  <c:v>7.3875614518329802E-2</c:v>
                </c:pt>
                <c:pt idx="1137">
                  <c:v>7.6431456041546234E-2</c:v>
                </c:pt>
                <c:pt idx="1138">
                  <c:v>9.6352984774188105E-2</c:v>
                </c:pt>
                <c:pt idx="1139">
                  <c:v>0.10309105313956</c:v>
                </c:pt>
                <c:pt idx="1140">
                  <c:v>0.13578340082397602</c:v>
                </c:pt>
                <c:pt idx="1141">
                  <c:v>0.15015227587655</c:v>
                </c:pt>
                <c:pt idx="1142">
                  <c:v>0.13071901619513504</c:v>
                </c:pt>
                <c:pt idx="1143">
                  <c:v>0.115582763640076</c:v>
                </c:pt>
                <c:pt idx="1144">
                  <c:v>0.114534483322227</c:v>
                </c:pt>
                <c:pt idx="1145">
                  <c:v>8.449913584884558E-2</c:v>
                </c:pt>
                <c:pt idx="1146">
                  <c:v>7.962948846474488E-2</c:v>
                </c:pt>
                <c:pt idx="1147">
                  <c:v>6.3460823813993913E-2</c:v>
                </c:pt>
                <c:pt idx="1148">
                  <c:v>3.8181023850484101E-2</c:v>
                </c:pt>
                <c:pt idx="1149">
                  <c:v>3.3270765640859699E-2</c:v>
                </c:pt>
                <c:pt idx="1150">
                  <c:v>3.542905872772361E-2</c:v>
                </c:pt>
                <c:pt idx="1151">
                  <c:v>5.2007953199058501E-2</c:v>
                </c:pt>
                <c:pt idx="1152">
                  <c:v>7.152933584360302E-2</c:v>
                </c:pt>
                <c:pt idx="1153">
                  <c:v>7.2556429549147025E-2</c:v>
                </c:pt>
                <c:pt idx="1154">
                  <c:v>7.0572812321468698E-2</c:v>
                </c:pt>
                <c:pt idx="1155">
                  <c:v>9.1313467371745699E-2</c:v>
                </c:pt>
                <c:pt idx="1156">
                  <c:v>9.440906927866953E-2</c:v>
                </c:pt>
                <c:pt idx="1157">
                  <c:v>9.794891371393577E-2</c:v>
                </c:pt>
                <c:pt idx="1158">
                  <c:v>0.16582267763772898</c:v>
                </c:pt>
                <c:pt idx="1159">
                  <c:v>0.20156734699039006</c:v>
                </c:pt>
                <c:pt idx="1160">
                  <c:v>0.21749744168688406</c:v>
                </c:pt>
                <c:pt idx="1161">
                  <c:v>0.22047833264497799</c:v>
                </c:pt>
                <c:pt idx="1162">
                  <c:v>0.21989049678475803</c:v>
                </c:pt>
                <c:pt idx="1163">
                  <c:v>0.22446835982757402</c:v>
                </c:pt>
                <c:pt idx="1164">
                  <c:v>0.21798970578652702</c:v>
                </c:pt>
                <c:pt idx="1165">
                  <c:v>0.21607004479948003</c:v>
                </c:pt>
                <c:pt idx="1166">
                  <c:v>0.223489692658047</c:v>
                </c:pt>
                <c:pt idx="1167">
                  <c:v>0.239181224469528</c:v>
                </c:pt>
                <c:pt idx="1168">
                  <c:v>0.22589503408555101</c:v>
                </c:pt>
                <c:pt idx="1169">
                  <c:v>0.22491856748829603</c:v>
                </c:pt>
                <c:pt idx="1170">
                  <c:v>0.22133447356983399</c:v>
                </c:pt>
                <c:pt idx="1171">
                  <c:v>0.22004794854978699</c:v>
                </c:pt>
                <c:pt idx="1172">
                  <c:v>0.19990745690466799</c:v>
                </c:pt>
                <c:pt idx="1173">
                  <c:v>0.18777691966509699</c:v>
                </c:pt>
                <c:pt idx="1174">
                  <c:v>0.172107694625624</c:v>
                </c:pt>
                <c:pt idx="1175">
                  <c:v>0.14862959153652203</c:v>
                </c:pt>
                <c:pt idx="1176">
                  <c:v>0.14781263016038404</c:v>
                </c:pt>
                <c:pt idx="1177">
                  <c:v>0.13341537662274899</c:v>
                </c:pt>
                <c:pt idx="1178">
                  <c:v>8.8515931468615514E-2</c:v>
                </c:pt>
                <c:pt idx="1179">
                  <c:v>6.2538446857616212E-2</c:v>
                </c:pt>
                <c:pt idx="1180">
                  <c:v>3.9699561853539102E-2</c:v>
                </c:pt>
                <c:pt idx="1181">
                  <c:v>3.4530250650912003E-2</c:v>
                </c:pt>
                <c:pt idx="1182">
                  <c:v>2.4521951962690892E-2</c:v>
                </c:pt>
                <c:pt idx="1183">
                  <c:v>1.9893140869620303E-2</c:v>
                </c:pt>
                <c:pt idx="1184">
                  <c:v>2.0292871736222504E-2</c:v>
                </c:pt>
                <c:pt idx="1185">
                  <c:v>2.4195416958571598E-2</c:v>
                </c:pt>
                <c:pt idx="1186">
                  <c:v>2.7558959439756898E-2</c:v>
                </c:pt>
                <c:pt idx="1187">
                  <c:v>2.9571447075618207E-2</c:v>
                </c:pt>
                <c:pt idx="1188">
                  <c:v>3.2698103776586405E-2</c:v>
                </c:pt>
                <c:pt idx="1189">
                  <c:v>3.33633131377273E-2</c:v>
                </c:pt>
                <c:pt idx="1190">
                  <c:v>2.8752712127714405E-2</c:v>
                </c:pt>
                <c:pt idx="1191">
                  <c:v>2.5183723073801602E-2</c:v>
                </c:pt>
                <c:pt idx="1192">
                  <c:v>2.3603067890183804E-2</c:v>
                </c:pt>
                <c:pt idx="1193">
                  <c:v>2.3101640106039104E-2</c:v>
                </c:pt>
                <c:pt idx="1194">
                  <c:v>2.7249223655067205E-2</c:v>
                </c:pt>
                <c:pt idx="1195">
                  <c:v>2.61446529659871E-2</c:v>
                </c:pt>
                <c:pt idx="1196">
                  <c:v>3.6008269591465802E-2</c:v>
                </c:pt>
                <c:pt idx="1197">
                  <c:v>4.6946191800785804E-2</c:v>
                </c:pt>
                <c:pt idx="1198">
                  <c:v>4.3615055669812289E-2</c:v>
                </c:pt>
                <c:pt idx="1199">
                  <c:v>3.7356232091644299E-2</c:v>
                </c:pt>
                <c:pt idx="1200">
                  <c:v>2.8484864184625504E-2</c:v>
                </c:pt>
                <c:pt idx="1201">
                  <c:v>2.4603433809715105E-2</c:v>
                </c:pt>
                <c:pt idx="1202">
                  <c:v>2.3646421172616595E-2</c:v>
                </c:pt>
                <c:pt idx="1203">
                  <c:v>2.69776492300552E-2</c:v>
                </c:pt>
                <c:pt idx="1204">
                  <c:v>4.2732538023994814E-2</c:v>
                </c:pt>
                <c:pt idx="1205">
                  <c:v>3.9614230628163806E-2</c:v>
                </c:pt>
                <c:pt idx="1206">
                  <c:v>3.4983388574361909E-2</c:v>
                </c:pt>
                <c:pt idx="1207">
                  <c:v>3.7058105470347207E-2</c:v>
                </c:pt>
                <c:pt idx="1208">
                  <c:v>3.8214231625304601E-2</c:v>
                </c:pt>
                <c:pt idx="1209">
                  <c:v>3.4749737437204609E-2</c:v>
                </c:pt>
                <c:pt idx="1210">
                  <c:v>4.2461356495949398E-2</c:v>
                </c:pt>
                <c:pt idx="1211">
                  <c:v>4.388858192988241E-2</c:v>
                </c:pt>
                <c:pt idx="1212">
                  <c:v>4.8932116752277897E-2</c:v>
                </c:pt>
                <c:pt idx="1213">
                  <c:v>5.0235530419978199E-2</c:v>
                </c:pt>
                <c:pt idx="1214">
                  <c:v>4.2938523404254497E-2</c:v>
                </c:pt>
                <c:pt idx="1215">
                  <c:v>3.0088014193947101E-2</c:v>
                </c:pt>
                <c:pt idx="1216">
                  <c:v>2.3683668809564004E-2</c:v>
                </c:pt>
                <c:pt idx="1217">
                  <c:v>2.1075662942665108E-2</c:v>
                </c:pt>
                <c:pt idx="1218">
                  <c:v>2.0327799303124096E-2</c:v>
                </c:pt>
                <c:pt idx="1219">
                  <c:v>2.3703012767527405E-2</c:v>
                </c:pt>
                <c:pt idx="1220">
                  <c:v>2.6290478563743107E-2</c:v>
                </c:pt>
                <c:pt idx="1221">
                  <c:v>2.8085115103149604E-2</c:v>
                </c:pt>
                <c:pt idx="1222">
                  <c:v>3.0713892959121004E-2</c:v>
                </c:pt>
                <c:pt idx="1223">
                  <c:v>3.5674740406735704E-2</c:v>
                </c:pt>
                <c:pt idx="1224">
                  <c:v>4.5941524675785793E-2</c:v>
                </c:pt>
                <c:pt idx="1225">
                  <c:v>5.2063778280779495E-2</c:v>
                </c:pt>
                <c:pt idx="1226">
                  <c:v>5.3317242713540505E-2</c:v>
                </c:pt>
                <c:pt idx="1227">
                  <c:v>5.22957113710905E-2</c:v>
                </c:pt>
                <c:pt idx="1228">
                  <c:v>6.2519171090757303E-2</c:v>
                </c:pt>
                <c:pt idx="1229">
                  <c:v>6.3933461401269598E-2</c:v>
                </c:pt>
                <c:pt idx="1230">
                  <c:v>5.8375812796650987E-2</c:v>
                </c:pt>
                <c:pt idx="1231">
                  <c:v>5.2828469920715312E-2</c:v>
                </c:pt>
                <c:pt idx="1232">
                  <c:v>5.0908078776500693E-2</c:v>
                </c:pt>
                <c:pt idx="1233">
                  <c:v>4.4394636933380013E-2</c:v>
                </c:pt>
                <c:pt idx="1234">
                  <c:v>3.6900034332490297E-2</c:v>
                </c:pt>
                <c:pt idx="1235">
                  <c:v>2.5765105955939002E-2</c:v>
                </c:pt>
                <c:pt idx="1236">
                  <c:v>2.1775703052878802E-2</c:v>
                </c:pt>
                <c:pt idx="1237">
                  <c:v>2.2572722252184402E-2</c:v>
                </c:pt>
                <c:pt idx="1238">
                  <c:v>2.6318151519850303E-2</c:v>
                </c:pt>
                <c:pt idx="1239">
                  <c:v>2.5975521578462304E-2</c:v>
                </c:pt>
                <c:pt idx="1240">
                  <c:v>2.5183070647099803E-2</c:v>
                </c:pt>
                <c:pt idx="1241">
                  <c:v>2.4678270530944502E-2</c:v>
                </c:pt>
                <c:pt idx="1242">
                  <c:v>2.6851639397537101E-2</c:v>
                </c:pt>
                <c:pt idx="1243">
                  <c:v>3.7476847818908608E-2</c:v>
                </c:pt>
                <c:pt idx="1244">
                  <c:v>6.1652909503464595E-2</c:v>
                </c:pt>
                <c:pt idx="1245">
                  <c:v>7.8722550399807203E-2</c:v>
                </c:pt>
                <c:pt idx="1246">
                  <c:v>8.7825453405902115E-2</c:v>
                </c:pt>
                <c:pt idx="1247">
                  <c:v>9.6496223571206519E-2</c:v>
                </c:pt>
                <c:pt idx="1248">
                  <c:v>8.4421347438552716E-2</c:v>
                </c:pt>
                <c:pt idx="1249">
                  <c:v>6.5569500046704102E-2</c:v>
                </c:pt>
                <c:pt idx="1250">
                  <c:v>6.1436859368353698E-2</c:v>
                </c:pt>
                <c:pt idx="1251">
                  <c:v>6.5824035105336617E-2</c:v>
                </c:pt>
                <c:pt idx="1252">
                  <c:v>6.9775415383192499E-2</c:v>
                </c:pt>
                <c:pt idx="1253">
                  <c:v>5.59133665469701E-2</c:v>
                </c:pt>
                <c:pt idx="1254">
                  <c:v>5.0345836844872101E-2</c:v>
                </c:pt>
                <c:pt idx="1255">
                  <c:v>3.9626341783496909E-2</c:v>
                </c:pt>
                <c:pt idx="1256">
                  <c:v>4.1964189296323402E-2</c:v>
                </c:pt>
                <c:pt idx="1257">
                  <c:v>5.5902808356645906E-2</c:v>
                </c:pt>
                <c:pt idx="1258">
                  <c:v>5.5261875031150889E-2</c:v>
                </c:pt>
                <c:pt idx="1259">
                  <c:v>4.7041758426790391E-2</c:v>
                </c:pt>
                <c:pt idx="1260">
                  <c:v>4.4690880688495901E-2</c:v>
                </c:pt>
                <c:pt idx="1261">
                  <c:v>5.3349449424130398E-2</c:v>
                </c:pt>
                <c:pt idx="1262">
                  <c:v>5.7517707825332519E-2</c:v>
                </c:pt>
                <c:pt idx="1263">
                  <c:v>5.5247888307485393E-2</c:v>
                </c:pt>
                <c:pt idx="1264">
                  <c:v>5.7080944718905804E-2</c:v>
                </c:pt>
                <c:pt idx="1265">
                  <c:v>5.9797232582219813E-2</c:v>
                </c:pt>
                <c:pt idx="1266">
                  <c:v>6.0540241928209997E-2</c:v>
                </c:pt>
                <c:pt idx="1267">
                  <c:v>6.9489238466473618E-2</c:v>
                </c:pt>
                <c:pt idx="1268">
                  <c:v>7.1687942833415993E-2</c:v>
                </c:pt>
                <c:pt idx="1269">
                  <c:v>6.5786274529949423E-2</c:v>
                </c:pt>
                <c:pt idx="1270">
                  <c:v>5.3920974410893309E-2</c:v>
                </c:pt>
                <c:pt idx="1271">
                  <c:v>6.0009159770331395E-2</c:v>
                </c:pt>
                <c:pt idx="1272">
                  <c:v>6.3547748424254605E-2</c:v>
                </c:pt>
                <c:pt idx="1273">
                  <c:v>5.3252615088939706E-2</c:v>
                </c:pt>
                <c:pt idx="1274">
                  <c:v>5.9573992109302615E-2</c:v>
                </c:pt>
                <c:pt idx="1275">
                  <c:v>4.8847403880131604E-2</c:v>
                </c:pt>
                <c:pt idx="1276">
                  <c:v>5.3748185967012495E-2</c:v>
                </c:pt>
                <c:pt idx="1277">
                  <c:v>5.3151971136967797E-2</c:v>
                </c:pt>
                <c:pt idx="1278">
                  <c:v>5.5469425192395103E-2</c:v>
                </c:pt>
                <c:pt idx="1279">
                  <c:v>5.9777183508700107E-2</c:v>
                </c:pt>
                <c:pt idx="1280">
                  <c:v>6.1378918337715305E-2</c:v>
                </c:pt>
                <c:pt idx="1281">
                  <c:v>8.2638232058424507E-2</c:v>
                </c:pt>
                <c:pt idx="1282">
                  <c:v>8.3188425875845212E-2</c:v>
                </c:pt>
                <c:pt idx="1283">
                  <c:v>7.9554888607442698E-2</c:v>
                </c:pt>
                <c:pt idx="1284">
                  <c:v>8.2086487885587672E-2</c:v>
                </c:pt>
                <c:pt idx="1285">
                  <c:v>7.4913330047615731E-2</c:v>
                </c:pt>
                <c:pt idx="1286">
                  <c:v>8.0218251673597182E-2</c:v>
                </c:pt>
                <c:pt idx="1287">
                  <c:v>8.3199192190179044E-2</c:v>
                </c:pt>
                <c:pt idx="1288">
                  <c:v>0.12196737565974299</c:v>
                </c:pt>
                <c:pt idx="1289">
                  <c:v>0.10629577849833302</c:v>
                </c:pt>
                <c:pt idx="1290">
                  <c:v>6.3890906426465111E-2</c:v>
                </c:pt>
                <c:pt idx="1291">
                  <c:v>4.8139544690619596E-2</c:v>
                </c:pt>
                <c:pt idx="1292">
                  <c:v>3.0122911492397295E-2</c:v>
                </c:pt>
                <c:pt idx="1293">
                  <c:v>2.2776660705133102E-2</c:v>
                </c:pt>
                <c:pt idx="1294">
                  <c:v>2.7955453903404103E-2</c:v>
                </c:pt>
                <c:pt idx="1295">
                  <c:v>3.7307634182942202E-2</c:v>
                </c:pt>
                <c:pt idx="1296">
                  <c:v>5.0060622438495413E-2</c:v>
                </c:pt>
                <c:pt idx="1297">
                  <c:v>6.3279706826182003E-2</c:v>
                </c:pt>
                <c:pt idx="1298">
                  <c:v>6.5851440587459786E-2</c:v>
                </c:pt>
                <c:pt idx="1299">
                  <c:v>6.8076239267760699E-2</c:v>
                </c:pt>
                <c:pt idx="1300">
                  <c:v>7.1074092058274405E-2</c:v>
                </c:pt>
                <c:pt idx="1301">
                  <c:v>6.5788862499001899E-2</c:v>
                </c:pt>
                <c:pt idx="1302">
                  <c:v>7.6631647992563806E-2</c:v>
                </c:pt>
                <c:pt idx="1303">
                  <c:v>6.4040366833207713E-2</c:v>
                </c:pt>
                <c:pt idx="1304">
                  <c:v>6.3820022791248598E-2</c:v>
                </c:pt>
                <c:pt idx="1305">
                  <c:v>5.7319353110803606E-2</c:v>
                </c:pt>
                <c:pt idx="1306">
                  <c:v>5.8512776675775403E-2</c:v>
                </c:pt>
                <c:pt idx="1307">
                  <c:v>5.8093991422405719E-2</c:v>
                </c:pt>
                <c:pt idx="1308">
                  <c:v>5.6089342725407686E-2</c:v>
                </c:pt>
                <c:pt idx="1309">
                  <c:v>7.920647388117702E-2</c:v>
                </c:pt>
                <c:pt idx="1310">
                  <c:v>0.11238090710588299</c:v>
                </c:pt>
                <c:pt idx="1311">
                  <c:v>0.10292877472735401</c:v>
                </c:pt>
                <c:pt idx="1312">
                  <c:v>8.5030382481756317E-2</c:v>
                </c:pt>
                <c:pt idx="1313">
                  <c:v>8.1664919283353316E-2</c:v>
                </c:pt>
                <c:pt idx="1314">
                  <c:v>8.8520451945049025E-2</c:v>
                </c:pt>
                <c:pt idx="1315">
                  <c:v>0.101156809321406</c:v>
                </c:pt>
                <c:pt idx="1316">
                  <c:v>0.10615038558156902</c:v>
                </c:pt>
                <c:pt idx="1317">
                  <c:v>0.11636995359071999</c:v>
                </c:pt>
                <c:pt idx="1318">
                  <c:v>0.114207116025091</c:v>
                </c:pt>
                <c:pt idx="1319">
                  <c:v>0.117422413851044</c:v>
                </c:pt>
                <c:pt idx="1320">
                  <c:v>0.10598220376366903</c:v>
                </c:pt>
                <c:pt idx="1321">
                  <c:v>9.7820968900566033E-2</c:v>
                </c:pt>
                <c:pt idx="1322">
                  <c:v>9.5549709422395102E-2</c:v>
                </c:pt>
                <c:pt idx="1323">
                  <c:v>0.104966886757497</c:v>
                </c:pt>
                <c:pt idx="1324">
                  <c:v>9.2269564745768695E-2</c:v>
                </c:pt>
                <c:pt idx="1325">
                  <c:v>8.4707494439973607E-2</c:v>
                </c:pt>
                <c:pt idx="1326">
                  <c:v>8.010771123777688E-2</c:v>
                </c:pt>
                <c:pt idx="1327">
                  <c:v>9.9710049106110921E-2</c:v>
                </c:pt>
                <c:pt idx="1328">
                  <c:v>9.9280042363638826E-2</c:v>
                </c:pt>
                <c:pt idx="1329">
                  <c:v>0.18705038859680206</c:v>
                </c:pt>
                <c:pt idx="1330">
                  <c:v>0.21134060770980101</c:v>
                </c:pt>
                <c:pt idx="1331">
                  <c:v>0.15625116230054101</c:v>
                </c:pt>
                <c:pt idx="1332">
                  <c:v>9.4215991634517993E-2</c:v>
                </c:pt>
                <c:pt idx="1333">
                  <c:v>0.11054010714969401</c:v>
                </c:pt>
                <c:pt idx="1334">
                  <c:v>0.18273671104292205</c:v>
                </c:pt>
                <c:pt idx="1335">
                  <c:v>0.23429471532687199</c:v>
                </c:pt>
                <c:pt idx="1336">
                  <c:v>0.22832503958321601</c:v>
                </c:pt>
                <c:pt idx="1337">
                  <c:v>0.19949304723701403</c:v>
                </c:pt>
                <c:pt idx="1338">
                  <c:v>0.19607239344316901</c:v>
                </c:pt>
                <c:pt idx="1339">
                  <c:v>0.16153408980116502</c:v>
                </c:pt>
                <c:pt idx="1340">
                  <c:v>0.15842782513897199</c:v>
                </c:pt>
                <c:pt idx="1341">
                  <c:v>0.14962936991995296</c:v>
                </c:pt>
                <c:pt idx="1342">
                  <c:v>0.14308040068564901</c:v>
                </c:pt>
                <c:pt idx="1343">
                  <c:v>0.14540774754445002</c:v>
                </c:pt>
                <c:pt idx="1344">
                  <c:v>0.13382929967656701</c:v>
                </c:pt>
                <c:pt idx="1345">
                  <c:v>0.14130909118712806</c:v>
                </c:pt>
                <c:pt idx="1346">
                  <c:v>0.14799481644192902</c:v>
                </c:pt>
                <c:pt idx="1347">
                  <c:v>0.17745140019074304</c:v>
                </c:pt>
                <c:pt idx="1348">
                  <c:v>0.170918522255013</c:v>
                </c:pt>
                <c:pt idx="1349">
                  <c:v>0.17666053272506599</c:v>
                </c:pt>
                <c:pt idx="1350">
                  <c:v>0.17378891108290104</c:v>
                </c:pt>
                <c:pt idx="1351">
                  <c:v>0.15819331755718402</c:v>
                </c:pt>
                <c:pt idx="1352">
                  <c:v>0.15214336977494602</c:v>
                </c:pt>
                <c:pt idx="1353">
                  <c:v>0.16043429834015099</c:v>
                </c:pt>
                <c:pt idx="1354">
                  <c:v>0.17474887077540602</c:v>
                </c:pt>
                <c:pt idx="1355">
                  <c:v>0.20098131710683403</c:v>
                </c:pt>
                <c:pt idx="1356">
                  <c:v>0.20024985673763904</c:v>
                </c:pt>
                <c:pt idx="1357">
                  <c:v>0.21083246404516404</c:v>
                </c:pt>
                <c:pt idx="1358">
                  <c:v>0.23474464616178503</c:v>
                </c:pt>
                <c:pt idx="1359">
                  <c:v>0.22718018150716704</c:v>
                </c:pt>
                <c:pt idx="1360">
                  <c:v>0.22296496173185501</c:v>
                </c:pt>
                <c:pt idx="1361">
                  <c:v>0.19701385897516499</c:v>
                </c:pt>
                <c:pt idx="1362">
                  <c:v>0.18397479029035699</c:v>
                </c:pt>
                <c:pt idx="1363">
                  <c:v>0.18421760117168703</c:v>
                </c:pt>
                <c:pt idx="1364">
                  <c:v>0.17171291820919199</c:v>
                </c:pt>
                <c:pt idx="1365">
                  <c:v>0.171286700201562</c:v>
                </c:pt>
                <c:pt idx="1366">
                  <c:v>0.16582890358745603</c:v>
                </c:pt>
                <c:pt idx="1367">
                  <c:v>0.15871743313576908</c:v>
                </c:pt>
                <c:pt idx="1368">
                  <c:v>0.14111267337365294</c:v>
                </c:pt>
                <c:pt idx="1369">
                  <c:v>0.12503395137307</c:v>
                </c:pt>
                <c:pt idx="1370">
                  <c:v>0.12053135559549498</c:v>
                </c:pt>
                <c:pt idx="1371">
                  <c:v>0.10654874176472802</c:v>
                </c:pt>
                <c:pt idx="1372">
                  <c:v>9.0022481291398004E-2</c:v>
                </c:pt>
                <c:pt idx="1373">
                  <c:v>7.6879338630671701E-2</c:v>
                </c:pt>
                <c:pt idx="1374">
                  <c:v>6.8989135486207789E-2</c:v>
                </c:pt>
                <c:pt idx="1375">
                  <c:v>7.32042583369302E-2</c:v>
                </c:pt>
                <c:pt idx="1376">
                  <c:v>8.7514301250293927E-2</c:v>
                </c:pt>
                <c:pt idx="1377">
                  <c:v>6.6902638386829194E-2</c:v>
                </c:pt>
                <c:pt idx="1378">
                  <c:v>5.2554557891071808E-2</c:v>
                </c:pt>
                <c:pt idx="1379">
                  <c:v>4.2214566113039705E-2</c:v>
                </c:pt>
                <c:pt idx="1380">
                  <c:v>4.4172679921505316E-2</c:v>
                </c:pt>
                <c:pt idx="1381">
                  <c:v>4.2322777116668112E-2</c:v>
                </c:pt>
                <c:pt idx="1382">
                  <c:v>3.7227793320325407E-2</c:v>
                </c:pt>
                <c:pt idx="1383">
                  <c:v>3.8272459243358196E-2</c:v>
                </c:pt>
                <c:pt idx="1384">
                  <c:v>3.5795530109892899E-2</c:v>
                </c:pt>
                <c:pt idx="1385">
                  <c:v>3.2588067382652498E-2</c:v>
                </c:pt>
                <c:pt idx="1386">
                  <c:v>3.3436480292166199E-2</c:v>
                </c:pt>
                <c:pt idx="1387">
                  <c:v>3.1210534508475402E-2</c:v>
                </c:pt>
                <c:pt idx="1388">
                  <c:v>2.8272700517592699E-2</c:v>
                </c:pt>
                <c:pt idx="1389">
                  <c:v>3.24667643722387E-2</c:v>
                </c:pt>
                <c:pt idx="1390">
                  <c:v>3.0236438810861105E-2</c:v>
                </c:pt>
                <c:pt idx="1391">
                  <c:v>3.7086183870151002E-2</c:v>
                </c:pt>
                <c:pt idx="1392">
                  <c:v>4.6606678516024298E-2</c:v>
                </c:pt>
                <c:pt idx="1393">
                  <c:v>5.584910617260689E-2</c:v>
                </c:pt>
                <c:pt idx="1394">
                  <c:v>5.9098897985042517E-2</c:v>
                </c:pt>
                <c:pt idx="1395">
                  <c:v>6.5158617166583693E-2</c:v>
                </c:pt>
                <c:pt idx="1396">
                  <c:v>6.6086405692068098E-2</c:v>
                </c:pt>
                <c:pt idx="1397">
                  <c:v>6.2130971568679597E-2</c:v>
                </c:pt>
                <c:pt idx="1398">
                  <c:v>6.1698852858526609E-2</c:v>
                </c:pt>
                <c:pt idx="1399">
                  <c:v>6.8354004031085214E-2</c:v>
                </c:pt>
                <c:pt idx="1400">
                  <c:v>5.548624313796531E-2</c:v>
                </c:pt>
                <c:pt idx="1401">
                  <c:v>3.6904284900986795E-2</c:v>
                </c:pt>
                <c:pt idx="1402">
                  <c:v>3.4120779904144798E-2</c:v>
                </c:pt>
                <c:pt idx="1403">
                  <c:v>3.7833129747652808E-2</c:v>
                </c:pt>
                <c:pt idx="1404">
                  <c:v>4.9282155456566501E-2</c:v>
                </c:pt>
                <c:pt idx="1405">
                  <c:v>7.7346517032879814E-2</c:v>
                </c:pt>
                <c:pt idx="1406">
                  <c:v>8.0076781887064991E-2</c:v>
                </c:pt>
                <c:pt idx="1407">
                  <c:v>7.2614362731333704E-2</c:v>
                </c:pt>
                <c:pt idx="1408">
                  <c:v>7.3283204851143327E-2</c:v>
                </c:pt>
                <c:pt idx="1409">
                  <c:v>5.3210990299884402E-2</c:v>
                </c:pt>
                <c:pt idx="1410">
                  <c:v>4.2048754245469097E-2</c:v>
                </c:pt>
                <c:pt idx="1411">
                  <c:v>5.0316637004617824E-2</c:v>
                </c:pt>
                <c:pt idx="1412">
                  <c:v>5.6803950377416208E-2</c:v>
                </c:pt>
                <c:pt idx="1413">
                  <c:v>4.5595464051980408E-2</c:v>
                </c:pt>
                <c:pt idx="1414">
                  <c:v>5.2388020166155597E-2</c:v>
                </c:pt>
                <c:pt idx="1415">
                  <c:v>5.4358200691290999E-2</c:v>
                </c:pt>
                <c:pt idx="1416">
                  <c:v>5.8895046478761301E-2</c:v>
                </c:pt>
                <c:pt idx="1417">
                  <c:v>6.509816875738289E-2</c:v>
                </c:pt>
                <c:pt idx="1418">
                  <c:v>7.0344203262166102E-2</c:v>
                </c:pt>
                <c:pt idx="1419">
                  <c:v>6.8249193624717305E-2</c:v>
                </c:pt>
                <c:pt idx="1420">
                  <c:v>9.151406018838773E-2</c:v>
                </c:pt>
                <c:pt idx="1421">
                  <c:v>7.9865289549034518E-2</c:v>
                </c:pt>
                <c:pt idx="1422">
                  <c:v>8.4864849507720122E-2</c:v>
                </c:pt>
                <c:pt idx="1423">
                  <c:v>7.53433492072733E-2</c:v>
                </c:pt>
                <c:pt idx="1424">
                  <c:v>7.1892412139197615E-2</c:v>
                </c:pt>
                <c:pt idx="1425">
                  <c:v>6.7196828380606893E-2</c:v>
                </c:pt>
                <c:pt idx="1426">
                  <c:v>7.2371141700507888E-2</c:v>
                </c:pt>
                <c:pt idx="1427">
                  <c:v>7.2729951890328423E-2</c:v>
                </c:pt>
                <c:pt idx="1428">
                  <c:v>8.2488462507264007E-2</c:v>
                </c:pt>
                <c:pt idx="1429">
                  <c:v>0.12042093623307301</c:v>
                </c:pt>
                <c:pt idx="1430">
                  <c:v>0.10770564943119704</c:v>
                </c:pt>
                <c:pt idx="1431">
                  <c:v>0.10565627277111204</c:v>
                </c:pt>
                <c:pt idx="1432">
                  <c:v>0.10762915318398303</c:v>
                </c:pt>
                <c:pt idx="1433">
                  <c:v>0.10196798215597902</c:v>
                </c:pt>
                <c:pt idx="1434">
                  <c:v>0.11234928464751498</c:v>
                </c:pt>
                <c:pt idx="1435">
                  <c:v>0.12334277100194602</c:v>
                </c:pt>
                <c:pt idx="1436">
                  <c:v>9.6907981297363804E-2</c:v>
                </c:pt>
                <c:pt idx="1437">
                  <c:v>9.6676754997041606E-2</c:v>
                </c:pt>
                <c:pt idx="1438">
                  <c:v>0.11224413920500902</c:v>
                </c:pt>
                <c:pt idx="1439">
                  <c:v>0.12236140548139102</c:v>
                </c:pt>
                <c:pt idx="1440">
                  <c:v>0.10918174124255703</c:v>
                </c:pt>
                <c:pt idx="1441">
                  <c:v>0.11824157255918703</c:v>
                </c:pt>
                <c:pt idx="1442">
                  <c:v>0.11923102559743101</c:v>
                </c:pt>
                <c:pt idx="1443">
                  <c:v>0.11905451054718702</c:v>
                </c:pt>
                <c:pt idx="1444">
                  <c:v>0.10314598420396602</c:v>
                </c:pt>
                <c:pt idx="1445">
                  <c:v>9.9067926945026447E-2</c:v>
                </c:pt>
                <c:pt idx="1446">
                  <c:v>0.102143939360521</c:v>
                </c:pt>
                <c:pt idx="1447">
                  <c:v>9.7590886059090928E-2</c:v>
                </c:pt>
                <c:pt idx="1448">
                  <c:v>8.0711653539780284E-2</c:v>
                </c:pt>
                <c:pt idx="1449">
                  <c:v>7.6784291274583819E-2</c:v>
                </c:pt>
                <c:pt idx="1450">
                  <c:v>7.989265363783743E-2</c:v>
                </c:pt>
                <c:pt idx="1451">
                  <c:v>7.1449429837354195E-2</c:v>
                </c:pt>
                <c:pt idx="1452">
                  <c:v>8.2755952185390322E-2</c:v>
                </c:pt>
                <c:pt idx="1453">
                  <c:v>6.9848087816106824E-2</c:v>
                </c:pt>
                <c:pt idx="1454">
                  <c:v>6.9751794087300215E-2</c:v>
                </c:pt>
                <c:pt idx="1455">
                  <c:v>6.9025401734044617E-2</c:v>
                </c:pt>
                <c:pt idx="1456">
                  <c:v>6.5985653119794194E-2</c:v>
                </c:pt>
                <c:pt idx="1457">
                  <c:v>6.1451673094606508E-2</c:v>
                </c:pt>
                <c:pt idx="1458">
                  <c:v>6.0073506455033315E-2</c:v>
                </c:pt>
                <c:pt idx="1459">
                  <c:v>6.1122772828779301E-2</c:v>
                </c:pt>
                <c:pt idx="1460">
                  <c:v>6.2525089147476315E-2</c:v>
                </c:pt>
                <c:pt idx="1461">
                  <c:v>7.467111897256079E-2</c:v>
                </c:pt>
                <c:pt idx="1462">
                  <c:v>9.2980268133077512E-2</c:v>
                </c:pt>
                <c:pt idx="1463">
                  <c:v>8.3983936268699613E-2</c:v>
                </c:pt>
                <c:pt idx="1464">
                  <c:v>8.6943453069419002E-2</c:v>
                </c:pt>
                <c:pt idx="1465">
                  <c:v>8.8477819459686427E-2</c:v>
                </c:pt>
                <c:pt idx="1466">
                  <c:v>8.3708520162778133E-2</c:v>
                </c:pt>
                <c:pt idx="1467">
                  <c:v>7.17088712226676E-2</c:v>
                </c:pt>
                <c:pt idx="1468">
                  <c:v>6.8037182731717105E-2</c:v>
                </c:pt>
                <c:pt idx="1469">
                  <c:v>7.4759718066977496E-2</c:v>
                </c:pt>
                <c:pt idx="1470">
                  <c:v>7.5287708062247494E-2</c:v>
                </c:pt>
                <c:pt idx="1471">
                  <c:v>7.0437451465938716E-2</c:v>
                </c:pt>
                <c:pt idx="1472">
                  <c:v>6.0733010820696022E-2</c:v>
                </c:pt>
                <c:pt idx="1473">
                  <c:v>6.4329151424362602E-2</c:v>
                </c:pt>
                <c:pt idx="1474">
                  <c:v>6.2873845368978887E-2</c:v>
                </c:pt>
                <c:pt idx="1475">
                  <c:v>6.2162516120977007E-2</c:v>
                </c:pt>
                <c:pt idx="1476">
                  <c:v>5.9083511766927214E-2</c:v>
                </c:pt>
                <c:pt idx="1477">
                  <c:v>6.1180655834282706E-2</c:v>
                </c:pt>
                <c:pt idx="1478">
                  <c:v>5.2560569702796406E-2</c:v>
                </c:pt>
                <c:pt idx="1479">
                  <c:v>4.9457393358529812E-2</c:v>
                </c:pt>
                <c:pt idx="1480">
                  <c:v>5.912955730348219E-2</c:v>
                </c:pt>
                <c:pt idx="1481">
                  <c:v>5.579003227052811E-2</c:v>
                </c:pt>
                <c:pt idx="1482">
                  <c:v>5.3344221467376801E-2</c:v>
                </c:pt>
                <c:pt idx="1483">
                  <c:v>3.9707341444809717E-2</c:v>
                </c:pt>
                <c:pt idx="1484">
                  <c:v>4.0028266815625504E-2</c:v>
                </c:pt>
                <c:pt idx="1485">
                  <c:v>3.4584856038211292E-2</c:v>
                </c:pt>
                <c:pt idx="1486">
                  <c:v>2.7989009169265604E-2</c:v>
                </c:pt>
                <c:pt idx="1487">
                  <c:v>3.1230469953978698E-2</c:v>
                </c:pt>
                <c:pt idx="1488">
                  <c:v>3.3889301429720506E-2</c:v>
                </c:pt>
                <c:pt idx="1489">
                  <c:v>4.462019373822361E-2</c:v>
                </c:pt>
                <c:pt idx="1490">
                  <c:v>5.8664201540630616E-2</c:v>
                </c:pt>
                <c:pt idx="1491">
                  <c:v>6.7204499559952599E-2</c:v>
                </c:pt>
                <c:pt idx="1492">
                  <c:v>8.1960041285642909E-2</c:v>
                </c:pt>
                <c:pt idx="1493">
                  <c:v>0.10249930780953601</c:v>
                </c:pt>
                <c:pt idx="1494">
                  <c:v>0.12667654534121697</c:v>
                </c:pt>
                <c:pt idx="1495">
                  <c:v>0.15278693373536006</c:v>
                </c:pt>
                <c:pt idx="1496">
                  <c:v>0.18179594787480005</c:v>
                </c:pt>
                <c:pt idx="1497">
                  <c:v>0.19388247547051496</c:v>
                </c:pt>
                <c:pt idx="1498">
                  <c:v>0.195316559375312</c:v>
                </c:pt>
                <c:pt idx="1499">
                  <c:v>0.21458279957699805</c:v>
                </c:pt>
                <c:pt idx="1500">
                  <c:v>0.23328317774199303</c:v>
                </c:pt>
                <c:pt idx="1501">
                  <c:v>0.22855944176852999</c:v>
                </c:pt>
                <c:pt idx="1502">
                  <c:v>0.22346553023549404</c:v>
                </c:pt>
                <c:pt idx="1503">
                  <c:v>0.20756848822508403</c:v>
                </c:pt>
                <c:pt idx="1504">
                  <c:v>0.21597989564295003</c:v>
                </c:pt>
                <c:pt idx="1505">
                  <c:v>0.22042337042482801</c:v>
                </c:pt>
                <c:pt idx="1506">
                  <c:v>0.21541774012485604</c:v>
                </c:pt>
                <c:pt idx="1507">
                  <c:v>0.19436654493618297</c:v>
                </c:pt>
                <c:pt idx="1508">
                  <c:v>0.12699551012517299</c:v>
                </c:pt>
                <c:pt idx="1509">
                  <c:v>0.14047886696412601</c:v>
                </c:pt>
                <c:pt idx="1510">
                  <c:v>0.14687779016028699</c:v>
                </c:pt>
                <c:pt idx="1511">
                  <c:v>0.13060003492641001</c:v>
                </c:pt>
                <c:pt idx="1512">
                  <c:v>0.12261065924042301</c:v>
                </c:pt>
                <c:pt idx="1513">
                  <c:v>0.126101481804857</c:v>
                </c:pt>
                <c:pt idx="1514">
                  <c:v>0.11181656360903999</c:v>
                </c:pt>
                <c:pt idx="1515">
                  <c:v>0.10880117710494</c:v>
                </c:pt>
                <c:pt idx="1516">
                  <c:v>0.10936807195693803</c:v>
                </c:pt>
                <c:pt idx="1517">
                  <c:v>0.10429117420252901</c:v>
                </c:pt>
                <c:pt idx="1518">
                  <c:v>0.11508838634793399</c:v>
                </c:pt>
                <c:pt idx="1519">
                  <c:v>0.150479774976256</c:v>
                </c:pt>
                <c:pt idx="1520">
                  <c:v>0.13000060896600096</c:v>
                </c:pt>
                <c:pt idx="1521">
                  <c:v>0.13293945416882405</c:v>
                </c:pt>
                <c:pt idx="1522">
                  <c:v>0.14117769998356994</c:v>
                </c:pt>
                <c:pt idx="1523">
                  <c:v>0.12291529416142399</c:v>
                </c:pt>
                <c:pt idx="1524">
                  <c:v>8.9737804730665519E-2</c:v>
                </c:pt>
                <c:pt idx="1525">
                  <c:v>0.11231526680423999</c:v>
                </c:pt>
                <c:pt idx="1526">
                  <c:v>0.11175962580245699</c:v>
                </c:pt>
                <c:pt idx="1527">
                  <c:v>0.10115293108692699</c:v>
                </c:pt>
                <c:pt idx="1528">
                  <c:v>5.425321665023191E-2</c:v>
                </c:pt>
                <c:pt idx="1529">
                  <c:v>2.8305701152585398E-2</c:v>
                </c:pt>
                <c:pt idx="1530">
                  <c:v>2.5954024518618696E-2</c:v>
                </c:pt>
                <c:pt idx="1531">
                  <c:v>3.5721264209436998E-2</c:v>
                </c:pt>
                <c:pt idx="1532">
                  <c:v>3.0687024674806905E-2</c:v>
                </c:pt>
                <c:pt idx="1533">
                  <c:v>2.9089256375005104E-2</c:v>
                </c:pt>
                <c:pt idx="1534">
                  <c:v>3.17114447433927E-2</c:v>
                </c:pt>
                <c:pt idx="1535">
                  <c:v>4.0295385440454086E-2</c:v>
                </c:pt>
                <c:pt idx="1536">
                  <c:v>4.2917680243773515E-2</c:v>
                </c:pt>
                <c:pt idx="1537">
                  <c:v>3.3915918703655408E-2</c:v>
                </c:pt>
                <c:pt idx="1538">
                  <c:v>4.58499897976389E-2</c:v>
                </c:pt>
                <c:pt idx="1539">
                  <c:v>5.3096412150202908E-2</c:v>
                </c:pt>
                <c:pt idx="1540">
                  <c:v>6.2075407841568217E-2</c:v>
                </c:pt>
                <c:pt idx="1541">
                  <c:v>6.0271673827508906E-2</c:v>
                </c:pt>
                <c:pt idx="1542">
                  <c:v>7.5122470723091903E-2</c:v>
                </c:pt>
                <c:pt idx="1543">
                  <c:v>0.110394498861888</c:v>
                </c:pt>
                <c:pt idx="1544">
                  <c:v>9.6902516281941187E-2</c:v>
                </c:pt>
                <c:pt idx="1545">
                  <c:v>0.11962870335310201</c:v>
                </c:pt>
                <c:pt idx="1546">
                  <c:v>0.138107606052707</c:v>
                </c:pt>
                <c:pt idx="1547">
                  <c:v>0.13786123772275199</c:v>
                </c:pt>
                <c:pt idx="1548">
                  <c:v>0.133697310988282</c:v>
                </c:pt>
                <c:pt idx="1549">
                  <c:v>9.6480108942432113E-2</c:v>
                </c:pt>
                <c:pt idx="1550">
                  <c:v>6.5711957432839307E-2</c:v>
                </c:pt>
                <c:pt idx="1551">
                  <c:v>5.8652398753023208E-2</c:v>
                </c:pt>
                <c:pt idx="1552">
                  <c:v>4.9978829663721192E-2</c:v>
                </c:pt>
                <c:pt idx="1553">
                  <c:v>5.0161283079207003E-2</c:v>
                </c:pt>
                <c:pt idx="1554">
                  <c:v>4.9937027020911219E-2</c:v>
                </c:pt>
                <c:pt idx="1555">
                  <c:v>4.48598136969258E-2</c:v>
                </c:pt>
                <c:pt idx="1556">
                  <c:v>3.8800466931534994E-2</c:v>
                </c:pt>
                <c:pt idx="1557">
                  <c:v>3.57541256559534E-2</c:v>
                </c:pt>
                <c:pt idx="1558">
                  <c:v>3.0856910854083902E-2</c:v>
                </c:pt>
                <c:pt idx="1559">
                  <c:v>2.4994221338465395E-2</c:v>
                </c:pt>
                <c:pt idx="1560">
                  <c:v>2.2249451296285395E-2</c:v>
                </c:pt>
                <c:pt idx="1561">
                  <c:v>2.0009060418112307E-2</c:v>
                </c:pt>
                <c:pt idx="1562">
                  <c:v>2.4134477218748101E-2</c:v>
                </c:pt>
                <c:pt idx="1563">
                  <c:v>2.27801566427802E-2</c:v>
                </c:pt>
                <c:pt idx="1564">
                  <c:v>2.5331922362524607E-2</c:v>
                </c:pt>
                <c:pt idx="1565">
                  <c:v>4.1183931744228713E-2</c:v>
                </c:pt>
                <c:pt idx="1566">
                  <c:v>6.2104733055317211E-2</c:v>
                </c:pt>
                <c:pt idx="1567">
                  <c:v>6.0868291801735724E-2</c:v>
                </c:pt>
                <c:pt idx="1568">
                  <c:v>5.3503176693491E-2</c:v>
                </c:pt>
                <c:pt idx="1569">
                  <c:v>7.2132318992829014E-2</c:v>
                </c:pt>
                <c:pt idx="1570">
                  <c:v>7.3660609726065709E-2</c:v>
                </c:pt>
                <c:pt idx="1571">
                  <c:v>0.11589688634642202</c:v>
                </c:pt>
                <c:pt idx="1572">
                  <c:v>0.24400137590714099</c:v>
                </c:pt>
                <c:pt idx="1573">
                  <c:v>0.17912310249432403</c:v>
                </c:pt>
                <c:pt idx="1574">
                  <c:v>0.15731062572972099</c:v>
                </c:pt>
                <c:pt idx="1575">
                  <c:v>0.18220307950709305</c:v>
                </c:pt>
                <c:pt idx="1576">
                  <c:v>0.21865436069955296</c:v>
                </c:pt>
                <c:pt idx="1577">
                  <c:v>0.22078566296354293</c:v>
                </c:pt>
                <c:pt idx="1578">
                  <c:v>0.18590328048019508</c:v>
                </c:pt>
                <c:pt idx="1579">
                  <c:v>0.15335712513804101</c:v>
                </c:pt>
                <c:pt idx="1580">
                  <c:v>0.14184407609206204</c:v>
                </c:pt>
                <c:pt idx="1581">
                  <c:v>0.18285412521412001</c:v>
                </c:pt>
                <c:pt idx="1582">
                  <c:v>0.19588449007711103</c:v>
                </c:pt>
                <c:pt idx="1583">
                  <c:v>0.16493777634651297</c:v>
                </c:pt>
                <c:pt idx="1584">
                  <c:v>0.14564377059775499</c:v>
                </c:pt>
                <c:pt idx="1585">
                  <c:v>0.16225783804113703</c:v>
                </c:pt>
                <c:pt idx="1586">
                  <c:v>0.16418720802994197</c:v>
                </c:pt>
                <c:pt idx="1587">
                  <c:v>0.17384323874492105</c:v>
                </c:pt>
                <c:pt idx="1588">
                  <c:v>0.17263088860915698</c:v>
                </c:pt>
                <c:pt idx="1589">
                  <c:v>0.16449174636138203</c:v>
                </c:pt>
                <c:pt idx="1590">
                  <c:v>0.20029155502168897</c:v>
                </c:pt>
                <c:pt idx="1591">
                  <c:v>0.19865848498880101</c:v>
                </c:pt>
                <c:pt idx="1592">
                  <c:v>0.19220495953362801</c:v>
                </c:pt>
                <c:pt idx="1593">
                  <c:v>0.21596669945440605</c:v>
                </c:pt>
                <c:pt idx="1594">
                  <c:v>0.23815770236165298</c:v>
                </c:pt>
                <c:pt idx="1595">
                  <c:v>0.239033225281779</c:v>
                </c:pt>
                <c:pt idx="1596">
                  <c:v>0.24231630938829202</c:v>
                </c:pt>
                <c:pt idx="1597">
                  <c:v>0.2633867408270541</c:v>
                </c:pt>
                <c:pt idx="1598">
                  <c:v>0.26637797532986118</c:v>
                </c:pt>
                <c:pt idx="1599">
                  <c:v>0.2723669737921931</c:v>
                </c:pt>
                <c:pt idx="1600">
                  <c:v>0.26427840318722107</c:v>
                </c:pt>
                <c:pt idx="1601">
                  <c:v>0.26197589070346905</c:v>
                </c:pt>
                <c:pt idx="1602">
                  <c:v>0.24297868283987903</c:v>
                </c:pt>
                <c:pt idx="1603">
                  <c:v>0.21817794111009403</c:v>
                </c:pt>
                <c:pt idx="1604">
                  <c:v>0.20354164601300101</c:v>
                </c:pt>
                <c:pt idx="1605">
                  <c:v>0.18161744624223006</c:v>
                </c:pt>
                <c:pt idx="1606">
                  <c:v>0.16240935644844604</c:v>
                </c:pt>
                <c:pt idx="1607">
                  <c:v>0.15539657502676599</c:v>
                </c:pt>
                <c:pt idx="1608">
                  <c:v>0.17205565595991199</c:v>
                </c:pt>
                <c:pt idx="1609">
                  <c:v>0.18457706181516903</c:v>
                </c:pt>
                <c:pt idx="1610">
                  <c:v>0.18387239814659803</c:v>
                </c:pt>
                <c:pt idx="1611">
                  <c:v>0.19875758213483199</c:v>
                </c:pt>
                <c:pt idx="1612">
                  <c:v>0.17447884395134702</c:v>
                </c:pt>
                <c:pt idx="1613">
                  <c:v>0.18137568137420201</c:v>
                </c:pt>
                <c:pt idx="1614">
                  <c:v>0.16005994593419701</c:v>
                </c:pt>
                <c:pt idx="1615">
                  <c:v>0.148070328711148</c:v>
                </c:pt>
                <c:pt idx="1616">
                  <c:v>0.160463939318678</c:v>
                </c:pt>
                <c:pt idx="1617">
                  <c:v>0.17211363841032204</c:v>
                </c:pt>
                <c:pt idx="1618">
                  <c:v>0.16626368694006299</c:v>
                </c:pt>
                <c:pt idx="1619">
                  <c:v>0.16654721697447603</c:v>
                </c:pt>
                <c:pt idx="1620">
                  <c:v>0.18251125776964799</c:v>
                </c:pt>
                <c:pt idx="1621">
                  <c:v>0.19897293464530003</c:v>
                </c:pt>
                <c:pt idx="1622">
                  <c:v>0.208886189664058</c:v>
                </c:pt>
                <c:pt idx="1623">
                  <c:v>0.22258802849298401</c:v>
                </c:pt>
                <c:pt idx="1624">
                  <c:v>0.23699198184411002</c:v>
                </c:pt>
                <c:pt idx="1625">
                  <c:v>0.24513368144320499</c:v>
                </c:pt>
                <c:pt idx="1626">
                  <c:v>0.25584559262904105</c:v>
                </c:pt>
                <c:pt idx="1627">
                  <c:v>0.25293603516473501</c:v>
                </c:pt>
                <c:pt idx="1628">
                  <c:v>0.25097260215227507</c:v>
                </c:pt>
                <c:pt idx="1629">
                  <c:v>0.24325414980783105</c:v>
                </c:pt>
                <c:pt idx="1630">
                  <c:v>0.23212716679786899</c:v>
                </c:pt>
                <c:pt idx="1631">
                  <c:v>0.231224313508719</c:v>
                </c:pt>
                <c:pt idx="1632">
                  <c:v>0.22375660171654296</c:v>
                </c:pt>
                <c:pt idx="1633">
                  <c:v>0.21747087755765099</c:v>
                </c:pt>
                <c:pt idx="1634">
                  <c:v>0.21394245070094606</c:v>
                </c:pt>
                <c:pt idx="1635">
                  <c:v>0.21044045224032806</c:v>
                </c:pt>
                <c:pt idx="1636">
                  <c:v>0.20825960896760701</c:v>
                </c:pt>
                <c:pt idx="1637">
                  <c:v>0.21063545937472203</c:v>
                </c:pt>
                <c:pt idx="1638">
                  <c:v>0.21322878155808803</c:v>
                </c:pt>
                <c:pt idx="1639">
                  <c:v>0.20942586856285703</c:v>
                </c:pt>
                <c:pt idx="1640">
                  <c:v>0.19667847772146399</c:v>
                </c:pt>
                <c:pt idx="1641">
                  <c:v>0.20734337497602803</c:v>
                </c:pt>
                <c:pt idx="1642">
                  <c:v>0.23791110398429702</c:v>
                </c:pt>
                <c:pt idx="1643">
                  <c:v>0.24673003680464403</c:v>
                </c:pt>
                <c:pt idx="1644">
                  <c:v>0.24930035632429803</c:v>
                </c:pt>
                <c:pt idx="1645">
                  <c:v>0.24887238061833403</c:v>
                </c:pt>
                <c:pt idx="1646">
                  <c:v>0.25600368223090098</c:v>
                </c:pt>
                <c:pt idx="1647">
                  <c:v>0.25822762036122693</c:v>
                </c:pt>
                <c:pt idx="1648">
                  <c:v>0.25243620749377799</c:v>
                </c:pt>
                <c:pt idx="1649">
                  <c:v>0.25228021100628101</c:v>
                </c:pt>
                <c:pt idx="1650">
                  <c:v>0.24336840213731306</c:v>
                </c:pt>
                <c:pt idx="1651">
                  <c:v>0.22223330680515799</c:v>
                </c:pt>
                <c:pt idx="1652">
                  <c:v>0.20960743140650004</c:v>
                </c:pt>
                <c:pt idx="1653">
                  <c:v>0.22056676956509402</c:v>
                </c:pt>
                <c:pt idx="1654">
                  <c:v>0.211114078875551</c:v>
                </c:pt>
                <c:pt idx="1655">
                  <c:v>0.21344019152467106</c:v>
                </c:pt>
                <c:pt idx="1656">
                  <c:v>0.213601660187658</c:v>
                </c:pt>
                <c:pt idx="1657">
                  <c:v>0.23198428415851799</c:v>
                </c:pt>
                <c:pt idx="1658">
                  <c:v>0.24188139693885696</c:v>
                </c:pt>
                <c:pt idx="1659">
                  <c:v>0.22407857855473698</c:v>
                </c:pt>
                <c:pt idx="1660">
                  <c:v>0.20969527982972302</c:v>
                </c:pt>
                <c:pt idx="1661">
                  <c:v>0.17369976814137103</c:v>
                </c:pt>
                <c:pt idx="1662">
                  <c:v>0.16625711968939499</c:v>
                </c:pt>
                <c:pt idx="1663">
                  <c:v>0.17619285960442699</c:v>
                </c:pt>
                <c:pt idx="1664">
                  <c:v>0.17189704951845702</c:v>
                </c:pt>
                <c:pt idx="1665">
                  <c:v>0.17201719348396702</c:v>
                </c:pt>
                <c:pt idx="1666">
                  <c:v>0.140787518335794</c:v>
                </c:pt>
                <c:pt idx="1667">
                  <c:v>0.130491990206583</c:v>
                </c:pt>
                <c:pt idx="1668">
                  <c:v>0.15405745815185604</c:v>
                </c:pt>
                <c:pt idx="1669">
                  <c:v>0.16868673851085</c:v>
                </c:pt>
                <c:pt idx="1670">
                  <c:v>0.19733122279728499</c:v>
                </c:pt>
                <c:pt idx="1671">
                  <c:v>0.22143319246366203</c:v>
                </c:pt>
                <c:pt idx="1672">
                  <c:v>0.22600323033992403</c:v>
                </c:pt>
                <c:pt idx="1673">
                  <c:v>0.22708122033718101</c:v>
                </c:pt>
                <c:pt idx="1674">
                  <c:v>0.22792089369247404</c:v>
                </c:pt>
                <c:pt idx="1675">
                  <c:v>0.221984601385709</c:v>
                </c:pt>
                <c:pt idx="1676">
                  <c:v>0.21071183693796605</c:v>
                </c:pt>
                <c:pt idx="1677">
                  <c:v>0.20922367032737901</c:v>
                </c:pt>
                <c:pt idx="1678">
                  <c:v>0.19327040035593701</c:v>
                </c:pt>
                <c:pt idx="1679">
                  <c:v>0.17109472488228603</c:v>
                </c:pt>
                <c:pt idx="1680">
                  <c:v>8.6584845776097638E-2</c:v>
                </c:pt>
                <c:pt idx="1681">
                  <c:v>4.568913412131561E-2</c:v>
                </c:pt>
                <c:pt idx="1682">
                  <c:v>6.8832797767351711E-2</c:v>
                </c:pt>
                <c:pt idx="1683">
                  <c:v>8.2660822453915594E-2</c:v>
                </c:pt>
                <c:pt idx="1684">
                  <c:v>8.5802762390889228E-2</c:v>
                </c:pt>
                <c:pt idx="1685">
                  <c:v>8.0724310481032124E-2</c:v>
                </c:pt>
                <c:pt idx="1686">
                  <c:v>7.2888168586667398E-2</c:v>
                </c:pt>
                <c:pt idx="1687">
                  <c:v>6.4800212504207019E-2</c:v>
                </c:pt>
                <c:pt idx="1688">
                  <c:v>6.0873078194857294E-2</c:v>
                </c:pt>
                <c:pt idx="1689">
                  <c:v>5.9292248481095197E-2</c:v>
                </c:pt>
                <c:pt idx="1690">
                  <c:v>6.9365032651250713E-2</c:v>
                </c:pt>
                <c:pt idx="1691">
                  <c:v>7.6364530702158498E-2</c:v>
                </c:pt>
                <c:pt idx="1692">
                  <c:v>8.722736401680993E-2</c:v>
                </c:pt>
                <c:pt idx="1693">
                  <c:v>8.6845608456406015E-2</c:v>
                </c:pt>
                <c:pt idx="1694">
                  <c:v>7.4504172336083294E-2</c:v>
                </c:pt>
                <c:pt idx="1695">
                  <c:v>6.4308652241088615E-2</c:v>
                </c:pt>
                <c:pt idx="1696">
                  <c:v>5.218779946684611E-2</c:v>
                </c:pt>
                <c:pt idx="1697">
                  <c:v>4.9020515974307802E-2</c:v>
                </c:pt>
                <c:pt idx="1698">
                  <c:v>4.5964926186976104E-2</c:v>
                </c:pt>
                <c:pt idx="1699">
                  <c:v>4.8451264352069402E-2</c:v>
                </c:pt>
                <c:pt idx="1700">
                  <c:v>5.0651383457706207E-2</c:v>
                </c:pt>
                <c:pt idx="1701">
                  <c:v>4.5461141703673491E-2</c:v>
                </c:pt>
                <c:pt idx="1702">
                  <c:v>4.0644731829066215E-2</c:v>
                </c:pt>
                <c:pt idx="1703">
                  <c:v>3.9417204569051408E-2</c:v>
                </c:pt>
                <c:pt idx="1704">
                  <c:v>3.4906170797923707E-2</c:v>
                </c:pt>
                <c:pt idx="1705">
                  <c:v>3.1618578019533904E-2</c:v>
                </c:pt>
                <c:pt idx="1706">
                  <c:v>2.8623061453525507E-2</c:v>
                </c:pt>
                <c:pt idx="1707">
                  <c:v>2.65462832898954E-2</c:v>
                </c:pt>
                <c:pt idx="1708">
                  <c:v>2.6475235003891009E-2</c:v>
                </c:pt>
                <c:pt idx="1709">
                  <c:v>2.4382735744655503E-2</c:v>
                </c:pt>
                <c:pt idx="1710">
                  <c:v>2.3217825585500604E-2</c:v>
                </c:pt>
                <c:pt idx="1711">
                  <c:v>2.2724247780874011E-2</c:v>
                </c:pt>
                <c:pt idx="1712">
                  <c:v>2.3177828483523712E-2</c:v>
                </c:pt>
                <c:pt idx="1713">
                  <c:v>2.5171859432838496E-2</c:v>
                </c:pt>
                <c:pt idx="1714">
                  <c:v>2.6456305138847003E-2</c:v>
                </c:pt>
                <c:pt idx="1715">
                  <c:v>2.6847865420168111E-2</c:v>
                </c:pt>
                <c:pt idx="1716">
                  <c:v>2.7089535617934805E-2</c:v>
                </c:pt>
                <c:pt idx="1717">
                  <c:v>2.6416875007379208E-2</c:v>
                </c:pt>
                <c:pt idx="1718">
                  <c:v>2.6844787606512405E-2</c:v>
                </c:pt>
                <c:pt idx="1719">
                  <c:v>2.7355957032843107E-2</c:v>
                </c:pt>
                <c:pt idx="1720">
                  <c:v>2.6650454848192891E-2</c:v>
                </c:pt>
                <c:pt idx="1721">
                  <c:v>3.1335895989547009E-2</c:v>
                </c:pt>
                <c:pt idx="1722">
                  <c:v>5.8698496107953406E-2</c:v>
                </c:pt>
                <c:pt idx="1723">
                  <c:v>9.5825656607312112E-2</c:v>
                </c:pt>
                <c:pt idx="1724">
                  <c:v>0.132461719863984</c:v>
                </c:pt>
                <c:pt idx="1725">
                  <c:v>0.12174395286915002</c:v>
                </c:pt>
                <c:pt idx="1726">
                  <c:v>0.10765592382027202</c:v>
                </c:pt>
                <c:pt idx="1727">
                  <c:v>0.10071825502133101</c:v>
                </c:pt>
                <c:pt idx="1728">
                  <c:v>8.8374453406630527E-2</c:v>
                </c:pt>
                <c:pt idx="1729">
                  <c:v>7.1471521147740413E-2</c:v>
                </c:pt>
                <c:pt idx="1730">
                  <c:v>6.970403617901301E-2</c:v>
                </c:pt>
                <c:pt idx="1731">
                  <c:v>7.4638149688797895E-2</c:v>
                </c:pt>
                <c:pt idx="1732">
                  <c:v>7.6300647916885317E-2</c:v>
                </c:pt>
                <c:pt idx="1733">
                  <c:v>8.013277737549912E-2</c:v>
                </c:pt>
                <c:pt idx="1734">
                  <c:v>6.9720455818460494E-2</c:v>
                </c:pt>
                <c:pt idx="1735">
                  <c:v>6.5214782869388893E-2</c:v>
                </c:pt>
                <c:pt idx="1736">
                  <c:v>6.3040929760543596E-2</c:v>
                </c:pt>
                <c:pt idx="1737">
                  <c:v>4.759538890841461E-2</c:v>
                </c:pt>
                <c:pt idx="1738">
                  <c:v>3.75727548969561E-2</c:v>
                </c:pt>
                <c:pt idx="1739">
                  <c:v>3.1363458726837198E-2</c:v>
                </c:pt>
                <c:pt idx="1740">
                  <c:v>2.764804879352431E-2</c:v>
                </c:pt>
                <c:pt idx="1741">
                  <c:v>2.7038887425518007E-2</c:v>
                </c:pt>
                <c:pt idx="1742">
                  <c:v>2.6442922013132801E-2</c:v>
                </c:pt>
                <c:pt idx="1743">
                  <c:v>2.6363476962541196E-2</c:v>
                </c:pt>
                <c:pt idx="1744">
                  <c:v>2.9000464648395598E-2</c:v>
                </c:pt>
                <c:pt idx="1745">
                  <c:v>3.8022105740007299E-2</c:v>
                </c:pt>
                <c:pt idx="1746">
                  <c:v>4.4637420743127015E-2</c:v>
                </c:pt>
                <c:pt idx="1747">
                  <c:v>5.9828625481150005E-2</c:v>
                </c:pt>
                <c:pt idx="1748">
                  <c:v>5.6724368388241797E-2</c:v>
                </c:pt>
                <c:pt idx="1749">
                  <c:v>5.2459222557392104E-2</c:v>
                </c:pt>
                <c:pt idx="1750">
                  <c:v>5.1148961916288802E-2</c:v>
                </c:pt>
                <c:pt idx="1751">
                  <c:v>4.0074235847547011E-2</c:v>
                </c:pt>
                <c:pt idx="1752">
                  <c:v>3.4160966738372101E-2</c:v>
                </c:pt>
                <c:pt idx="1753">
                  <c:v>3.0276116253271902E-2</c:v>
                </c:pt>
                <c:pt idx="1754">
                  <c:v>2.7376108659240905E-2</c:v>
                </c:pt>
                <c:pt idx="1755">
                  <c:v>2.4655590251107997E-2</c:v>
                </c:pt>
                <c:pt idx="1756">
                  <c:v>2.2852144436495601E-2</c:v>
                </c:pt>
                <c:pt idx="1757">
                  <c:v>2.3196487321060097E-2</c:v>
                </c:pt>
                <c:pt idx="1758">
                  <c:v>2.1711634949542293E-2</c:v>
                </c:pt>
                <c:pt idx="1759">
                  <c:v>1.9662099591788506E-2</c:v>
                </c:pt>
                <c:pt idx="1760">
                  <c:v>2.2673882698922506E-2</c:v>
                </c:pt>
                <c:pt idx="1761">
                  <c:v>2.35345658638309E-2</c:v>
                </c:pt>
                <c:pt idx="1762">
                  <c:v>2.4579545380426206E-2</c:v>
                </c:pt>
                <c:pt idx="1763">
                  <c:v>2.5076009222124707E-2</c:v>
                </c:pt>
                <c:pt idx="1764">
                  <c:v>2.4406421051717198E-2</c:v>
                </c:pt>
                <c:pt idx="1765">
                  <c:v>2.4693002080277006E-2</c:v>
                </c:pt>
                <c:pt idx="1766">
                  <c:v>2.4199131568635998E-2</c:v>
                </c:pt>
                <c:pt idx="1767">
                  <c:v>2.4904145851511402E-2</c:v>
                </c:pt>
                <c:pt idx="1768">
                  <c:v>2.43387662744559E-2</c:v>
                </c:pt>
                <c:pt idx="1769">
                  <c:v>2.1432781478217908E-2</c:v>
                </c:pt>
                <c:pt idx="1770">
                  <c:v>2.0766891651519698E-2</c:v>
                </c:pt>
                <c:pt idx="1771">
                  <c:v>2.7319904930586898E-2</c:v>
                </c:pt>
                <c:pt idx="1772">
                  <c:v>3.6272113269070115E-2</c:v>
                </c:pt>
                <c:pt idx="1773">
                  <c:v>4.4626450750276908E-2</c:v>
                </c:pt>
                <c:pt idx="1774">
                  <c:v>4.8543231844267808E-2</c:v>
                </c:pt>
                <c:pt idx="1775">
                  <c:v>5.5021052924410306E-2</c:v>
                </c:pt>
                <c:pt idx="1776">
                  <c:v>7.4511802468856803E-2</c:v>
                </c:pt>
                <c:pt idx="1777">
                  <c:v>0.11460075560185401</c:v>
                </c:pt>
                <c:pt idx="1778">
                  <c:v>0.10879622541700504</c:v>
                </c:pt>
                <c:pt idx="1779">
                  <c:v>9.1980710237459767E-2</c:v>
                </c:pt>
                <c:pt idx="1780">
                  <c:v>8.56451068747872E-2</c:v>
                </c:pt>
                <c:pt idx="1781">
                  <c:v>9.4240618625627881E-2</c:v>
                </c:pt>
                <c:pt idx="1782">
                  <c:v>0.11588105016054298</c:v>
                </c:pt>
                <c:pt idx="1783">
                  <c:v>0.13203841062292304</c:v>
                </c:pt>
                <c:pt idx="1784">
                  <c:v>0.133637673737004</c:v>
                </c:pt>
                <c:pt idx="1785">
                  <c:v>0.13307820082613903</c:v>
                </c:pt>
                <c:pt idx="1786">
                  <c:v>0.16200822553988201</c:v>
                </c:pt>
                <c:pt idx="1787">
                  <c:v>0.164405803659536</c:v>
                </c:pt>
                <c:pt idx="1788">
                  <c:v>0.17956146203354001</c:v>
                </c:pt>
                <c:pt idx="1789">
                  <c:v>0.18717946464994301</c:v>
                </c:pt>
                <c:pt idx="1790">
                  <c:v>0.20434819069308499</c:v>
                </c:pt>
                <c:pt idx="1791">
                  <c:v>0.22124056470256201</c:v>
                </c:pt>
                <c:pt idx="1792">
                  <c:v>0.22640312828765397</c:v>
                </c:pt>
                <c:pt idx="1793">
                  <c:v>0.21587709889428203</c:v>
                </c:pt>
                <c:pt idx="1794">
                  <c:v>0.21360568383174203</c:v>
                </c:pt>
                <c:pt idx="1795">
                  <c:v>0.23404791554856003</c:v>
                </c:pt>
                <c:pt idx="1796">
                  <c:v>0.237158248398878</c:v>
                </c:pt>
                <c:pt idx="1797">
                  <c:v>0.22736032560762001</c:v>
                </c:pt>
                <c:pt idx="1798">
                  <c:v>0.23793603139675404</c:v>
                </c:pt>
                <c:pt idx="1799">
                  <c:v>0.21991473712571602</c:v>
                </c:pt>
                <c:pt idx="1800">
                  <c:v>0.22324572508542503</c:v>
                </c:pt>
                <c:pt idx="1801">
                  <c:v>0.22593723399687102</c:v>
                </c:pt>
                <c:pt idx="1802">
                  <c:v>0.240072735744285</c:v>
                </c:pt>
                <c:pt idx="1803">
                  <c:v>0.23640691407111702</c:v>
                </c:pt>
                <c:pt idx="1804">
                  <c:v>0.229210019200902</c:v>
                </c:pt>
                <c:pt idx="1805">
                  <c:v>0.22651074483153202</c:v>
                </c:pt>
                <c:pt idx="1806">
                  <c:v>0.236331708403131</c:v>
                </c:pt>
                <c:pt idx="1807">
                  <c:v>0.23275980522994896</c:v>
                </c:pt>
                <c:pt idx="1808">
                  <c:v>0.22902208836951396</c:v>
                </c:pt>
                <c:pt idx="1809">
                  <c:v>0.22516566071982597</c:v>
                </c:pt>
                <c:pt idx="1810">
                  <c:v>0.22964267049454398</c:v>
                </c:pt>
                <c:pt idx="1811">
                  <c:v>0.231602550910424</c:v>
                </c:pt>
                <c:pt idx="1812">
                  <c:v>0.24154621480354399</c:v>
                </c:pt>
                <c:pt idx="1813">
                  <c:v>0.24447163591851498</c:v>
                </c:pt>
                <c:pt idx="1814">
                  <c:v>0.24228789033665599</c:v>
                </c:pt>
                <c:pt idx="1815">
                  <c:v>0.25165711111879296</c:v>
                </c:pt>
                <c:pt idx="1816">
                  <c:v>0.25313423668061197</c:v>
                </c:pt>
                <c:pt idx="1817">
                  <c:v>0.24382006007786799</c:v>
                </c:pt>
                <c:pt idx="1818">
                  <c:v>0.24555271120687</c:v>
                </c:pt>
                <c:pt idx="1819">
                  <c:v>0.24155721779932102</c:v>
                </c:pt>
                <c:pt idx="1820">
                  <c:v>0.23398134912339902</c:v>
                </c:pt>
                <c:pt idx="1821">
                  <c:v>0.22208170804699601</c:v>
                </c:pt>
                <c:pt idx="1822">
                  <c:v>0.22122145466267401</c:v>
                </c:pt>
                <c:pt idx="1823">
                  <c:v>0.21893508834252906</c:v>
                </c:pt>
                <c:pt idx="1824">
                  <c:v>0.21861883810555399</c:v>
                </c:pt>
                <c:pt idx="1825">
                  <c:v>0.21627721538222605</c:v>
                </c:pt>
                <c:pt idx="1826">
                  <c:v>0.20781486284121004</c:v>
                </c:pt>
                <c:pt idx="1827">
                  <c:v>0.20608885593639703</c:v>
                </c:pt>
                <c:pt idx="1828">
                  <c:v>0.21498962493794399</c:v>
                </c:pt>
                <c:pt idx="1829">
                  <c:v>0.19480698366306401</c:v>
                </c:pt>
                <c:pt idx="1830">
                  <c:v>0.19695038876524104</c:v>
                </c:pt>
                <c:pt idx="1831">
                  <c:v>0.215171799780838</c:v>
                </c:pt>
                <c:pt idx="1832">
                  <c:v>0.22231014145144104</c:v>
                </c:pt>
                <c:pt idx="1833">
                  <c:v>0.22344539637724706</c:v>
                </c:pt>
                <c:pt idx="1834">
                  <c:v>0.19165723850310501</c:v>
                </c:pt>
                <c:pt idx="1835">
                  <c:v>0.14553758249778403</c:v>
                </c:pt>
                <c:pt idx="1836">
                  <c:v>0.117636467515478</c:v>
                </c:pt>
                <c:pt idx="1837">
                  <c:v>8.2341732134204079E-2</c:v>
                </c:pt>
                <c:pt idx="1838">
                  <c:v>8.5487250539866583E-2</c:v>
                </c:pt>
                <c:pt idx="1839">
                  <c:v>0.11915002412454298</c:v>
                </c:pt>
                <c:pt idx="1840">
                  <c:v>0.14100521678091299</c:v>
                </c:pt>
                <c:pt idx="1841">
                  <c:v>0.16665310713819401</c:v>
                </c:pt>
                <c:pt idx="1842">
                  <c:v>0.16262306132767798</c:v>
                </c:pt>
                <c:pt idx="1843">
                  <c:v>0.19169336087742306</c:v>
                </c:pt>
                <c:pt idx="1844">
                  <c:v>0.21445614081746109</c:v>
                </c:pt>
                <c:pt idx="1845">
                  <c:v>0.18750911533632605</c:v>
                </c:pt>
                <c:pt idx="1846">
                  <c:v>0.17173809558003306</c:v>
                </c:pt>
                <c:pt idx="1847">
                  <c:v>0.14050669767784599</c:v>
                </c:pt>
                <c:pt idx="1848">
                  <c:v>0.14372432653829303</c:v>
                </c:pt>
                <c:pt idx="1849">
                  <c:v>0.15802695774972703</c:v>
                </c:pt>
                <c:pt idx="1850">
                  <c:v>0.19166479555573099</c:v>
                </c:pt>
                <c:pt idx="1851">
                  <c:v>0.21299152811906202</c:v>
                </c:pt>
                <c:pt idx="1852">
                  <c:v>0.22981760719186403</c:v>
                </c:pt>
                <c:pt idx="1853">
                  <c:v>0.20528363474802799</c:v>
                </c:pt>
                <c:pt idx="1854">
                  <c:v>0.20253028531717301</c:v>
                </c:pt>
                <c:pt idx="1855">
                  <c:v>0.211144806912582</c:v>
                </c:pt>
                <c:pt idx="1856">
                  <c:v>0.18118164653072599</c:v>
                </c:pt>
                <c:pt idx="1857">
                  <c:v>0.17770925863506304</c:v>
                </c:pt>
                <c:pt idx="1858">
                  <c:v>0.19146623785032604</c:v>
                </c:pt>
                <c:pt idx="1859">
                  <c:v>0.20129899461076603</c:v>
                </c:pt>
                <c:pt idx="1860">
                  <c:v>0.21143199544027305</c:v>
                </c:pt>
                <c:pt idx="1861">
                  <c:v>0.226121837178094</c:v>
                </c:pt>
                <c:pt idx="1862">
                  <c:v>0.22698124491438701</c:v>
                </c:pt>
                <c:pt idx="1863">
                  <c:v>0.21687234190043803</c:v>
                </c:pt>
                <c:pt idx="1864">
                  <c:v>0.217626267966712</c:v>
                </c:pt>
                <c:pt idx="1865">
                  <c:v>0.22748889338206602</c:v>
                </c:pt>
                <c:pt idx="1866">
                  <c:v>0.22664996665020401</c:v>
                </c:pt>
                <c:pt idx="1867">
                  <c:v>0.20603989193174899</c:v>
                </c:pt>
                <c:pt idx="1868">
                  <c:v>0.20763254252797203</c:v>
                </c:pt>
                <c:pt idx="1869">
                  <c:v>0.18726245340014505</c:v>
                </c:pt>
                <c:pt idx="1870">
                  <c:v>0.19624371514570099</c:v>
                </c:pt>
                <c:pt idx="1871">
                  <c:v>0.20252893506221203</c:v>
                </c:pt>
                <c:pt idx="1872">
                  <c:v>0.16750210057659204</c:v>
                </c:pt>
                <c:pt idx="1873">
                  <c:v>0.14370835492456699</c:v>
                </c:pt>
                <c:pt idx="1874">
                  <c:v>0.13104205398056201</c:v>
                </c:pt>
                <c:pt idx="1875">
                  <c:v>0.131195564221193</c:v>
                </c:pt>
                <c:pt idx="1876">
                  <c:v>0.12815142867545698</c:v>
                </c:pt>
                <c:pt idx="1877">
                  <c:v>0.13479865693719403</c:v>
                </c:pt>
                <c:pt idx="1878">
                  <c:v>0.15083509234538903</c:v>
                </c:pt>
                <c:pt idx="1879">
                  <c:v>9.6507188756777107E-2</c:v>
                </c:pt>
                <c:pt idx="1880">
                  <c:v>8.1290259936253204E-2</c:v>
                </c:pt>
                <c:pt idx="1881">
                  <c:v>9.1255745273263134E-2</c:v>
                </c:pt>
                <c:pt idx="1882">
                  <c:v>9.4485802973940297E-2</c:v>
                </c:pt>
                <c:pt idx="1883">
                  <c:v>9.8591908380540924E-2</c:v>
                </c:pt>
                <c:pt idx="1884">
                  <c:v>0.10263244888633702</c:v>
                </c:pt>
                <c:pt idx="1885">
                  <c:v>0.10989692623801105</c:v>
                </c:pt>
                <c:pt idx="1886">
                  <c:v>0.106846739794782</c:v>
                </c:pt>
                <c:pt idx="1887">
                  <c:v>9.8187959249035783E-2</c:v>
                </c:pt>
                <c:pt idx="1888">
                  <c:v>0.10969014845108804</c:v>
                </c:pt>
                <c:pt idx="1889">
                  <c:v>0.13072924315047402</c:v>
                </c:pt>
                <c:pt idx="1890">
                  <c:v>0.12258718502308802</c:v>
                </c:pt>
                <c:pt idx="1891">
                  <c:v>0.10512176078871603</c:v>
                </c:pt>
                <c:pt idx="1892">
                  <c:v>0.10718385355720902</c:v>
                </c:pt>
                <c:pt idx="1893">
                  <c:v>0.10914187287205002</c:v>
                </c:pt>
                <c:pt idx="1894">
                  <c:v>9.4628086479285015E-2</c:v>
                </c:pt>
                <c:pt idx="1895">
                  <c:v>7.4360651171386932E-2</c:v>
                </c:pt>
                <c:pt idx="1896">
                  <c:v>8.9011713940996606E-2</c:v>
                </c:pt>
                <c:pt idx="1897">
                  <c:v>8.9751980006479729E-2</c:v>
                </c:pt>
                <c:pt idx="1898">
                  <c:v>7.4883546005750021E-2</c:v>
                </c:pt>
                <c:pt idx="1899">
                  <c:v>8.219915422236139E-2</c:v>
                </c:pt>
                <c:pt idx="1900">
                  <c:v>9.6793834096120093E-2</c:v>
                </c:pt>
                <c:pt idx="1901">
                  <c:v>0.11124546121644402</c:v>
                </c:pt>
                <c:pt idx="1902">
                  <c:v>0.11701687662439599</c:v>
                </c:pt>
                <c:pt idx="1903">
                  <c:v>0.10925896245165301</c:v>
                </c:pt>
                <c:pt idx="1904">
                  <c:v>0.12973558269516303</c:v>
                </c:pt>
                <c:pt idx="1905">
                  <c:v>0.12309085408047003</c:v>
                </c:pt>
                <c:pt idx="1906">
                  <c:v>0.11993804228545003</c:v>
                </c:pt>
                <c:pt idx="1907">
                  <c:v>0.137116864589756</c:v>
                </c:pt>
                <c:pt idx="1908">
                  <c:v>0.15345458543703605</c:v>
                </c:pt>
                <c:pt idx="1909">
                  <c:v>0.16647341600430501</c:v>
                </c:pt>
                <c:pt idx="1910">
                  <c:v>0.166084789934418</c:v>
                </c:pt>
                <c:pt idx="1911">
                  <c:v>0.15248914633030305</c:v>
                </c:pt>
                <c:pt idx="1912">
                  <c:v>0.16603797566146503</c:v>
                </c:pt>
                <c:pt idx="1913">
                  <c:v>0.18876088774461403</c:v>
                </c:pt>
                <c:pt idx="1914">
                  <c:v>0.20231960369121299</c:v>
                </c:pt>
                <c:pt idx="1915">
                  <c:v>0.21361926414819601</c:v>
                </c:pt>
                <c:pt idx="1916">
                  <c:v>0.20090567656506703</c:v>
                </c:pt>
                <c:pt idx="1917">
                  <c:v>0.21160847526009399</c:v>
                </c:pt>
                <c:pt idx="1918">
                  <c:v>0.204122513550449</c:v>
                </c:pt>
                <c:pt idx="1919">
                  <c:v>0.18894748524367105</c:v>
                </c:pt>
                <c:pt idx="1920">
                  <c:v>0.18591593289158606</c:v>
                </c:pt>
                <c:pt idx="1921">
                  <c:v>0.18800253357530206</c:v>
                </c:pt>
                <c:pt idx="1922">
                  <c:v>0.19434557821359297</c:v>
                </c:pt>
                <c:pt idx="1923">
                  <c:v>0.18395457246327299</c:v>
                </c:pt>
                <c:pt idx="1924">
                  <c:v>0.18370532713016702</c:v>
                </c:pt>
                <c:pt idx="1925">
                  <c:v>0.173682976465314</c:v>
                </c:pt>
                <c:pt idx="1926">
                  <c:v>0.165725547715837</c:v>
                </c:pt>
                <c:pt idx="1927">
                  <c:v>0.16629759472948499</c:v>
                </c:pt>
                <c:pt idx="1928">
                  <c:v>0.16155062811218499</c:v>
                </c:pt>
                <c:pt idx="1929">
                  <c:v>0.150084895288076</c:v>
                </c:pt>
                <c:pt idx="1930">
                  <c:v>0.15460012611049803</c:v>
                </c:pt>
                <c:pt idx="1931">
                  <c:v>0.15420044268315702</c:v>
                </c:pt>
                <c:pt idx="1932">
                  <c:v>0.171255575554915</c:v>
                </c:pt>
                <c:pt idx="1933">
                  <c:v>0.18395141913471899</c:v>
                </c:pt>
                <c:pt idx="1934">
                  <c:v>0.185941871289659</c:v>
                </c:pt>
                <c:pt idx="1935">
                  <c:v>0.16836313342714804</c:v>
                </c:pt>
                <c:pt idx="1936">
                  <c:v>0.19232810376824996</c:v>
                </c:pt>
                <c:pt idx="1937">
                  <c:v>0.19204830630522804</c:v>
                </c:pt>
                <c:pt idx="1938">
                  <c:v>0.17929539403069605</c:v>
                </c:pt>
                <c:pt idx="1939">
                  <c:v>0.16223818071711102</c:v>
                </c:pt>
                <c:pt idx="1940">
                  <c:v>0.15166755323433001</c:v>
                </c:pt>
                <c:pt idx="1941">
                  <c:v>0.13558611308943502</c:v>
                </c:pt>
                <c:pt idx="1942">
                  <c:v>0.10808197053185001</c:v>
                </c:pt>
                <c:pt idx="1943">
                  <c:v>9.8845911333194314E-2</c:v>
                </c:pt>
                <c:pt idx="1944">
                  <c:v>9.9024511420724395E-2</c:v>
                </c:pt>
                <c:pt idx="1945">
                  <c:v>9.246614848408613E-2</c:v>
                </c:pt>
                <c:pt idx="1946">
                  <c:v>0.10630484949463299</c:v>
                </c:pt>
                <c:pt idx="1947">
                  <c:v>0.12039525782228103</c:v>
                </c:pt>
                <c:pt idx="1948">
                  <c:v>0.13320158483253702</c:v>
                </c:pt>
                <c:pt idx="1949">
                  <c:v>0.14221479260211503</c:v>
                </c:pt>
                <c:pt idx="1950">
                  <c:v>0.13663930836013299</c:v>
                </c:pt>
                <c:pt idx="1951">
                  <c:v>0.13224187149435601</c:v>
                </c:pt>
                <c:pt idx="1952">
                  <c:v>0.12031562536241799</c:v>
                </c:pt>
                <c:pt idx="1953">
                  <c:v>0.12971189186967003</c:v>
                </c:pt>
                <c:pt idx="1954">
                  <c:v>0.17588608028814201</c:v>
                </c:pt>
                <c:pt idx="1955">
                  <c:v>0.21114677857273303</c:v>
                </c:pt>
                <c:pt idx="1956">
                  <c:v>0.22470947403054201</c:v>
                </c:pt>
                <c:pt idx="1957">
                  <c:v>0.232994569612957</c:v>
                </c:pt>
                <c:pt idx="1958">
                  <c:v>0.22840749625225404</c:v>
                </c:pt>
                <c:pt idx="1959">
                  <c:v>0.21451130555451603</c:v>
                </c:pt>
                <c:pt idx="1960">
                  <c:v>0.24049739940009707</c:v>
                </c:pt>
                <c:pt idx="1961">
                  <c:v>0.21474001101400303</c:v>
                </c:pt>
                <c:pt idx="1962">
                  <c:v>0.194618679165624</c:v>
                </c:pt>
                <c:pt idx="1963">
                  <c:v>0.19402851061016396</c:v>
                </c:pt>
                <c:pt idx="1964">
                  <c:v>0.183258571669975</c:v>
                </c:pt>
                <c:pt idx="1965">
                  <c:v>0.195970004078767</c:v>
                </c:pt>
                <c:pt idx="1966">
                  <c:v>0.18928540211420805</c:v>
                </c:pt>
                <c:pt idx="1967">
                  <c:v>0.16163797635309898</c:v>
                </c:pt>
                <c:pt idx="1968">
                  <c:v>0.16012883984064996</c:v>
                </c:pt>
                <c:pt idx="1969">
                  <c:v>0.17556537401531003</c:v>
                </c:pt>
                <c:pt idx="1970">
                  <c:v>0.17974259059278205</c:v>
                </c:pt>
                <c:pt idx="1971">
                  <c:v>0.16541969310818402</c:v>
                </c:pt>
                <c:pt idx="1972">
                  <c:v>0.170943514418052</c:v>
                </c:pt>
                <c:pt idx="1973">
                  <c:v>0.164475960438138</c:v>
                </c:pt>
                <c:pt idx="1974">
                  <c:v>0.16198393910795403</c:v>
                </c:pt>
                <c:pt idx="1975">
                  <c:v>0.17678288905490203</c:v>
                </c:pt>
                <c:pt idx="1976">
                  <c:v>0.201462966676556</c:v>
                </c:pt>
                <c:pt idx="1977">
                  <c:v>0.21570848401276305</c:v>
                </c:pt>
                <c:pt idx="1978">
                  <c:v>0.228773683626154</c:v>
                </c:pt>
                <c:pt idx="1979">
                  <c:v>0.24431011777363901</c:v>
                </c:pt>
                <c:pt idx="1980">
                  <c:v>0.22791397846999303</c:v>
                </c:pt>
                <c:pt idx="1981">
                  <c:v>0.22992547325961496</c:v>
                </c:pt>
                <c:pt idx="1982">
                  <c:v>0.24152850809308596</c:v>
                </c:pt>
                <c:pt idx="1983">
                  <c:v>0.24431605523571001</c:v>
                </c:pt>
                <c:pt idx="1984">
                  <c:v>0.23706073816117704</c:v>
                </c:pt>
                <c:pt idx="1985">
                  <c:v>0.25093945255236894</c:v>
                </c:pt>
                <c:pt idx="1986">
                  <c:v>0.23392671605228099</c:v>
                </c:pt>
                <c:pt idx="1987">
                  <c:v>0.21700900613967003</c:v>
                </c:pt>
                <c:pt idx="1988">
                  <c:v>0.20455386559768199</c:v>
                </c:pt>
                <c:pt idx="1989">
                  <c:v>0.18678161554013503</c:v>
                </c:pt>
                <c:pt idx="1990">
                  <c:v>0.16845892385528499</c:v>
                </c:pt>
                <c:pt idx="1991">
                  <c:v>0.14886150711840401</c:v>
                </c:pt>
                <c:pt idx="1992">
                  <c:v>0.14121130539220206</c:v>
                </c:pt>
                <c:pt idx="1993">
                  <c:v>0.15171257454527803</c:v>
                </c:pt>
                <c:pt idx="1994">
                  <c:v>0.17299335773695804</c:v>
                </c:pt>
                <c:pt idx="1995">
                  <c:v>0.18474835965008704</c:v>
                </c:pt>
                <c:pt idx="1996">
                  <c:v>0.16417189290914994</c:v>
                </c:pt>
                <c:pt idx="1997">
                  <c:v>0.14132148944178999</c:v>
                </c:pt>
                <c:pt idx="1998">
                  <c:v>0.130831024528826</c:v>
                </c:pt>
                <c:pt idx="1999">
                  <c:v>0.113962845396036</c:v>
                </c:pt>
                <c:pt idx="2000">
                  <c:v>8.7195076137048716E-2</c:v>
                </c:pt>
                <c:pt idx="2001">
                  <c:v>6.6766965159629516E-2</c:v>
                </c:pt>
                <c:pt idx="2002">
                  <c:v>6.1499295089406707E-2</c:v>
                </c:pt>
                <c:pt idx="2003">
                  <c:v>4.9748378163323607E-2</c:v>
                </c:pt>
                <c:pt idx="2004">
                  <c:v>5.2705629113777908E-2</c:v>
                </c:pt>
                <c:pt idx="2005">
                  <c:v>4.7642706273738802E-2</c:v>
                </c:pt>
                <c:pt idx="2006">
                  <c:v>3.8799399496559604E-2</c:v>
                </c:pt>
                <c:pt idx="2007">
                  <c:v>3.2809031562130608E-2</c:v>
                </c:pt>
                <c:pt idx="2008">
                  <c:v>2.9387510409061107E-2</c:v>
                </c:pt>
                <c:pt idx="2009">
                  <c:v>3.1005307094490911E-2</c:v>
                </c:pt>
                <c:pt idx="2010">
                  <c:v>3.3970999784970105E-2</c:v>
                </c:pt>
                <c:pt idx="2011">
                  <c:v>3.5331809506822805E-2</c:v>
                </c:pt>
                <c:pt idx="2012">
                  <c:v>2.9114464127375495E-2</c:v>
                </c:pt>
                <c:pt idx="2013">
                  <c:v>2.1360923731207092E-2</c:v>
                </c:pt>
                <c:pt idx="2014">
                  <c:v>1.8396715306241401E-2</c:v>
                </c:pt>
                <c:pt idx="2015">
                  <c:v>1.7448720293707004E-2</c:v>
                </c:pt>
                <c:pt idx="2016">
                  <c:v>1.7609733133451599E-2</c:v>
                </c:pt>
                <c:pt idx="2017">
                  <c:v>2.0285575929922302E-2</c:v>
                </c:pt>
                <c:pt idx="2018">
                  <c:v>2.7929857248181797E-2</c:v>
                </c:pt>
                <c:pt idx="2019">
                  <c:v>4.1465842979136795E-2</c:v>
                </c:pt>
                <c:pt idx="2020">
                  <c:v>5.4691438389990903E-2</c:v>
                </c:pt>
                <c:pt idx="2021">
                  <c:v>5.8713835797475002E-2</c:v>
                </c:pt>
                <c:pt idx="2022">
                  <c:v>6.0043929007626416E-2</c:v>
                </c:pt>
                <c:pt idx="2023">
                  <c:v>7.0652541797504298E-2</c:v>
                </c:pt>
                <c:pt idx="2024">
                  <c:v>7.5857400356544716E-2</c:v>
                </c:pt>
                <c:pt idx="2025">
                  <c:v>8.4823070333737607E-2</c:v>
                </c:pt>
                <c:pt idx="2026">
                  <c:v>0.10581282145298601</c:v>
                </c:pt>
                <c:pt idx="2027">
                  <c:v>0.13824890118421604</c:v>
                </c:pt>
                <c:pt idx="2028">
                  <c:v>0.14590863955498604</c:v>
                </c:pt>
                <c:pt idx="2029">
                  <c:v>0.13466523858743207</c:v>
                </c:pt>
                <c:pt idx="2030">
                  <c:v>0.11691637244401201</c:v>
                </c:pt>
                <c:pt idx="2031">
                  <c:v>0.12332814263339001</c:v>
                </c:pt>
                <c:pt idx="2032">
                  <c:v>0.12285517830623201</c:v>
                </c:pt>
                <c:pt idx="2033">
                  <c:v>0.13144724183011802</c:v>
                </c:pt>
                <c:pt idx="2034">
                  <c:v>0.10508500348077102</c:v>
                </c:pt>
                <c:pt idx="2035">
                  <c:v>9.7333127445653991E-2</c:v>
                </c:pt>
                <c:pt idx="2036">
                  <c:v>0.13508280490687596</c:v>
                </c:pt>
                <c:pt idx="2037">
                  <c:v>0.18646765395500003</c:v>
                </c:pt>
                <c:pt idx="2038">
                  <c:v>0.18373373154952402</c:v>
                </c:pt>
                <c:pt idx="2039">
                  <c:v>0.21075978218556704</c:v>
                </c:pt>
                <c:pt idx="2040">
                  <c:v>0.21391943044888206</c:v>
                </c:pt>
                <c:pt idx="2041">
                  <c:v>0.21123429162780402</c:v>
                </c:pt>
                <c:pt idx="2042">
                  <c:v>0.20746901975146306</c:v>
                </c:pt>
                <c:pt idx="2043">
                  <c:v>0.19394382545201203</c:v>
                </c:pt>
                <c:pt idx="2044">
                  <c:v>0.18286458374738304</c:v>
                </c:pt>
                <c:pt idx="2045">
                  <c:v>0.14309811197341499</c:v>
                </c:pt>
                <c:pt idx="2046">
                  <c:v>0.11945285348151603</c:v>
                </c:pt>
                <c:pt idx="2047">
                  <c:v>0.11522853668747</c:v>
                </c:pt>
                <c:pt idx="2048">
                  <c:v>0.11812159272438902</c:v>
                </c:pt>
                <c:pt idx="2049">
                  <c:v>9.9214156701129597E-2</c:v>
                </c:pt>
                <c:pt idx="2050">
                  <c:v>9.1316501657998567E-2</c:v>
                </c:pt>
                <c:pt idx="2051">
                  <c:v>7.9971458852202804E-2</c:v>
                </c:pt>
                <c:pt idx="2052">
                  <c:v>8.5832124168216908E-2</c:v>
                </c:pt>
                <c:pt idx="2053">
                  <c:v>4.8861944788177895E-2</c:v>
                </c:pt>
                <c:pt idx="2054">
                  <c:v>3.62123598518896E-2</c:v>
                </c:pt>
                <c:pt idx="2055">
                  <c:v>3.6432604582121705E-2</c:v>
                </c:pt>
                <c:pt idx="2056">
                  <c:v>3.8534374114723303E-2</c:v>
                </c:pt>
                <c:pt idx="2057">
                  <c:v>3.7689961832048501E-2</c:v>
                </c:pt>
                <c:pt idx="2058">
                  <c:v>4.2068491032003323E-2</c:v>
                </c:pt>
                <c:pt idx="2059">
                  <c:v>5.6697399289570703E-2</c:v>
                </c:pt>
                <c:pt idx="2060">
                  <c:v>6.1443573330723998E-2</c:v>
                </c:pt>
                <c:pt idx="2061">
                  <c:v>6.4073758966620403E-2</c:v>
                </c:pt>
                <c:pt idx="2062">
                  <c:v>6.3061655323502594E-2</c:v>
                </c:pt>
                <c:pt idx="2063">
                  <c:v>5.3402034704554499E-2</c:v>
                </c:pt>
                <c:pt idx="2064">
                  <c:v>4.4699361076305399E-2</c:v>
                </c:pt>
                <c:pt idx="2065">
                  <c:v>5.5062125747364306E-2</c:v>
                </c:pt>
                <c:pt idx="2066">
                  <c:v>4.6073008540310795E-2</c:v>
                </c:pt>
                <c:pt idx="2067">
                  <c:v>5.1426392158894003E-2</c:v>
                </c:pt>
                <c:pt idx="2068">
                  <c:v>5.02077981686989E-2</c:v>
                </c:pt>
                <c:pt idx="2069">
                  <c:v>4.0674106459287492E-2</c:v>
                </c:pt>
                <c:pt idx="2070">
                  <c:v>3.4520221034859903E-2</c:v>
                </c:pt>
                <c:pt idx="2071">
                  <c:v>2.7684706402210407E-2</c:v>
                </c:pt>
                <c:pt idx="2072">
                  <c:v>2.3726844394093498E-2</c:v>
                </c:pt>
                <c:pt idx="2073">
                  <c:v>2.0037908214922205E-2</c:v>
                </c:pt>
                <c:pt idx="2074">
                  <c:v>1.7122342262902303E-2</c:v>
                </c:pt>
                <c:pt idx="2075">
                  <c:v>1.5705193938474998E-2</c:v>
                </c:pt>
                <c:pt idx="2076">
                  <c:v>1.228700508457E-2</c:v>
                </c:pt>
                <c:pt idx="2077">
                  <c:v>1.2886244483062999E-2</c:v>
                </c:pt>
                <c:pt idx="2078">
                  <c:v>1.2782436656128401E-2</c:v>
                </c:pt>
                <c:pt idx="2079">
                  <c:v>1.2564574003075004E-2</c:v>
                </c:pt>
                <c:pt idx="2080">
                  <c:v>2.15479863308994E-2</c:v>
                </c:pt>
                <c:pt idx="2081">
                  <c:v>4.6582709762158191E-2</c:v>
                </c:pt>
                <c:pt idx="2082">
                  <c:v>8.3375773122141783E-2</c:v>
                </c:pt>
                <c:pt idx="2083">
                  <c:v>0.10800178072178403</c:v>
                </c:pt>
                <c:pt idx="2084">
                  <c:v>0.131051271434283</c:v>
                </c:pt>
                <c:pt idx="2085">
                  <c:v>0.14499287251847903</c:v>
                </c:pt>
                <c:pt idx="2086">
                  <c:v>0.15484387460632903</c:v>
                </c:pt>
                <c:pt idx="2087">
                  <c:v>0.16025896993497699</c:v>
                </c:pt>
                <c:pt idx="2088">
                  <c:v>0.16182668885155896</c:v>
                </c:pt>
                <c:pt idx="2089">
                  <c:v>0.18041956659404404</c:v>
                </c:pt>
                <c:pt idx="2090">
                  <c:v>0.17809846086507106</c:v>
                </c:pt>
                <c:pt idx="2091">
                  <c:v>0.20574051943505101</c:v>
                </c:pt>
                <c:pt idx="2092">
                  <c:v>0.21405346851770002</c:v>
                </c:pt>
                <c:pt idx="2093">
                  <c:v>0.211057629706942</c:v>
                </c:pt>
                <c:pt idx="2094">
                  <c:v>0.21082828149712105</c:v>
                </c:pt>
                <c:pt idx="2095">
                  <c:v>0.19645897317389399</c:v>
                </c:pt>
                <c:pt idx="2096">
                  <c:v>0.18248053665027103</c:v>
                </c:pt>
                <c:pt idx="2097">
                  <c:v>0.18822444965424703</c:v>
                </c:pt>
                <c:pt idx="2098">
                  <c:v>0.18545065175872899</c:v>
                </c:pt>
                <c:pt idx="2099">
                  <c:v>0.17226841265047302</c:v>
                </c:pt>
                <c:pt idx="2100">
                  <c:v>0.15766354077338901</c:v>
                </c:pt>
                <c:pt idx="2101">
                  <c:v>0.17743193682469602</c:v>
                </c:pt>
                <c:pt idx="2102">
                  <c:v>0.17907072013981398</c:v>
                </c:pt>
                <c:pt idx="2103">
                  <c:v>0.18047143163477103</c:v>
                </c:pt>
                <c:pt idx="2104">
                  <c:v>0.17753810344388299</c:v>
                </c:pt>
                <c:pt idx="2105">
                  <c:v>0.18845955519935503</c:v>
                </c:pt>
                <c:pt idx="2106">
                  <c:v>0.19956268017092402</c:v>
                </c:pt>
                <c:pt idx="2107">
                  <c:v>0.21530712766990401</c:v>
                </c:pt>
                <c:pt idx="2108">
                  <c:v>0.17319315481960401</c:v>
                </c:pt>
                <c:pt idx="2109">
                  <c:v>0.17101727485458901</c:v>
                </c:pt>
                <c:pt idx="2110">
                  <c:v>0.13543418041481903</c:v>
                </c:pt>
                <c:pt idx="2111">
                  <c:v>0.115005994036547</c:v>
                </c:pt>
                <c:pt idx="2112">
                  <c:v>8.8328875275097446E-2</c:v>
                </c:pt>
                <c:pt idx="2113">
                  <c:v>6.0649387179183195E-2</c:v>
                </c:pt>
                <c:pt idx="2114">
                  <c:v>5.6447054725949797E-2</c:v>
                </c:pt>
                <c:pt idx="2115">
                  <c:v>5.3500063874636711E-2</c:v>
                </c:pt>
                <c:pt idx="2116">
                  <c:v>4.0888934899535816E-2</c:v>
                </c:pt>
                <c:pt idx="2117">
                  <c:v>3.4091265426183709E-2</c:v>
                </c:pt>
                <c:pt idx="2118">
                  <c:v>3.9948954014887399E-2</c:v>
                </c:pt>
                <c:pt idx="2119">
                  <c:v>3.2648237081094607E-2</c:v>
                </c:pt>
                <c:pt idx="2120">
                  <c:v>3.9535513127258802E-2</c:v>
                </c:pt>
                <c:pt idx="2121">
                  <c:v>4.2865052937991109E-2</c:v>
                </c:pt>
                <c:pt idx="2122">
                  <c:v>4.9461087345576624E-2</c:v>
                </c:pt>
                <c:pt idx="2123">
                  <c:v>6.7681781607253619E-2</c:v>
                </c:pt>
                <c:pt idx="2124">
                  <c:v>8.5791313560536611E-2</c:v>
                </c:pt>
                <c:pt idx="2125">
                  <c:v>9.1423339139076132E-2</c:v>
                </c:pt>
                <c:pt idx="2126">
                  <c:v>6.7570514183119407E-2</c:v>
                </c:pt>
                <c:pt idx="2127">
                  <c:v>3.5997405145991097E-2</c:v>
                </c:pt>
                <c:pt idx="2128">
                  <c:v>2.3423282584156803E-2</c:v>
                </c:pt>
                <c:pt idx="2129">
                  <c:v>2.3139515420987404E-2</c:v>
                </c:pt>
                <c:pt idx="2130">
                  <c:v>2.5366569519559502E-2</c:v>
                </c:pt>
                <c:pt idx="2131">
                  <c:v>1.4659358171449997E-2</c:v>
                </c:pt>
                <c:pt idx="2132">
                  <c:v>1.6668319362782406E-2</c:v>
                </c:pt>
                <c:pt idx="2133">
                  <c:v>2.3467587451817401E-2</c:v>
                </c:pt>
                <c:pt idx="2134">
                  <c:v>3.1651008347852005E-2</c:v>
                </c:pt>
                <c:pt idx="2135">
                  <c:v>4.5689483949175706E-2</c:v>
                </c:pt>
                <c:pt idx="2136">
                  <c:v>7.6508816224907503E-2</c:v>
                </c:pt>
                <c:pt idx="2137">
                  <c:v>5.8750476920595714E-2</c:v>
                </c:pt>
                <c:pt idx="2138">
                  <c:v>5.8318756168077704E-2</c:v>
                </c:pt>
                <c:pt idx="2139">
                  <c:v>7.00041076776306E-2</c:v>
                </c:pt>
                <c:pt idx="2140">
                  <c:v>0.11931089162901498</c:v>
                </c:pt>
                <c:pt idx="2141">
                  <c:v>0.17849533095426506</c:v>
                </c:pt>
                <c:pt idx="2142">
                  <c:v>0.12687357042370095</c:v>
                </c:pt>
                <c:pt idx="2143">
                  <c:v>9.5485055543842817E-2</c:v>
                </c:pt>
                <c:pt idx="2144">
                  <c:v>6.949780207808362E-2</c:v>
                </c:pt>
                <c:pt idx="2145">
                  <c:v>5.3911463691078992E-2</c:v>
                </c:pt>
                <c:pt idx="2146">
                  <c:v>3.5715487737821398E-2</c:v>
                </c:pt>
                <c:pt idx="2147">
                  <c:v>3.5221682765083299E-2</c:v>
                </c:pt>
                <c:pt idx="2148">
                  <c:v>3.0856324610370307E-2</c:v>
                </c:pt>
                <c:pt idx="2149">
                  <c:v>2.35178008056454E-2</c:v>
                </c:pt>
                <c:pt idx="2150">
                  <c:v>2.0499731228168904E-2</c:v>
                </c:pt>
                <c:pt idx="2151">
                  <c:v>2.8235272688507011E-2</c:v>
                </c:pt>
                <c:pt idx="2152">
                  <c:v>5.2581953201427098E-2</c:v>
                </c:pt>
                <c:pt idx="2153">
                  <c:v>5.2520880523337608E-2</c:v>
                </c:pt>
                <c:pt idx="2154">
                  <c:v>9.4167967609265615E-2</c:v>
                </c:pt>
                <c:pt idx="2155">
                  <c:v>8.6932470087507902E-2</c:v>
                </c:pt>
                <c:pt idx="2156">
                  <c:v>6.4310464315269114E-2</c:v>
                </c:pt>
                <c:pt idx="2157">
                  <c:v>4.9218814797539097E-2</c:v>
                </c:pt>
                <c:pt idx="2158">
                  <c:v>3.0987969733746696E-2</c:v>
                </c:pt>
                <c:pt idx="2159">
                  <c:v>2.5311822023765508E-2</c:v>
                </c:pt>
                <c:pt idx="2160">
                  <c:v>2.3603576178117903E-2</c:v>
                </c:pt>
                <c:pt idx="2161">
                  <c:v>2.8421996718457201E-2</c:v>
                </c:pt>
                <c:pt idx="2162">
                  <c:v>2.90560433689383E-2</c:v>
                </c:pt>
                <c:pt idx="2163">
                  <c:v>3.7307768370835805E-2</c:v>
                </c:pt>
                <c:pt idx="2164">
                  <c:v>3.5251715043068704E-2</c:v>
                </c:pt>
                <c:pt idx="2165">
                  <c:v>2.1446772277437305E-2</c:v>
                </c:pt>
                <c:pt idx="2166">
                  <c:v>1.1869892667890002E-2</c:v>
                </c:pt>
                <c:pt idx="2167">
                  <c:v>1.5946839457206603E-2</c:v>
                </c:pt>
                <c:pt idx="2168">
                  <c:v>1.7628494942573798E-2</c:v>
                </c:pt>
                <c:pt idx="2169">
                  <c:v>2.0149904077056899E-2</c:v>
                </c:pt>
                <c:pt idx="2170">
                  <c:v>1.8718097181348797E-2</c:v>
                </c:pt>
                <c:pt idx="2171">
                  <c:v>1.6608360762083701E-2</c:v>
                </c:pt>
                <c:pt idx="2172">
                  <c:v>2.4275062131981599E-2</c:v>
                </c:pt>
                <c:pt idx="2173">
                  <c:v>2.4177202352672504E-2</c:v>
                </c:pt>
                <c:pt idx="2174">
                  <c:v>2.5047356367623806E-2</c:v>
                </c:pt>
                <c:pt idx="2175">
                  <c:v>2.5768836375764E-2</c:v>
                </c:pt>
                <c:pt idx="2176">
                  <c:v>2.2585032149132704E-2</c:v>
                </c:pt>
                <c:pt idx="2177">
                  <c:v>1.5706746774630301E-2</c:v>
                </c:pt>
                <c:pt idx="2178">
                  <c:v>1.6116149662261405E-2</c:v>
                </c:pt>
                <c:pt idx="2179">
                  <c:v>2.4102725284133899E-2</c:v>
                </c:pt>
                <c:pt idx="2180">
                  <c:v>4.0779767834459704E-2</c:v>
                </c:pt>
                <c:pt idx="2181">
                  <c:v>5.2976906496687098E-2</c:v>
                </c:pt>
                <c:pt idx="2182">
                  <c:v>7.2559027934877618E-2</c:v>
                </c:pt>
                <c:pt idx="2183">
                  <c:v>0.11387642476964202</c:v>
                </c:pt>
                <c:pt idx="2184">
                  <c:v>0.16145772661694197</c:v>
                </c:pt>
                <c:pt idx="2185">
                  <c:v>0.19226383184905099</c:v>
                </c:pt>
                <c:pt idx="2186">
                  <c:v>0.178323295999881</c:v>
                </c:pt>
                <c:pt idx="2187">
                  <c:v>0.18706717838385101</c:v>
                </c:pt>
                <c:pt idx="2188">
                  <c:v>0.11232655456116601</c:v>
                </c:pt>
                <c:pt idx="2189">
                  <c:v>6.0834593933105113E-2</c:v>
                </c:pt>
                <c:pt idx="2190">
                  <c:v>3.6714299189871707E-2</c:v>
                </c:pt>
                <c:pt idx="2191">
                  <c:v>3.4003292722492008E-2</c:v>
                </c:pt>
                <c:pt idx="2192">
                  <c:v>3.3080530376506503E-2</c:v>
                </c:pt>
                <c:pt idx="2193">
                  <c:v>3.26822211496927E-2</c:v>
                </c:pt>
                <c:pt idx="2194">
                  <c:v>3.353983768231461E-2</c:v>
                </c:pt>
                <c:pt idx="2195">
                  <c:v>1.97880934287997E-2</c:v>
                </c:pt>
                <c:pt idx="2196">
                  <c:v>1.5288606704148E-2</c:v>
                </c:pt>
                <c:pt idx="2197">
                  <c:v>2.2138334327031502E-2</c:v>
                </c:pt>
                <c:pt idx="2198">
                  <c:v>2.1929253087175107E-2</c:v>
                </c:pt>
                <c:pt idx="2199">
                  <c:v>2.6449084838521503E-2</c:v>
                </c:pt>
                <c:pt idx="2200">
                  <c:v>2.6174236492756402E-2</c:v>
                </c:pt>
                <c:pt idx="2201">
                  <c:v>2.8625193599294003E-2</c:v>
                </c:pt>
                <c:pt idx="2202">
                  <c:v>3.2070155597947507E-2</c:v>
                </c:pt>
                <c:pt idx="2203">
                  <c:v>3.2597516854353109E-2</c:v>
                </c:pt>
                <c:pt idx="2204">
                  <c:v>3.0356935894880397E-2</c:v>
                </c:pt>
                <c:pt idx="2205">
                  <c:v>2.2960886773224304E-2</c:v>
                </c:pt>
                <c:pt idx="2206">
                  <c:v>1.3487923474282701E-2</c:v>
                </c:pt>
                <c:pt idx="2207">
                  <c:v>1.2663665791903901E-2</c:v>
                </c:pt>
                <c:pt idx="2208">
                  <c:v>1.1981913922513E-2</c:v>
                </c:pt>
                <c:pt idx="2209">
                  <c:v>1.1343798606582503E-2</c:v>
                </c:pt>
                <c:pt idx="2210">
                  <c:v>1.1695787624784001E-2</c:v>
                </c:pt>
                <c:pt idx="2211">
                  <c:v>1.0821701735941202E-2</c:v>
                </c:pt>
                <c:pt idx="2212">
                  <c:v>1.00984350721525E-2</c:v>
                </c:pt>
                <c:pt idx="2213">
                  <c:v>1.3179545099945402E-2</c:v>
                </c:pt>
                <c:pt idx="2214">
                  <c:v>1.6680471678730605E-2</c:v>
                </c:pt>
                <c:pt idx="2215">
                  <c:v>2.0831758606026006E-2</c:v>
                </c:pt>
                <c:pt idx="2216">
                  <c:v>2.7553740926960509E-2</c:v>
                </c:pt>
                <c:pt idx="2217">
                  <c:v>3.4997078814515706E-2</c:v>
                </c:pt>
                <c:pt idx="2218">
                  <c:v>4.3285663567276395E-2</c:v>
                </c:pt>
                <c:pt idx="2219">
                  <c:v>5.3413315334865208E-2</c:v>
                </c:pt>
                <c:pt idx="2220">
                  <c:v>6.430571565240932E-2</c:v>
                </c:pt>
                <c:pt idx="2221">
                  <c:v>8.2341060235999783E-2</c:v>
                </c:pt>
                <c:pt idx="2222">
                  <c:v>0.107139016442961</c:v>
                </c:pt>
                <c:pt idx="2223">
                  <c:v>0.13875918674608104</c:v>
                </c:pt>
                <c:pt idx="2224">
                  <c:v>0.17028316165036603</c:v>
                </c:pt>
                <c:pt idx="2225">
                  <c:v>0.18266213850140106</c:v>
                </c:pt>
                <c:pt idx="2226">
                  <c:v>0.19012218816648199</c:v>
                </c:pt>
                <c:pt idx="2227">
                  <c:v>0.19371632717970402</c:v>
                </c:pt>
                <c:pt idx="2228">
                  <c:v>0.18674859776435102</c:v>
                </c:pt>
                <c:pt idx="2229">
                  <c:v>0.18663218088430705</c:v>
                </c:pt>
                <c:pt idx="2230">
                  <c:v>0.19406202622982796</c:v>
                </c:pt>
                <c:pt idx="2231">
                  <c:v>0.18278055149858896</c:v>
                </c:pt>
                <c:pt idx="2232">
                  <c:v>0.166142324601256</c:v>
                </c:pt>
                <c:pt idx="2233">
                  <c:v>0.167186164951803</c:v>
                </c:pt>
                <c:pt idx="2234">
                  <c:v>0.17321466273937602</c:v>
                </c:pt>
                <c:pt idx="2235">
                  <c:v>0.17080566244502901</c:v>
                </c:pt>
                <c:pt idx="2236">
                  <c:v>0.17922025013768902</c:v>
                </c:pt>
                <c:pt idx="2237">
                  <c:v>0.17489293414076804</c:v>
                </c:pt>
                <c:pt idx="2238">
                  <c:v>0.16749622666924699</c:v>
                </c:pt>
                <c:pt idx="2239">
                  <c:v>0.16220594955440304</c:v>
                </c:pt>
                <c:pt idx="2240">
                  <c:v>0.202897874295631</c:v>
                </c:pt>
                <c:pt idx="2241">
                  <c:v>0.244126604883417</c:v>
                </c:pt>
                <c:pt idx="2242">
                  <c:v>0.24769134058199704</c:v>
                </c:pt>
                <c:pt idx="2243">
                  <c:v>0.25851121699791602</c:v>
                </c:pt>
                <c:pt idx="2244">
                  <c:v>0.26266035859592196</c:v>
                </c:pt>
                <c:pt idx="2245">
                  <c:v>0.26801746850756197</c:v>
                </c:pt>
                <c:pt idx="2246">
                  <c:v>0.25544372801073595</c:v>
                </c:pt>
                <c:pt idx="2247">
                  <c:v>0.225688085602674</c:v>
                </c:pt>
                <c:pt idx="2248">
                  <c:v>0.20908962063786701</c:v>
                </c:pt>
                <c:pt idx="2249">
                  <c:v>0.22361001373417796</c:v>
                </c:pt>
                <c:pt idx="2250">
                  <c:v>0.23897957656417401</c:v>
                </c:pt>
                <c:pt idx="2251">
                  <c:v>0.21692786647754403</c:v>
                </c:pt>
                <c:pt idx="2252">
                  <c:v>0.198146910779049</c:v>
                </c:pt>
                <c:pt idx="2253">
                  <c:v>0.18066667934283601</c:v>
                </c:pt>
                <c:pt idx="2254">
                  <c:v>0.17212677548810398</c:v>
                </c:pt>
                <c:pt idx="2255">
                  <c:v>0.15691828939926908</c:v>
                </c:pt>
                <c:pt idx="2256">
                  <c:v>0.13578126767666901</c:v>
                </c:pt>
                <c:pt idx="2257">
                  <c:v>0.100963417903878</c:v>
                </c:pt>
                <c:pt idx="2258">
                  <c:v>7.311306811979032E-2</c:v>
                </c:pt>
                <c:pt idx="2259">
                  <c:v>6.6700847175209202E-2</c:v>
                </c:pt>
                <c:pt idx="2260">
                  <c:v>6.239366019291652E-2</c:v>
                </c:pt>
                <c:pt idx="2261">
                  <c:v>5.2981629863831418E-2</c:v>
                </c:pt>
                <c:pt idx="2262">
                  <c:v>4.3690839660510794E-2</c:v>
                </c:pt>
                <c:pt idx="2263">
                  <c:v>4.1105414668141209E-2</c:v>
                </c:pt>
                <c:pt idx="2264">
                  <c:v>3.3723183607756897E-2</c:v>
                </c:pt>
                <c:pt idx="2265">
                  <c:v>2.5996843437195001E-2</c:v>
                </c:pt>
                <c:pt idx="2266">
                  <c:v>2.3008223901364998E-2</c:v>
                </c:pt>
                <c:pt idx="2267">
                  <c:v>2.8880427117698296E-2</c:v>
                </c:pt>
                <c:pt idx="2268">
                  <c:v>4.0368035516927109E-2</c:v>
                </c:pt>
                <c:pt idx="2269">
                  <c:v>6.7304465329506194E-2</c:v>
                </c:pt>
                <c:pt idx="2270">
                  <c:v>8.0575590613405398E-2</c:v>
                </c:pt>
                <c:pt idx="2271">
                  <c:v>0.107119769296158</c:v>
                </c:pt>
                <c:pt idx="2272">
                  <c:v>0.13762123455938099</c:v>
                </c:pt>
                <c:pt idx="2273">
                  <c:v>0.15500193746859603</c:v>
                </c:pt>
                <c:pt idx="2274">
                  <c:v>0.15597342194535799</c:v>
                </c:pt>
                <c:pt idx="2275">
                  <c:v>0.14080739825166003</c:v>
                </c:pt>
                <c:pt idx="2276">
                  <c:v>0.14664711621562601</c:v>
                </c:pt>
                <c:pt idx="2277">
                  <c:v>0.14480420526752499</c:v>
                </c:pt>
                <c:pt idx="2278">
                  <c:v>0.14422356350415</c:v>
                </c:pt>
                <c:pt idx="2279">
                  <c:v>0.13431441034224403</c:v>
                </c:pt>
                <c:pt idx="2280">
                  <c:v>0.135783659960342</c:v>
                </c:pt>
                <c:pt idx="2281">
                  <c:v>0.13286010699716402</c:v>
                </c:pt>
                <c:pt idx="2282">
                  <c:v>0.11909014630413702</c:v>
                </c:pt>
                <c:pt idx="2283">
                  <c:v>0.10657327281610503</c:v>
                </c:pt>
                <c:pt idx="2284">
                  <c:v>9.3783840137634827E-2</c:v>
                </c:pt>
                <c:pt idx="2285">
                  <c:v>8.2529204080162094E-2</c:v>
                </c:pt>
                <c:pt idx="2286">
                  <c:v>6.6606384671770699E-2</c:v>
                </c:pt>
                <c:pt idx="2287">
                  <c:v>5.8399421820716925E-2</c:v>
                </c:pt>
                <c:pt idx="2288">
                  <c:v>4.961965664719601E-2</c:v>
                </c:pt>
                <c:pt idx="2289">
                  <c:v>4.7955013756463896E-2</c:v>
                </c:pt>
                <c:pt idx="2290">
                  <c:v>3.9372815854395504E-2</c:v>
                </c:pt>
                <c:pt idx="2291">
                  <c:v>2.8430247746659306E-2</c:v>
                </c:pt>
                <c:pt idx="2292">
                  <c:v>2.5743333507238304E-2</c:v>
                </c:pt>
                <c:pt idx="2293">
                  <c:v>2.3588343433676499E-2</c:v>
                </c:pt>
                <c:pt idx="2294">
                  <c:v>2.8350389658539199E-2</c:v>
                </c:pt>
                <c:pt idx="2295">
                  <c:v>4.3903194069545404E-2</c:v>
                </c:pt>
                <c:pt idx="2296">
                  <c:v>5.6751731075432008E-2</c:v>
                </c:pt>
                <c:pt idx="2297">
                  <c:v>6.4206432637098118E-2</c:v>
                </c:pt>
                <c:pt idx="2298">
                  <c:v>6.2836453438008713E-2</c:v>
                </c:pt>
                <c:pt idx="2299">
                  <c:v>4.2947731891469207E-2</c:v>
                </c:pt>
                <c:pt idx="2300">
                  <c:v>3.02088818507899E-2</c:v>
                </c:pt>
                <c:pt idx="2301">
                  <c:v>2.4446576971345502E-2</c:v>
                </c:pt>
                <c:pt idx="2302">
                  <c:v>2.1150671150860501E-2</c:v>
                </c:pt>
                <c:pt idx="2303">
                  <c:v>2.3291117114091004E-2</c:v>
                </c:pt>
                <c:pt idx="2304">
                  <c:v>2.3075435852924004E-2</c:v>
                </c:pt>
                <c:pt idx="2305">
                  <c:v>2.6702191760467002E-2</c:v>
                </c:pt>
                <c:pt idx="2306">
                  <c:v>2.4070677363477903E-2</c:v>
                </c:pt>
                <c:pt idx="2307">
                  <c:v>2.5125962280502602E-2</c:v>
                </c:pt>
                <c:pt idx="2308">
                  <c:v>2.4465763412116502E-2</c:v>
                </c:pt>
                <c:pt idx="2309">
                  <c:v>2.3411467676469708E-2</c:v>
                </c:pt>
                <c:pt idx="2310">
                  <c:v>2.2925002777892504E-2</c:v>
                </c:pt>
                <c:pt idx="2311">
                  <c:v>2.1697364152022103E-2</c:v>
                </c:pt>
                <c:pt idx="2312">
                  <c:v>2.1846522299272201E-2</c:v>
                </c:pt>
                <c:pt idx="2313">
                  <c:v>2.0991858535138498E-2</c:v>
                </c:pt>
                <c:pt idx="2314">
                  <c:v>2.0665209424226606E-2</c:v>
                </c:pt>
                <c:pt idx="2315">
                  <c:v>2.4555965491921503E-2</c:v>
                </c:pt>
                <c:pt idx="2316">
                  <c:v>3.1852171157961205E-2</c:v>
                </c:pt>
                <c:pt idx="2317">
                  <c:v>5.4755286004959998E-2</c:v>
                </c:pt>
                <c:pt idx="2318">
                  <c:v>9.9239459320431919E-2</c:v>
                </c:pt>
                <c:pt idx="2319">
                  <c:v>0.10116497928852003</c:v>
                </c:pt>
                <c:pt idx="2320">
                  <c:v>7.3953262757224303E-2</c:v>
                </c:pt>
                <c:pt idx="2321">
                  <c:v>3.8622994470489599E-2</c:v>
                </c:pt>
                <c:pt idx="2322">
                  <c:v>2.9418917634496302E-2</c:v>
                </c:pt>
                <c:pt idx="2323">
                  <c:v>2.1924854959576495E-2</c:v>
                </c:pt>
                <c:pt idx="2324">
                  <c:v>1.8799625598217806E-2</c:v>
                </c:pt>
                <c:pt idx="2325">
                  <c:v>1.9180481089668206E-2</c:v>
                </c:pt>
                <c:pt idx="2326">
                  <c:v>1.89485448222033E-2</c:v>
                </c:pt>
                <c:pt idx="2327">
                  <c:v>1.8352084123234001E-2</c:v>
                </c:pt>
                <c:pt idx="2328">
                  <c:v>1.7605438984731599E-2</c:v>
                </c:pt>
                <c:pt idx="2329">
                  <c:v>1.7025555933751102E-2</c:v>
                </c:pt>
                <c:pt idx="2330">
                  <c:v>1.6622043044033204E-2</c:v>
                </c:pt>
                <c:pt idx="2331">
                  <c:v>1.6632637991112701E-2</c:v>
                </c:pt>
                <c:pt idx="2332">
                  <c:v>1.6750656055462602E-2</c:v>
                </c:pt>
                <c:pt idx="2333">
                  <c:v>1.6696538765686303E-2</c:v>
                </c:pt>
                <c:pt idx="2334">
                  <c:v>1.6713934800074399E-2</c:v>
                </c:pt>
                <c:pt idx="2335">
                  <c:v>1.6819429115405904E-2</c:v>
                </c:pt>
                <c:pt idx="2336">
                  <c:v>1.9697461683520504E-2</c:v>
                </c:pt>
                <c:pt idx="2337">
                  <c:v>2.1285420912649705E-2</c:v>
                </c:pt>
                <c:pt idx="2338">
                  <c:v>2.0733347490236607E-2</c:v>
                </c:pt>
                <c:pt idx="2339">
                  <c:v>2.0696047490165605E-2</c:v>
                </c:pt>
                <c:pt idx="2340">
                  <c:v>2.2827856259939203E-2</c:v>
                </c:pt>
                <c:pt idx="2341">
                  <c:v>2.4843581205672895E-2</c:v>
                </c:pt>
                <c:pt idx="2342">
                  <c:v>2.7924990673276404E-2</c:v>
                </c:pt>
                <c:pt idx="2343">
                  <c:v>3.5421987306918805E-2</c:v>
                </c:pt>
                <c:pt idx="2344">
                  <c:v>3.5973723577823809E-2</c:v>
                </c:pt>
                <c:pt idx="2345">
                  <c:v>2.6994273884747403E-2</c:v>
                </c:pt>
                <c:pt idx="2346">
                  <c:v>2.8995147761905603E-2</c:v>
                </c:pt>
                <c:pt idx="2347">
                  <c:v>4.1084052177674989E-2</c:v>
                </c:pt>
                <c:pt idx="2348">
                  <c:v>4.852052782989151E-2</c:v>
                </c:pt>
                <c:pt idx="2349">
                  <c:v>3.3615889767441301E-2</c:v>
                </c:pt>
                <c:pt idx="2350">
                  <c:v>3.3529194861826601E-2</c:v>
                </c:pt>
                <c:pt idx="2351">
                  <c:v>3.1352202272513709E-2</c:v>
                </c:pt>
                <c:pt idx="2352">
                  <c:v>4.144105163058389E-2</c:v>
                </c:pt>
                <c:pt idx="2353">
                  <c:v>3.8651016562189007E-2</c:v>
                </c:pt>
                <c:pt idx="2354">
                  <c:v>2.8382603050224098E-2</c:v>
                </c:pt>
                <c:pt idx="2355">
                  <c:v>2.9399661348433196E-2</c:v>
                </c:pt>
                <c:pt idx="2356">
                  <c:v>3.2087400462073208E-2</c:v>
                </c:pt>
                <c:pt idx="2357">
                  <c:v>3.3507151253358597E-2</c:v>
                </c:pt>
                <c:pt idx="2358">
                  <c:v>3.6982101062508502E-2</c:v>
                </c:pt>
                <c:pt idx="2359">
                  <c:v>3.1045050931115401E-2</c:v>
                </c:pt>
                <c:pt idx="2360">
                  <c:v>2.7093733048447203E-2</c:v>
                </c:pt>
                <c:pt idx="2361">
                  <c:v>2.8555111954696101E-2</c:v>
                </c:pt>
                <c:pt idx="2362">
                  <c:v>3.3292761596592092E-2</c:v>
                </c:pt>
                <c:pt idx="2363">
                  <c:v>4.0859885493923297E-2</c:v>
                </c:pt>
                <c:pt idx="2364">
                  <c:v>4.6328914156895204E-2</c:v>
                </c:pt>
                <c:pt idx="2365">
                  <c:v>5.372528654260561E-2</c:v>
                </c:pt>
                <c:pt idx="2366">
                  <c:v>7.2307929558827033E-2</c:v>
                </c:pt>
                <c:pt idx="2367">
                  <c:v>6.633520945043582E-2</c:v>
                </c:pt>
                <c:pt idx="2368">
                  <c:v>5.5455158500053593E-2</c:v>
                </c:pt>
                <c:pt idx="2369">
                  <c:v>4.7847559536760301E-2</c:v>
                </c:pt>
                <c:pt idx="2370">
                  <c:v>4.6210797213253503E-2</c:v>
                </c:pt>
                <c:pt idx="2371">
                  <c:v>4.426199581006221E-2</c:v>
                </c:pt>
                <c:pt idx="2372">
                  <c:v>4.412948263512681E-2</c:v>
                </c:pt>
                <c:pt idx="2373">
                  <c:v>4.6577534896019707E-2</c:v>
                </c:pt>
                <c:pt idx="2374">
                  <c:v>3.9242309410117804E-2</c:v>
                </c:pt>
                <c:pt idx="2375">
                  <c:v>3.642683917977961E-2</c:v>
                </c:pt>
                <c:pt idx="2376">
                  <c:v>4.7298985541625906E-2</c:v>
                </c:pt>
                <c:pt idx="2377">
                  <c:v>4.1378083974340708E-2</c:v>
                </c:pt>
                <c:pt idx="2378">
                  <c:v>3.1849952482785111E-2</c:v>
                </c:pt>
                <c:pt idx="2379">
                  <c:v>2.9604932640743205E-2</c:v>
                </c:pt>
                <c:pt idx="2380">
                  <c:v>2.2823303079228311E-2</c:v>
                </c:pt>
                <c:pt idx="2381">
                  <c:v>2.0477898228101605E-2</c:v>
                </c:pt>
                <c:pt idx="2382">
                  <c:v>1.9192150243346005E-2</c:v>
                </c:pt>
                <c:pt idx="2383">
                  <c:v>1.7898526893495102E-2</c:v>
                </c:pt>
                <c:pt idx="2384">
                  <c:v>1.7682608223540203E-2</c:v>
                </c:pt>
                <c:pt idx="2385">
                  <c:v>1.7286871477364702E-2</c:v>
                </c:pt>
                <c:pt idx="2386">
                  <c:v>1.7965454019540503E-2</c:v>
                </c:pt>
                <c:pt idx="2387">
                  <c:v>2.0225137479948502E-2</c:v>
                </c:pt>
                <c:pt idx="2388">
                  <c:v>2.8345777247782599E-2</c:v>
                </c:pt>
                <c:pt idx="2389">
                  <c:v>3.6400423530391302E-2</c:v>
                </c:pt>
                <c:pt idx="2390">
                  <c:v>2.8020338031308798E-2</c:v>
                </c:pt>
                <c:pt idx="2391">
                  <c:v>2.2210660629687504E-2</c:v>
                </c:pt>
                <c:pt idx="2392">
                  <c:v>2.3657807139704907E-2</c:v>
                </c:pt>
                <c:pt idx="2393">
                  <c:v>3.4970032275134601E-2</c:v>
                </c:pt>
                <c:pt idx="2394">
                  <c:v>3.3957050825082297E-2</c:v>
                </c:pt>
                <c:pt idx="2395">
                  <c:v>3.3456964318391097E-2</c:v>
                </c:pt>
                <c:pt idx="2396">
                  <c:v>2.5049430457814006E-2</c:v>
                </c:pt>
                <c:pt idx="2397">
                  <c:v>2.4070994495609205E-2</c:v>
                </c:pt>
                <c:pt idx="2398">
                  <c:v>2.4446668511155404E-2</c:v>
                </c:pt>
                <c:pt idx="2399">
                  <c:v>2.3911775828147203E-2</c:v>
                </c:pt>
                <c:pt idx="2400">
                  <c:v>3.1260051159743001E-2</c:v>
                </c:pt>
                <c:pt idx="2401">
                  <c:v>3.5276428942317202E-2</c:v>
                </c:pt>
                <c:pt idx="2402">
                  <c:v>2.9971166064367005E-2</c:v>
                </c:pt>
                <c:pt idx="2403">
                  <c:v>2.8357398729487001E-2</c:v>
                </c:pt>
                <c:pt idx="2404">
                  <c:v>2.3540195010302398E-2</c:v>
                </c:pt>
                <c:pt idx="2405">
                  <c:v>2.0366587849860892E-2</c:v>
                </c:pt>
                <c:pt idx="2406">
                  <c:v>2.0116692758437197E-2</c:v>
                </c:pt>
                <c:pt idx="2407">
                  <c:v>1.9778699365183304E-2</c:v>
                </c:pt>
                <c:pt idx="2408">
                  <c:v>1.9485755200141203E-2</c:v>
                </c:pt>
                <c:pt idx="2409">
                  <c:v>2.1152728379414201E-2</c:v>
                </c:pt>
                <c:pt idx="2410">
                  <c:v>2.5799693112283799E-2</c:v>
                </c:pt>
                <c:pt idx="2411">
                  <c:v>2.9267792195552797E-2</c:v>
                </c:pt>
                <c:pt idx="2412">
                  <c:v>3.140321099045091E-2</c:v>
                </c:pt>
                <c:pt idx="2413">
                  <c:v>3.6975309853752705E-2</c:v>
                </c:pt>
                <c:pt idx="2414">
                  <c:v>3.8873932944173711E-2</c:v>
                </c:pt>
                <c:pt idx="2415">
                  <c:v>4.0164740812768406E-2</c:v>
                </c:pt>
                <c:pt idx="2416">
                  <c:v>4.2537195565825699E-2</c:v>
                </c:pt>
                <c:pt idx="2417">
                  <c:v>2.7785928287225609E-2</c:v>
                </c:pt>
                <c:pt idx="2418">
                  <c:v>2.5358695733516595E-2</c:v>
                </c:pt>
                <c:pt idx="2419">
                  <c:v>2.5529609961295198E-2</c:v>
                </c:pt>
                <c:pt idx="2420">
                  <c:v>2.8790859446539495E-2</c:v>
                </c:pt>
                <c:pt idx="2421">
                  <c:v>3.8199857457454606E-2</c:v>
                </c:pt>
                <c:pt idx="2422">
                  <c:v>4.5407596627829214E-2</c:v>
                </c:pt>
                <c:pt idx="2423">
                  <c:v>4.2588319992403804E-2</c:v>
                </c:pt>
                <c:pt idx="2424">
                  <c:v>3.9870333974082406E-2</c:v>
                </c:pt>
                <c:pt idx="2425">
                  <c:v>3.0873107207025012E-2</c:v>
                </c:pt>
                <c:pt idx="2426">
                  <c:v>2.5985039541968704E-2</c:v>
                </c:pt>
                <c:pt idx="2427">
                  <c:v>2.2376200504154606E-2</c:v>
                </c:pt>
                <c:pt idx="2428">
                  <c:v>2.1015224143891495E-2</c:v>
                </c:pt>
                <c:pt idx="2429">
                  <c:v>1.9965439249551006E-2</c:v>
                </c:pt>
                <c:pt idx="2430">
                  <c:v>2.0150957588922703E-2</c:v>
                </c:pt>
                <c:pt idx="2431">
                  <c:v>2.0405622317995201E-2</c:v>
                </c:pt>
                <c:pt idx="2432">
                  <c:v>2.2579474503730202E-2</c:v>
                </c:pt>
                <c:pt idx="2433">
                  <c:v>2.4943326066112905E-2</c:v>
                </c:pt>
                <c:pt idx="2434">
                  <c:v>2.8949832066598704E-2</c:v>
                </c:pt>
                <c:pt idx="2435">
                  <c:v>3.0649196634154805E-2</c:v>
                </c:pt>
                <c:pt idx="2436">
                  <c:v>4.6441733278898702E-2</c:v>
                </c:pt>
                <c:pt idx="2437">
                  <c:v>8.3366311457699627E-2</c:v>
                </c:pt>
                <c:pt idx="2438">
                  <c:v>9.8407636156359821E-2</c:v>
                </c:pt>
                <c:pt idx="2439">
                  <c:v>0.11854870187650601</c:v>
                </c:pt>
                <c:pt idx="2440">
                  <c:v>0.10081072892838903</c:v>
                </c:pt>
                <c:pt idx="2441">
                  <c:v>6.9659464197271509E-2</c:v>
                </c:pt>
                <c:pt idx="2442">
                  <c:v>4.6230819502943991E-2</c:v>
                </c:pt>
                <c:pt idx="2443">
                  <c:v>3.5171654264020004E-2</c:v>
                </c:pt>
                <c:pt idx="2444">
                  <c:v>4.5699656450323707E-2</c:v>
                </c:pt>
                <c:pt idx="2445">
                  <c:v>6.6305284888417318E-2</c:v>
                </c:pt>
                <c:pt idx="2446">
                  <c:v>9.2861802665118301E-2</c:v>
                </c:pt>
                <c:pt idx="2447">
                  <c:v>0.11069372813709702</c:v>
                </c:pt>
                <c:pt idx="2448">
                  <c:v>0.11306235235709798</c:v>
                </c:pt>
                <c:pt idx="2449">
                  <c:v>0.10565962633559102</c:v>
                </c:pt>
                <c:pt idx="2450">
                  <c:v>8.4331607246657003E-2</c:v>
                </c:pt>
                <c:pt idx="2451">
                  <c:v>5.7675047688755886E-2</c:v>
                </c:pt>
                <c:pt idx="2452">
                  <c:v>4.6512752003344607E-2</c:v>
                </c:pt>
                <c:pt idx="2453">
                  <c:v>4.5594854931735512E-2</c:v>
                </c:pt>
                <c:pt idx="2454">
                  <c:v>5.4664594441612313E-2</c:v>
                </c:pt>
                <c:pt idx="2455">
                  <c:v>5.2076467897279904E-2</c:v>
                </c:pt>
                <c:pt idx="2456">
                  <c:v>4.4520782924978811E-2</c:v>
                </c:pt>
                <c:pt idx="2457">
                  <c:v>4.2439403633515102E-2</c:v>
                </c:pt>
                <c:pt idx="2458">
                  <c:v>5.0373225140929213E-2</c:v>
                </c:pt>
                <c:pt idx="2459">
                  <c:v>5.7312637621286029E-2</c:v>
                </c:pt>
                <c:pt idx="2460">
                  <c:v>6.6449235239362497E-2</c:v>
                </c:pt>
                <c:pt idx="2461">
                  <c:v>8.3087222123348806E-2</c:v>
                </c:pt>
                <c:pt idx="2462">
                  <c:v>0.10515552203694402</c:v>
                </c:pt>
                <c:pt idx="2463">
                  <c:v>0.13566389869792303</c:v>
                </c:pt>
                <c:pt idx="2464">
                  <c:v>0.17801497112439302</c:v>
                </c:pt>
                <c:pt idx="2465">
                  <c:v>0.18928028545485404</c:v>
                </c:pt>
                <c:pt idx="2466">
                  <c:v>0.18218573023494</c:v>
                </c:pt>
                <c:pt idx="2467">
                  <c:v>0.19375642517684899</c:v>
                </c:pt>
                <c:pt idx="2468">
                  <c:v>0.19855126919316199</c:v>
                </c:pt>
                <c:pt idx="2469">
                  <c:v>0.19862860082620701</c:v>
                </c:pt>
                <c:pt idx="2470">
                  <c:v>0.19921341005405999</c:v>
                </c:pt>
                <c:pt idx="2471">
                  <c:v>0.18489629115652606</c:v>
                </c:pt>
                <c:pt idx="2472">
                  <c:v>0.17812620551889699</c:v>
                </c:pt>
                <c:pt idx="2473">
                  <c:v>0.15076192808041403</c:v>
                </c:pt>
                <c:pt idx="2474">
                  <c:v>0.14070505535428299</c:v>
                </c:pt>
                <c:pt idx="2475">
                  <c:v>0.13759227648288699</c:v>
                </c:pt>
                <c:pt idx="2476">
                  <c:v>0.15007445521209603</c:v>
                </c:pt>
                <c:pt idx="2477">
                  <c:v>0.15785737658831603</c:v>
                </c:pt>
                <c:pt idx="2478">
                  <c:v>0.16426633731436702</c:v>
                </c:pt>
                <c:pt idx="2479">
                  <c:v>0.17776527966175201</c:v>
                </c:pt>
                <c:pt idx="2480">
                  <c:v>0.18316252415452897</c:v>
                </c:pt>
                <c:pt idx="2481">
                  <c:v>0.16812739869005797</c:v>
                </c:pt>
                <c:pt idx="2482">
                  <c:v>0.16357187183053898</c:v>
                </c:pt>
                <c:pt idx="2483">
                  <c:v>0.16949764459119607</c:v>
                </c:pt>
                <c:pt idx="2484">
                  <c:v>0.17455674424569101</c:v>
                </c:pt>
                <c:pt idx="2485">
                  <c:v>0.17043438159322305</c:v>
                </c:pt>
                <c:pt idx="2486">
                  <c:v>0.17060379986471497</c:v>
                </c:pt>
                <c:pt idx="2487">
                  <c:v>0.16973031387566404</c:v>
                </c:pt>
                <c:pt idx="2488">
                  <c:v>0.17142322633163901</c:v>
                </c:pt>
                <c:pt idx="2489">
                  <c:v>0.16418710757940302</c:v>
                </c:pt>
                <c:pt idx="2490">
                  <c:v>0.14895386095497701</c:v>
                </c:pt>
                <c:pt idx="2491">
                  <c:v>0.14674716399936902</c:v>
                </c:pt>
                <c:pt idx="2492">
                  <c:v>0.14851865207444703</c:v>
                </c:pt>
                <c:pt idx="2493">
                  <c:v>0.14207144522293402</c:v>
                </c:pt>
                <c:pt idx="2494">
                  <c:v>0.12317553322438601</c:v>
                </c:pt>
                <c:pt idx="2495">
                  <c:v>0.103221310393594</c:v>
                </c:pt>
                <c:pt idx="2496">
                  <c:v>9.4884185706136617E-2</c:v>
                </c:pt>
                <c:pt idx="2497">
                  <c:v>7.5351848174928002E-2</c:v>
                </c:pt>
                <c:pt idx="2498">
                  <c:v>5.6077706378522697E-2</c:v>
                </c:pt>
                <c:pt idx="2499">
                  <c:v>5.3987497814955911E-2</c:v>
                </c:pt>
                <c:pt idx="2500">
                  <c:v>7.9857626646046925E-2</c:v>
                </c:pt>
                <c:pt idx="2501">
                  <c:v>9.8953507698434098E-2</c:v>
                </c:pt>
                <c:pt idx="2502">
                  <c:v>0.100688367965657</c:v>
                </c:pt>
                <c:pt idx="2503">
                  <c:v>8.8168078087579732E-2</c:v>
                </c:pt>
                <c:pt idx="2504">
                  <c:v>7.3190785681995704E-2</c:v>
                </c:pt>
                <c:pt idx="2505">
                  <c:v>6.3854392467671606E-2</c:v>
                </c:pt>
                <c:pt idx="2506">
                  <c:v>6.9609860771187887E-2</c:v>
                </c:pt>
                <c:pt idx="2507">
                  <c:v>6.7736062333372316E-2</c:v>
                </c:pt>
                <c:pt idx="2508">
                  <c:v>5.5514876175636503E-2</c:v>
                </c:pt>
                <c:pt idx="2509">
                  <c:v>5.6013898522972991E-2</c:v>
                </c:pt>
                <c:pt idx="2510">
                  <c:v>5.0408618208517608E-2</c:v>
                </c:pt>
                <c:pt idx="2511">
                  <c:v>4.8564594061412503E-2</c:v>
                </c:pt>
                <c:pt idx="2512">
                  <c:v>4.6800277486086901E-2</c:v>
                </c:pt>
                <c:pt idx="2513">
                  <c:v>5.4162909411222211E-2</c:v>
                </c:pt>
                <c:pt idx="2514">
                  <c:v>5.971778525244633E-2</c:v>
                </c:pt>
                <c:pt idx="2515">
                  <c:v>7.63870116891565E-2</c:v>
                </c:pt>
                <c:pt idx="2516">
                  <c:v>0.10269053934929299</c:v>
                </c:pt>
                <c:pt idx="2517">
                  <c:v>0.11759233814997801</c:v>
                </c:pt>
                <c:pt idx="2518">
                  <c:v>0.101884604677266</c:v>
                </c:pt>
                <c:pt idx="2519">
                  <c:v>7.8809469329562204E-2</c:v>
                </c:pt>
                <c:pt idx="2520">
                  <c:v>5.5832838347668216E-2</c:v>
                </c:pt>
                <c:pt idx="2521">
                  <c:v>5.8000558050247404E-2</c:v>
                </c:pt>
                <c:pt idx="2522">
                  <c:v>8.3829452216021311E-2</c:v>
                </c:pt>
                <c:pt idx="2523">
                  <c:v>9.9235964658859421E-2</c:v>
                </c:pt>
                <c:pt idx="2524">
                  <c:v>9.7245135952883727E-2</c:v>
                </c:pt>
                <c:pt idx="2525">
                  <c:v>7.8064071984629516E-2</c:v>
                </c:pt>
                <c:pt idx="2526">
                  <c:v>6.4536261940110223E-2</c:v>
                </c:pt>
                <c:pt idx="2527">
                  <c:v>0.102275266398894</c:v>
                </c:pt>
                <c:pt idx="2528">
                  <c:v>0.12548040816053799</c:v>
                </c:pt>
                <c:pt idx="2529">
                  <c:v>0.12271471990980301</c:v>
                </c:pt>
                <c:pt idx="2530">
                  <c:v>0.14274538681981305</c:v>
                </c:pt>
                <c:pt idx="2531">
                  <c:v>0.15970442798867501</c:v>
                </c:pt>
                <c:pt idx="2532">
                  <c:v>0.15892299750435201</c:v>
                </c:pt>
                <c:pt idx="2533">
                  <c:v>0.17783325834291502</c:v>
                </c:pt>
                <c:pt idx="2534">
                  <c:v>0.18199828478368302</c:v>
                </c:pt>
                <c:pt idx="2535">
                  <c:v>0.18063445021991001</c:v>
                </c:pt>
                <c:pt idx="2536">
                  <c:v>0.16843477460871498</c:v>
                </c:pt>
                <c:pt idx="2537">
                  <c:v>0.17396976462920102</c:v>
                </c:pt>
                <c:pt idx="2538">
                  <c:v>0.19923224250252805</c:v>
                </c:pt>
                <c:pt idx="2539">
                  <c:v>0.21013258002688601</c:v>
                </c:pt>
                <c:pt idx="2540">
                  <c:v>0.20548602214839404</c:v>
                </c:pt>
                <c:pt idx="2541">
                  <c:v>0.20038983354304099</c:v>
                </c:pt>
                <c:pt idx="2542">
                  <c:v>0.18853227319433702</c:v>
                </c:pt>
                <c:pt idx="2543">
                  <c:v>0.17229385645732406</c:v>
                </c:pt>
                <c:pt idx="2544">
                  <c:v>0.15250292449597402</c:v>
                </c:pt>
                <c:pt idx="2545">
                  <c:v>0.14416342505846103</c:v>
                </c:pt>
                <c:pt idx="2546">
                  <c:v>0.11683914420783502</c:v>
                </c:pt>
                <c:pt idx="2547">
                  <c:v>9.0145350488443327E-2</c:v>
                </c:pt>
                <c:pt idx="2548">
                  <c:v>7.0463608746985221E-2</c:v>
                </c:pt>
                <c:pt idx="2549">
                  <c:v>7.280884578128359E-2</c:v>
                </c:pt>
                <c:pt idx="2550">
                  <c:v>0.10564737168878099</c:v>
                </c:pt>
                <c:pt idx="2551">
                  <c:v>0.12731205266161796</c:v>
                </c:pt>
                <c:pt idx="2552">
                  <c:v>0.13094510782744906</c:v>
                </c:pt>
                <c:pt idx="2553">
                  <c:v>0.112942890719233</c:v>
                </c:pt>
                <c:pt idx="2554">
                  <c:v>9.24828113222394E-2</c:v>
                </c:pt>
                <c:pt idx="2555">
                  <c:v>7.1313992852458707E-2</c:v>
                </c:pt>
                <c:pt idx="2556">
                  <c:v>4.9759970386012209E-2</c:v>
                </c:pt>
                <c:pt idx="2557">
                  <c:v>3.8423183052249003E-2</c:v>
                </c:pt>
                <c:pt idx="2558">
                  <c:v>4.1093218985822501E-2</c:v>
                </c:pt>
                <c:pt idx="2559">
                  <c:v>4.4713314320256721E-2</c:v>
                </c:pt>
                <c:pt idx="2560">
                  <c:v>4.7768145964459295E-2</c:v>
                </c:pt>
                <c:pt idx="2561">
                  <c:v>4.7625624789398996E-2</c:v>
                </c:pt>
                <c:pt idx="2562">
                  <c:v>3.4892004149565302E-2</c:v>
                </c:pt>
                <c:pt idx="2563">
                  <c:v>3.1583634382078001E-2</c:v>
                </c:pt>
                <c:pt idx="2564">
                  <c:v>3.3226748560392899E-2</c:v>
                </c:pt>
                <c:pt idx="2565">
                  <c:v>2.1903088884112704E-2</c:v>
                </c:pt>
                <c:pt idx="2566">
                  <c:v>1.9452843426587204E-2</c:v>
                </c:pt>
                <c:pt idx="2567">
                  <c:v>1.9019737365974999E-2</c:v>
                </c:pt>
                <c:pt idx="2568">
                  <c:v>1.9344855956244703E-2</c:v>
                </c:pt>
                <c:pt idx="2569">
                  <c:v>1.88974681148452E-2</c:v>
                </c:pt>
                <c:pt idx="2570">
                  <c:v>1.8288050524640501E-2</c:v>
                </c:pt>
                <c:pt idx="2571">
                  <c:v>1.8434744797827501E-2</c:v>
                </c:pt>
                <c:pt idx="2572">
                  <c:v>1.9954475835010105E-2</c:v>
                </c:pt>
                <c:pt idx="2573">
                  <c:v>2.1090685408151899E-2</c:v>
                </c:pt>
                <c:pt idx="2574">
                  <c:v>2.2490962342366302E-2</c:v>
                </c:pt>
                <c:pt idx="2575">
                  <c:v>2.3648205706011404E-2</c:v>
                </c:pt>
                <c:pt idx="2576">
                  <c:v>2.4307239055783105E-2</c:v>
                </c:pt>
                <c:pt idx="2577">
                  <c:v>2.3573743983081704E-2</c:v>
                </c:pt>
                <c:pt idx="2578">
                  <c:v>2.3118288569199303E-2</c:v>
                </c:pt>
                <c:pt idx="2579">
                  <c:v>2.303189559822991E-2</c:v>
                </c:pt>
                <c:pt idx="2580">
                  <c:v>2.4177584856257796E-2</c:v>
                </c:pt>
                <c:pt idx="2581">
                  <c:v>2.9464041598251701E-2</c:v>
                </c:pt>
                <c:pt idx="2582">
                  <c:v>3.288235401132221E-2</c:v>
                </c:pt>
                <c:pt idx="2583">
                  <c:v>3.4237757483685308E-2</c:v>
                </c:pt>
                <c:pt idx="2584">
                  <c:v>3.0806344743898303E-2</c:v>
                </c:pt>
                <c:pt idx="2585">
                  <c:v>2.5760692910114801E-2</c:v>
                </c:pt>
                <c:pt idx="2586">
                  <c:v>2.4778737174864007E-2</c:v>
                </c:pt>
                <c:pt idx="2587">
                  <c:v>2.1856296470281603E-2</c:v>
                </c:pt>
                <c:pt idx="2588">
                  <c:v>2.6809997044488602E-2</c:v>
                </c:pt>
                <c:pt idx="2589">
                  <c:v>3.0110784742363797E-2</c:v>
                </c:pt>
                <c:pt idx="2590">
                  <c:v>3.1311572462636807E-2</c:v>
                </c:pt>
                <c:pt idx="2591">
                  <c:v>2.4091591595690399E-2</c:v>
                </c:pt>
                <c:pt idx="2592">
                  <c:v>2.2972302972939906E-2</c:v>
                </c:pt>
                <c:pt idx="2593">
                  <c:v>2.111658031678279E-2</c:v>
                </c:pt>
                <c:pt idx="2594">
                  <c:v>1.8873456380898601E-2</c:v>
                </c:pt>
                <c:pt idx="2595">
                  <c:v>1.9667808227385907E-2</c:v>
                </c:pt>
                <c:pt idx="2596">
                  <c:v>1.8594370350450102E-2</c:v>
                </c:pt>
                <c:pt idx="2597">
                  <c:v>1.7869882770596E-2</c:v>
                </c:pt>
                <c:pt idx="2598">
                  <c:v>1.8056585916372804E-2</c:v>
                </c:pt>
                <c:pt idx="2599">
                  <c:v>1.8434694583909898E-2</c:v>
                </c:pt>
                <c:pt idx="2600">
                  <c:v>2.1680882926934902E-2</c:v>
                </c:pt>
                <c:pt idx="2601">
                  <c:v>2.2625037309979806E-2</c:v>
                </c:pt>
                <c:pt idx="2602">
                  <c:v>2.2976377076577612E-2</c:v>
                </c:pt>
                <c:pt idx="2603">
                  <c:v>2.3081438351572399E-2</c:v>
                </c:pt>
                <c:pt idx="2604">
                  <c:v>2.3068948532186901E-2</c:v>
                </c:pt>
                <c:pt idx="2605">
                  <c:v>2.4896698888675902E-2</c:v>
                </c:pt>
                <c:pt idx="2606">
                  <c:v>2.8206089510075104E-2</c:v>
                </c:pt>
                <c:pt idx="2607">
                  <c:v>3.0960313354500602E-2</c:v>
                </c:pt>
                <c:pt idx="2608">
                  <c:v>2.9591761996363899E-2</c:v>
                </c:pt>
                <c:pt idx="2609">
                  <c:v>2.2683603062625506E-2</c:v>
                </c:pt>
                <c:pt idx="2610">
                  <c:v>1.8597075195324803E-2</c:v>
                </c:pt>
                <c:pt idx="2611">
                  <c:v>1.8929823529916304E-2</c:v>
                </c:pt>
                <c:pt idx="2612">
                  <c:v>2.5033090649666006E-2</c:v>
                </c:pt>
                <c:pt idx="2613">
                  <c:v>2.6445629522515311E-2</c:v>
                </c:pt>
                <c:pt idx="2614">
                  <c:v>2.5883619041781703E-2</c:v>
                </c:pt>
                <c:pt idx="2615">
                  <c:v>3.6686358985171107E-2</c:v>
                </c:pt>
                <c:pt idx="2616">
                  <c:v>4.3432281563308008E-2</c:v>
                </c:pt>
                <c:pt idx="2617">
                  <c:v>5.3481741459786902E-2</c:v>
                </c:pt>
                <c:pt idx="2618">
                  <c:v>6.1451193139350498E-2</c:v>
                </c:pt>
                <c:pt idx="2619">
                  <c:v>5.9199625200992805E-2</c:v>
                </c:pt>
                <c:pt idx="2620">
                  <c:v>5.5273183073130498E-2</c:v>
                </c:pt>
                <c:pt idx="2621">
                  <c:v>4.7615090825261816E-2</c:v>
                </c:pt>
                <c:pt idx="2622">
                  <c:v>4.0290725822748515E-2</c:v>
                </c:pt>
                <c:pt idx="2623">
                  <c:v>3.2756249679191309E-2</c:v>
                </c:pt>
                <c:pt idx="2624">
                  <c:v>2.7604336915121905E-2</c:v>
                </c:pt>
                <c:pt idx="2625">
                  <c:v>2.3340344578814502E-2</c:v>
                </c:pt>
                <c:pt idx="2626">
                  <c:v>2.4000168172506303E-2</c:v>
                </c:pt>
                <c:pt idx="2627">
                  <c:v>2.6400749087385308E-2</c:v>
                </c:pt>
                <c:pt idx="2628">
                  <c:v>2.8250988505423204E-2</c:v>
                </c:pt>
                <c:pt idx="2629">
                  <c:v>3.0541019220045103E-2</c:v>
                </c:pt>
                <c:pt idx="2630">
                  <c:v>3.5741718389194606E-2</c:v>
                </c:pt>
                <c:pt idx="2631">
                  <c:v>3.6031684410316608E-2</c:v>
                </c:pt>
                <c:pt idx="2632">
                  <c:v>2.7324698201038992E-2</c:v>
                </c:pt>
                <c:pt idx="2633">
                  <c:v>3.0875778085600714E-2</c:v>
                </c:pt>
                <c:pt idx="2634">
                  <c:v>5.6973825584332789E-2</c:v>
                </c:pt>
                <c:pt idx="2635">
                  <c:v>6.9922778768274296E-2</c:v>
                </c:pt>
                <c:pt idx="2636">
                  <c:v>5.3561591983732011E-2</c:v>
                </c:pt>
                <c:pt idx="2637">
                  <c:v>3.498869781211271E-2</c:v>
                </c:pt>
                <c:pt idx="2638">
                  <c:v>2.7009650864708103E-2</c:v>
                </c:pt>
                <c:pt idx="2639">
                  <c:v>2.4467034546660105E-2</c:v>
                </c:pt>
                <c:pt idx="2640">
                  <c:v>2.6860106571311604E-2</c:v>
                </c:pt>
                <c:pt idx="2641">
                  <c:v>3.0792427426596602E-2</c:v>
                </c:pt>
                <c:pt idx="2642">
                  <c:v>2.2831311681109117E-2</c:v>
                </c:pt>
                <c:pt idx="2643">
                  <c:v>1.8406875844722208E-2</c:v>
                </c:pt>
                <c:pt idx="2644">
                  <c:v>1.7196995004266601E-2</c:v>
                </c:pt>
                <c:pt idx="2645">
                  <c:v>1.6236199356453901E-2</c:v>
                </c:pt>
                <c:pt idx="2646">
                  <c:v>1.6226957609321101E-2</c:v>
                </c:pt>
                <c:pt idx="2647">
                  <c:v>1.6927376446482605E-2</c:v>
                </c:pt>
                <c:pt idx="2648">
                  <c:v>2.0044045890595299E-2</c:v>
                </c:pt>
                <c:pt idx="2649">
                  <c:v>1.98257160820536E-2</c:v>
                </c:pt>
                <c:pt idx="2650">
                  <c:v>1.9510342180091598E-2</c:v>
                </c:pt>
                <c:pt idx="2651">
                  <c:v>1.9609482375717805E-2</c:v>
                </c:pt>
                <c:pt idx="2652">
                  <c:v>1.9490725725429103E-2</c:v>
                </c:pt>
                <c:pt idx="2653">
                  <c:v>2.04560352030962E-2</c:v>
                </c:pt>
                <c:pt idx="2654">
                  <c:v>2.289894268941671E-2</c:v>
                </c:pt>
                <c:pt idx="2655">
                  <c:v>2.5788034297124895E-2</c:v>
                </c:pt>
                <c:pt idx="2656">
                  <c:v>2.2532183317377202E-2</c:v>
                </c:pt>
                <c:pt idx="2657">
                  <c:v>2.2433218668024616E-2</c:v>
                </c:pt>
                <c:pt idx="2658">
                  <c:v>1.7963767307818904E-2</c:v>
                </c:pt>
                <c:pt idx="2659">
                  <c:v>1.7189630106623902E-2</c:v>
                </c:pt>
                <c:pt idx="2660">
                  <c:v>1.8085545195227704E-2</c:v>
                </c:pt>
                <c:pt idx="2661">
                  <c:v>2.00089537747404E-2</c:v>
                </c:pt>
                <c:pt idx="2662">
                  <c:v>3.6363941285965207E-2</c:v>
                </c:pt>
                <c:pt idx="2663">
                  <c:v>7.0285694581316713E-2</c:v>
                </c:pt>
                <c:pt idx="2664">
                  <c:v>5.8269484794883995E-2</c:v>
                </c:pt>
                <c:pt idx="2665">
                  <c:v>3.9063713144082697E-2</c:v>
                </c:pt>
                <c:pt idx="2666">
                  <c:v>2.58600010520861E-2</c:v>
                </c:pt>
                <c:pt idx="2667">
                  <c:v>2.1170748160138302E-2</c:v>
                </c:pt>
                <c:pt idx="2668">
                  <c:v>1.7001285997140202E-2</c:v>
                </c:pt>
                <c:pt idx="2669">
                  <c:v>1.5895851013711302E-2</c:v>
                </c:pt>
                <c:pt idx="2670">
                  <c:v>1.6128305244853106E-2</c:v>
                </c:pt>
                <c:pt idx="2671">
                  <c:v>1.7182537194574202E-2</c:v>
                </c:pt>
                <c:pt idx="2672">
                  <c:v>1.9515457682882605E-2</c:v>
                </c:pt>
                <c:pt idx="2673">
                  <c:v>1.9962900057757905E-2</c:v>
                </c:pt>
                <c:pt idx="2674">
                  <c:v>2.0719567112570003E-2</c:v>
                </c:pt>
                <c:pt idx="2675">
                  <c:v>2.17809395386423E-2</c:v>
                </c:pt>
                <c:pt idx="2676">
                  <c:v>2.2723190027552801E-2</c:v>
                </c:pt>
                <c:pt idx="2677">
                  <c:v>2.3500607921194103E-2</c:v>
                </c:pt>
                <c:pt idx="2678">
                  <c:v>2.3714901447382794E-2</c:v>
                </c:pt>
                <c:pt idx="2679">
                  <c:v>2.5545961994661998E-2</c:v>
                </c:pt>
                <c:pt idx="2680">
                  <c:v>2.5511944750135001E-2</c:v>
                </c:pt>
                <c:pt idx="2681">
                  <c:v>2.5359976426059607E-2</c:v>
                </c:pt>
                <c:pt idx="2682">
                  <c:v>1.9780583140751404E-2</c:v>
                </c:pt>
                <c:pt idx="2683">
                  <c:v>1.7043811413371503E-2</c:v>
                </c:pt>
                <c:pt idx="2684">
                  <c:v>1.64573447912282E-2</c:v>
                </c:pt>
                <c:pt idx="2685">
                  <c:v>1.6602592816611802E-2</c:v>
                </c:pt>
                <c:pt idx="2686">
                  <c:v>1.6520221317097909E-2</c:v>
                </c:pt>
                <c:pt idx="2687">
                  <c:v>1.6894099789016005E-2</c:v>
                </c:pt>
                <c:pt idx="2688">
                  <c:v>1.9657913770558699E-2</c:v>
                </c:pt>
                <c:pt idx="2689">
                  <c:v>2.1302023012034096E-2</c:v>
                </c:pt>
                <c:pt idx="2690">
                  <c:v>2.1782334414723506E-2</c:v>
                </c:pt>
                <c:pt idx="2691">
                  <c:v>2.3490806373859602E-2</c:v>
                </c:pt>
                <c:pt idx="2692">
                  <c:v>2.8304847929004603E-2</c:v>
                </c:pt>
                <c:pt idx="2693">
                  <c:v>2.5576440438935599E-2</c:v>
                </c:pt>
                <c:pt idx="2694">
                  <c:v>2.1292950366405904E-2</c:v>
                </c:pt>
                <c:pt idx="2695">
                  <c:v>2.1403088422128503E-2</c:v>
                </c:pt>
                <c:pt idx="2696">
                  <c:v>2.2538803688559809E-2</c:v>
                </c:pt>
                <c:pt idx="2697">
                  <c:v>2.36691145651582E-2</c:v>
                </c:pt>
                <c:pt idx="2698">
                  <c:v>2.4855702856077907E-2</c:v>
                </c:pt>
                <c:pt idx="2699">
                  <c:v>2.7790570302128399E-2</c:v>
                </c:pt>
                <c:pt idx="2700">
                  <c:v>3.1530517273006306E-2</c:v>
                </c:pt>
                <c:pt idx="2701">
                  <c:v>3.0643843937418203E-2</c:v>
                </c:pt>
                <c:pt idx="2702">
                  <c:v>2.7491536730804105E-2</c:v>
                </c:pt>
                <c:pt idx="2703">
                  <c:v>2.6967056427848999E-2</c:v>
                </c:pt>
                <c:pt idx="2704">
                  <c:v>2.5178256282343402E-2</c:v>
                </c:pt>
                <c:pt idx="2705">
                  <c:v>2.2729482667455999E-2</c:v>
                </c:pt>
                <c:pt idx="2706">
                  <c:v>1.9052714332214001E-2</c:v>
                </c:pt>
                <c:pt idx="2707">
                  <c:v>1.7610608248414105E-2</c:v>
                </c:pt>
                <c:pt idx="2708">
                  <c:v>1.6603937398967605E-2</c:v>
                </c:pt>
                <c:pt idx="2709">
                  <c:v>1.6001398736591402E-2</c:v>
                </c:pt>
                <c:pt idx="2710">
                  <c:v>1.6161498256450205E-2</c:v>
                </c:pt>
                <c:pt idx="2711">
                  <c:v>1.8280951514050403E-2</c:v>
                </c:pt>
                <c:pt idx="2712">
                  <c:v>1.9697391533317402E-2</c:v>
                </c:pt>
                <c:pt idx="2713">
                  <c:v>2.6284535386236801E-2</c:v>
                </c:pt>
                <c:pt idx="2714">
                  <c:v>2.88658869109218E-2</c:v>
                </c:pt>
                <c:pt idx="2715">
                  <c:v>2.9406903122523712E-2</c:v>
                </c:pt>
                <c:pt idx="2716">
                  <c:v>2.6195293037076604E-2</c:v>
                </c:pt>
                <c:pt idx="2717">
                  <c:v>2.5769578661542798E-2</c:v>
                </c:pt>
                <c:pt idx="2718">
                  <c:v>2.5988805462382504E-2</c:v>
                </c:pt>
                <c:pt idx="2719">
                  <c:v>2.8064042577975307E-2</c:v>
                </c:pt>
                <c:pt idx="2720">
                  <c:v>2.8555905035620704E-2</c:v>
                </c:pt>
                <c:pt idx="2721">
                  <c:v>2.8163156571954499E-2</c:v>
                </c:pt>
                <c:pt idx="2722">
                  <c:v>2.9581339304607199E-2</c:v>
                </c:pt>
                <c:pt idx="2723">
                  <c:v>2.8965731423101E-2</c:v>
                </c:pt>
                <c:pt idx="2724">
                  <c:v>3.8295875822809508E-2</c:v>
                </c:pt>
                <c:pt idx="2725">
                  <c:v>4.5894860712985597E-2</c:v>
                </c:pt>
                <c:pt idx="2726">
                  <c:v>5.3440155279944883E-2</c:v>
                </c:pt>
                <c:pt idx="2727">
                  <c:v>5.9684944165311907E-2</c:v>
                </c:pt>
                <c:pt idx="2728">
                  <c:v>6.1670770374300792E-2</c:v>
                </c:pt>
                <c:pt idx="2729">
                  <c:v>5.8602440347462197E-2</c:v>
                </c:pt>
                <c:pt idx="2730">
                  <c:v>4.6305491582629102E-2</c:v>
                </c:pt>
                <c:pt idx="2731">
                  <c:v>5.15541141060053E-2</c:v>
                </c:pt>
                <c:pt idx="2732">
                  <c:v>6.7942374225527194E-2</c:v>
                </c:pt>
                <c:pt idx="2733">
                  <c:v>6.3783011525483713E-2</c:v>
                </c:pt>
                <c:pt idx="2734">
                  <c:v>6.1370584573121709E-2</c:v>
                </c:pt>
                <c:pt idx="2735">
                  <c:v>8.2096989630391082E-2</c:v>
                </c:pt>
                <c:pt idx="2736">
                  <c:v>0.11212430870003101</c:v>
                </c:pt>
                <c:pt idx="2737">
                  <c:v>8.0279006335959802E-2</c:v>
                </c:pt>
                <c:pt idx="2738">
                  <c:v>7.8773654873471613E-2</c:v>
                </c:pt>
                <c:pt idx="2739">
                  <c:v>8.7500930721706227E-2</c:v>
                </c:pt>
                <c:pt idx="2740">
                  <c:v>8.7089732802493269E-2</c:v>
                </c:pt>
                <c:pt idx="2741">
                  <c:v>7.1580744414978803E-2</c:v>
                </c:pt>
                <c:pt idx="2742">
                  <c:v>6.4900186419651507E-2</c:v>
                </c:pt>
                <c:pt idx="2743">
                  <c:v>5.1562307533288214E-2</c:v>
                </c:pt>
                <c:pt idx="2744">
                  <c:v>4.5091261542676411E-2</c:v>
                </c:pt>
                <c:pt idx="2745">
                  <c:v>4.0624612537683992E-2</c:v>
                </c:pt>
                <c:pt idx="2746">
                  <c:v>3.3234953766837903E-2</c:v>
                </c:pt>
                <c:pt idx="2747">
                  <c:v>2.67175882906261E-2</c:v>
                </c:pt>
                <c:pt idx="2748">
                  <c:v>2.5884896379983702E-2</c:v>
                </c:pt>
                <c:pt idx="2749">
                  <c:v>2.8417771406522702E-2</c:v>
                </c:pt>
                <c:pt idx="2750">
                  <c:v>3.0094661062437095E-2</c:v>
                </c:pt>
                <c:pt idx="2751">
                  <c:v>3.0425134379295504E-2</c:v>
                </c:pt>
                <c:pt idx="2752">
                  <c:v>4.1181951900287603E-2</c:v>
                </c:pt>
                <c:pt idx="2753">
                  <c:v>4.3899032008916615E-2</c:v>
                </c:pt>
                <c:pt idx="2754">
                  <c:v>5.745463197159642E-2</c:v>
                </c:pt>
                <c:pt idx="2755">
                  <c:v>5.6446807579435203E-2</c:v>
                </c:pt>
                <c:pt idx="2756">
                  <c:v>4.0210338493346598E-2</c:v>
                </c:pt>
                <c:pt idx="2757">
                  <c:v>4.0754769971711909E-2</c:v>
                </c:pt>
                <c:pt idx="2758">
                  <c:v>2.2377179187763011E-2</c:v>
                </c:pt>
                <c:pt idx="2759">
                  <c:v>1.8422510844427902E-2</c:v>
                </c:pt>
                <c:pt idx="2760">
                  <c:v>2.2583490885049903E-2</c:v>
                </c:pt>
                <c:pt idx="2761">
                  <c:v>3.9922070222584101E-2</c:v>
                </c:pt>
                <c:pt idx="2762">
                  <c:v>5.2527747829977503E-2</c:v>
                </c:pt>
                <c:pt idx="2763">
                  <c:v>5.5327481581319615E-2</c:v>
                </c:pt>
                <c:pt idx="2764">
                  <c:v>5.0709590166823908E-2</c:v>
                </c:pt>
                <c:pt idx="2765">
                  <c:v>4.4774335902348514E-2</c:v>
                </c:pt>
                <c:pt idx="2766">
                  <c:v>4.05517182832206E-2</c:v>
                </c:pt>
                <c:pt idx="2767">
                  <c:v>3.6425128525562109E-2</c:v>
                </c:pt>
                <c:pt idx="2768">
                  <c:v>2.9250210967552703E-2</c:v>
                </c:pt>
                <c:pt idx="2769">
                  <c:v>3.4390157009099899E-2</c:v>
                </c:pt>
                <c:pt idx="2770">
                  <c:v>3.5408672681949104E-2</c:v>
                </c:pt>
                <c:pt idx="2771">
                  <c:v>6.9789209190746618E-2</c:v>
                </c:pt>
                <c:pt idx="2772">
                  <c:v>0.13234843432486604</c:v>
                </c:pt>
                <c:pt idx="2773">
                  <c:v>0.10158866094152902</c:v>
                </c:pt>
                <c:pt idx="2774">
                  <c:v>7.390030035494552E-2</c:v>
                </c:pt>
                <c:pt idx="2775">
                  <c:v>4.7837867606913713E-2</c:v>
                </c:pt>
                <c:pt idx="2776">
                  <c:v>3.443064637405021E-2</c:v>
                </c:pt>
                <c:pt idx="2777">
                  <c:v>5.9958555090138504E-2</c:v>
                </c:pt>
                <c:pt idx="2778">
                  <c:v>8.2601542170189529E-2</c:v>
                </c:pt>
                <c:pt idx="2779">
                  <c:v>7.62065502484051E-2</c:v>
                </c:pt>
                <c:pt idx="2780">
                  <c:v>4.6670740820473094E-2</c:v>
                </c:pt>
                <c:pt idx="2781">
                  <c:v>4.4468012428368807E-2</c:v>
                </c:pt>
                <c:pt idx="2782">
                  <c:v>5.3809588265365388E-2</c:v>
                </c:pt>
                <c:pt idx="2783">
                  <c:v>6.4871398914172193E-2</c:v>
                </c:pt>
                <c:pt idx="2784">
                  <c:v>6.3214474837637424E-2</c:v>
                </c:pt>
                <c:pt idx="2785">
                  <c:v>7.1615272175937481E-2</c:v>
                </c:pt>
                <c:pt idx="2786">
                  <c:v>7.598742877878642E-2</c:v>
                </c:pt>
                <c:pt idx="2787">
                  <c:v>6.302656160866571E-2</c:v>
                </c:pt>
                <c:pt idx="2788">
                  <c:v>5.1749312191823993E-2</c:v>
                </c:pt>
                <c:pt idx="2789">
                  <c:v>6.0751753454656207E-2</c:v>
                </c:pt>
                <c:pt idx="2790">
                  <c:v>7.5055218953974712E-2</c:v>
                </c:pt>
                <c:pt idx="2791">
                  <c:v>7.861905113052671E-2</c:v>
                </c:pt>
                <c:pt idx="2792">
                  <c:v>6.7984039054911016E-2</c:v>
                </c:pt>
                <c:pt idx="2793">
                  <c:v>8.2902542252413711E-2</c:v>
                </c:pt>
                <c:pt idx="2794">
                  <c:v>0.11454276116489498</c:v>
                </c:pt>
                <c:pt idx="2795">
                  <c:v>0.13319885875325496</c:v>
                </c:pt>
                <c:pt idx="2796">
                  <c:v>0.10078687378123104</c:v>
                </c:pt>
                <c:pt idx="2797">
                  <c:v>7.6357692297202809E-2</c:v>
                </c:pt>
                <c:pt idx="2798">
                  <c:v>6.9369157953686228E-2</c:v>
                </c:pt>
                <c:pt idx="2799">
                  <c:v>5.124691540858059E-2</c:v>
                </c:pt>
                <c:pt idx="2800">
                  <c:v>4.0771088924554298E-2</c:v>
                </c:pt>
                <c:pt idx="2801">
                  <c:v>7.4943117476366505E-2</c:v>
                </c:pt>
                <c:pt idx="2802">
                  <c:v>0.10298072504319301</c:v>
                </c:pt>
                <c:pt idx="2803">
                  <c:v>5.9609942342326708E-2</c:v>
                </c:pt>
                <c:pt idx="2804">
                  <c:v>1.8723443518186101E-2</c:v>
                </c:pt>
                <c:pt idx="2805">
                  <c:v>1.8539774477451001E-2</c:v>
                </c:pt>
                <c:pt idx="2806">
                  <c:v>2.4801962829211408E-2</c:v>
                </c:pt>
                <c:pt idx="2807">
                  <c:v>3.5459610428256905E-2</c:v>
                </c:pt>
                <c:pt idx="2808">
                  <c:v>4.5953975608265897E-2</c:v>
                </c:pt>
                <c:pt idx="2809">
                  <c:v>5.780497531533841E-2</c:v>
                </c:pt>
                <c:pt idx="2810">
                  <c:v>6.30880865164231E-2</c:v>
                </c:pt>
                <c:pt idx="2811">
                  <c:v>5.3575612621009391E-2</c:v>
                </c:pt>
                <c:pt idx="2812">
                  <c:v>5.6485613851419113E-2</c:v>
                </c:pt>
                <c:pt idx="2813">
                  <c:v>5.7066412077584908E-2</c:v>
                </c:pt>
                <c:pt idx="2814">
                  <c:v>6.0763411477666611E-2</c:v>
                </c:pt>
                <c:pt idx="2815">
                  <c:v>6.3799325962897099E-2</c:v>
                </c:pt>
                <c:pt idx="2816">
                  <c:v>7.0935008417142897E-2</c:v>
                </c:pt>
                <c:pt idx="2817">
                  <c:v>7.3550890237434011E-2</c:v>
                </c:pt>
                <c:pt idx="2818">
                  <c:v>8.080866073748541E-2</c:v>
                </c:pt>
                <c:pt idx="2819">
                  <c:v>7.4595155418247711E-2</c:v>
                </c:pt>
                <c:pt idx="2820">
                  <c:v>5.7598949961279698E-2</c:v>
                </c:pt>
                <c:pt idx="2821">
                  <c:v>5.5481170911265705E-2</c:v>
                </c:pt>
                <c:pt idx="2822">
                  <c:v>6.4450686072916208E-2</c:v>
                </c:pt>
                <c:pt idx="2823">
                  <c:v>3.3984856772234097E-2</c:v>
                </c:pt>
                <c:pt idx="2824">
                  <c:v>4.0314067352557312E-2</c:v>
                </c:pt>
                <c:pt idx="2825">
                  <c:v>7.022086202599008E-2</c:v>
                </c:pt>
                <c:pt idx="2826">
                  <c:v>5.0603947837192007E-2</c:v>
                </c:pt>
                <c:pt idx="2827">
                  <c:v>4.0929336920691901E-2</c:v>
                </c:pt>
                <c:pt idx="2828">
                  <c:v>5.0033463922223319E-2</c:v>
                </c:pt>
                <c:pt idx="2829">
                  <c:v>5.2136359745805501E-2</c:v>
                </c:pt>
                <c:pt idx="2830">
                  <c:v>4.0584963281287398E-2</c:v>
                </c:pt>
                <c:pt idx="2831">
                  <c:v>3.2937882097815008E-2</c:v>
                </c:pt>
                <c:pt idx="2832">
                  <c:v>2.8298916786795802E-2</c:v>
                </c:pt>
                <c:pt idx="2833">
                  <c:v>2.5717710705873208E-2</c:v>
                </c:pt>
                <c:pt idx="2834">
                  <c:v>2.0782642332552597E-2</c:v>
                </c:pt>
                <c:pt idx="2835">
                  <c:v>1.6249729423481102E-2</c:v>
                </c:pt>
                <c:pt idx="2836">
                  <c:v>1.4700763445588303E-2</c:v>
                </c:pt>
                <c:pt idx="2837">
                  <c:v>1.5836028993011501E-2</c:v>
                </c:pt>
                <c:pt idx="2838">
                  <c:v>1.8901651698473906E-2</c:v>
                </c:pt>
                <c:pt idx="2839">
                  <c:v>2.2125456299587488E-2</c:v>
                </c:pt>
                <c:pt idx="2840">
                  <c:v>2.4136025801141995E-2</c:v>
                </c:pt>
                <c:pt idx="2841">
                  <c:v>2.5571136790969604E-2</c:v>
                </c:pt>
                <c:pt idx="2842">
                  <c:v>2.4655694410885099E-2</c:v>
                </c:pt>
                <c:pt idx="2843">
                  <c:v>2.09271778062304E-2</c:v>
                </c:pt>
                <c:pt idx="2844">
                  <c:v>1.8545698334994299E-2</c:v>
                </c:pt>
                <c:pt idx="2845">
                  <c:v>1.9345356813389503E-2</c:v>
                </c:pt>
                <c:pt idx="2846">
                  <c:v>2.0114163116252595E-2</c:v>
                </c:pt>
                <c:pt idx="2847">
                  <c:v>2.4538403217249399E-2</c:v>
                </c:pt>
                <c:pt idx="2848">
                  <c:v>2.8099974993603099E-2</c:v>
                </c:pt>
                <c:pt idx="2849">
                  <c:v>2.9819975630798603E-2</c:v>
                </c:pt>
                <c:pt idx="2850">
                  <c:v>3.2446931236275407E-2</c:v>
                </c:pt>
                <c:pt idx="2851">
                  <c:v>2.8593222427798801E-2</c:v>
                </c:pt>
                <c:pt idx="2852">
                  <c:v>2.4268744778320899E-2</c:v>
                </c:pt>
                <c:pt idx="2853">
                  <c:v>1.9635161705478302E-2</c:v>
                </c:pt>
                <c:pt idx="2854">
                  <c:v>1.7132039083091698E-2</c:v>
                </c:pt>
                <c:pt idx="2855">
                  <c:v>1.5267657590584099E-2</c:v>
                </c:pt>
                <c:pt idx="2856">
                  <c:v>1.4181288173628999E-2</c:v>
                </c:pt>
                <c:pt idx="2857">
                  <c:v>1.4051012777601396E-2</c:v>
                </c:pt>
                <c:pt idx="2858">
                  <c:v>1.4240240212107201E-2</c:v>
                </c:pt>
                <c:pt idx="2859">
                  <c:v>1.4323107716913202E-2</c:v>
                </c:pt>
                <c:pt idx="2860">
                  <c:v>1.4781876877042101E-2</c:v>
                </c:pt>
                <c:pt idx="2861">
                  <c:v>1.4990562952161399E-2</c:v>
                </c:pt>
                <c:pt idx="2862">
                  <c:v>1.5007467336752003E-2</c:v>
                </c:pt>
                <c:pt idx="2863">
                  <c:v>1.5882208915400601E-2</c:v>
                </c:pt>
                <c:pt idx="2864">
                  <c:v>1.7092501307350901E-2</c:v>
                </c:pt>
                <c:pt idx="2865">
                  <c:v>2.0374902932553403E-2</c:v>
                </c:pt>
                <c:pt idx="2866">
                  <c:v>2.7144676858635999E-2</c:v>
                </c:pt>
                <c:pt idx="2867">
                  <c:v>3.3300854485084498E-2</c:v>
                </c:pt>
                <c:pt idx="2868">
                  <c:v>3.5389459277527201E-2</c:v>
                </c:pt>
                <c:pt idx="2869">
                  <c:v>4.1613172533038499E-2</c:v>
                </c:pt>
                <c:pt idx="2870">
                  <c:v>5.7780509765283497E-2</c:v>
                </c:pt>
                <c:pt idx="2871">
                  <c:v>6.4080874309151908E-2</c:v>
                </c:pt>
                <c:pt idx="2872">
                  <c:v>0.14103556830488198</c:v>
                </c:pt>
                <c:pt idx="2873">
                  <c:v>0.14501813917109105</c:v>
                </c:pt>
                <c:pt idx="2874">
                  <c:v>9.5341091607755168E-2</c:v>
                </c:pt>
                <c:pt idx="2875">
                  <c:v>0.10100922837060401</c:v>
                </c:pt>
                <c:pt idx="2876">
                  <c:v>0.10611124656444799</c:v>
                </c:pt>
                <c:pt idx="2877">
                  <c:v>9.6075480010173395E-2</c:v>
                </c:pt>
                <c:pt idx="2878">
                  <c:v>9.945019010505711E-2</c:v>
                </c:pt>
                <c:pt idx="2879">
                  <c:v>9.179935169264121E-2</c:v>
                </c:pt>
                <c:pt idx="2880">
                  <c:v>9.1859023541860929E-2</c:v>
                </c:pt>
                <c:pt idx="2881">
                  <c:v>9.2262962525589132E-2</c:v>
                </c:pt>
                <c:pt idx="2882">
                  <c:v>0.111618744507785</c:v>
                </c:pt>
                <c:pt idx="2883">
                  <c:v>0.11869968847178503</c:v>
                </c:pt>
                <c:pt idx="2884">
                  <c:v>0.10834805674454</c:v>
                </c:pt>
                <c:pt idx="2885">
                  <c:v>9.6224508084307131E-2</c:v>
                </c:pt>
                <c:pt idx="2886">
                  <c:v>7.0445505372745396E-2</c:v>
                </c:pt>
                <c:pt idx="2887">
                  <c:v>6.4639891681563394E-2</c:v>
                </c:pt>
                <c:pt idx="2888">
                  <c:v>7.2880849097069406E-2</c:v>
                </c:pt>
                <c:pt idx="2889">
                  <c:v>7.1644476987959491E-2</c:v>
                </c:pt>
                <c:pt idx="2890">
                  <c:v>9.830606984347072E-2</c:v>
                </c:pt>
                <c:pt idx="2891">
                  <c:v>0.121797139814404</c:v>
                </c:pt>
                <c:pt idx="2892">
                  <c:v>0.17649033734931502</c:v>
                </c:pt>
                <c:pt idx="2893">
                  <c:v>0.20208763457459902</c:v>
                </c:pt>
                <c:pt idx="2894">
                  <c:v>0.19697124658095402</c:v>
                </c:pt>
                <c:pt idx="2895">
                  <c:v>0.17348341796583899</c:v>
                </c:pt>
                <c:pt idx="2896">
                  <c:v>0.14318123515630202</c:v>
                </c:pt>
                <c:pt idx="2897">
                  <c:v>0.10119620722069303</c:v>
                </c:pt>
                <c:pt idx="2898">
                  <c:v>7.0797874729052801E-2</c:v>
                </c:pt>
                <c:pt idx="2899">
                  <c:v>5.0816216692770408E-2</c:v>
                </c:pt>
                <c:pt idx="2900">
                  <c:v>4.6026247868104199E-2</c:v>
                </c:pt>
                <c:pt idx="2901">
                  <c:v>4.5166107791290898E-2</c:v>
                </c:pt>
                <c:pt idx="2902">
                  <c:v>4.349861084294563E-2</c:v>
                </c:pt>
                <c:pt idx="2903">
                  <c:v>3.2508471767965508E-2</c:v>
                </c:pt>
                <c:pt idx="2904">
                  <c:v>2.4125015443340305E-2</c:v>
                </c:pt>
                <c:pt idx="2905">
                  <c:v>1.8940509752345906E-2</c:v>
                </c:pt>
                <c:pt idx="2906">
                  <c:v>1.8458593070440101E-2</c:v>
                </c:pt>
                <c:pt idx="2907">
                  <c:v>1.5857512901698598E-2</c:v>
                </c:pt>
                <c:pt idx="2908">
                  <c:v>1.5824056778715501E-2</c:v>
                </c:pt>
                <c:pt idx="2909">
                  <c:v>1.6463078596055506E-2</c:v>
                </c:pt>
                <c:pt idx="2910">
                  <c:v>1.74010321540474E-2</c:v>
                </c:pt>
                <c:pt idx="2911">
                  <c:v>2.0403056203686397E-2</c:v>
                </c:pt>
                <c:pt idx="2912">
                  <c:v>2.3759436175937097E-2</c:v>
                </c:pt>
                <c:pt idx="2913">
                  <c:v>3.31613997085951E-2</c:v>
                </c:pt>
                <c:pt idx="2914">
                  <c:v>4.8029758110240496E-2</c:v>
                </c:pt>
                <c:pt idx="2915">
                  <c:v>6.7733109662249602E-2</c:v>
                </c:pt>
                <c:pt idx="2916">
                  <c:v>8.4269219354491692E-2</c:v>
                </c:pt>
                <c:pt idx="2917">
                  <c:v>7.7418364214735511E-2</c:v>
                </c:pt>
                <c:pt idx="2918">
                  <c:v>5.6938130874514305E-2</c:v>
                </c:pt>
                <c:pt idx="2919">
                  <c:v>5.3210986348252207E-2</c:v>
                </c:pt>
                <c:pt idx="2920">
                  <c:v>5.5222664863147412E-2</c:v>
                </c:pt>
                <c:pt idx="2921">
                  <c:v>7.1813011108943434E-2</c:v>
                </c:pt>
                <c:pt idx="2922">
                  <c:v>8.6148992195722821E-2</c:v>
                </c:pt>
                <c:pt idx="2923">
                  <c:v>8.9220037863823307E-2</c:v>
                </c:pt>
                <c:pt idx="2924">
                  <c:v>9.8879506902525491E-2</c:v>
                </c:pt>
                <c:pt idx="2925">
                  <c:v>8.9809787606619493E-2</c:v>
                </c:pt>
                <c:pt idx="2926">
                  <c:v>7.6135559620879784E-2</c:v>
                </c:pt>
                <c:pt idx="2927">
                  <c:v>5.8001157582376492E-2</c:v>
                </c:pt>
                <c:pt idx="2928">
                  <c:v>5.0640173734460184E-2</c:v>
                </c:pt>
                <c:pt idx="2929">
                  <c:v>4.7080196951066612E-2</c:v>
                </c:pt>
                <c:pt idx="2930">
                  <c:v>3.7053159665591001E-2</c:v>
                </c:pt>
                <c:pt idx="2931">
                  <c:v>3.1115652791062001E-2</c:v>
                </c:pt>
                <c:pt idx="2932">
                  <c:v>2.6439449484224612E-2</c:v>
                </c:pt>
                <c:pt idx="2933">
                  <c:v>2.0064903127332695E-2</c:v>
                </c:pt>
                <c:pt idx="2934">
                  <c:v>1.5736152906758002E-2</c:v>
                </c:pt>
                <c:pt idx="2935">
                  <c:v>1.4768469543056502E-2</c:v>
                </c:pt>
                <c:pt idx="2936">
                  <c:v>1.9744964766142604E-2</c:v>
                </c:pt>
                <c:pt idx="2937">
                  <c:v>2.5054952359850703E-2</c:v>
                </c:pt>
                <c:pt idx="2938">
                  <c:v>3.0610817887886208E-2</c:v>
                </c:pt>
                <c:pt idx="2939">
                  <c:v>5.1824446752044097E-2</c:v>
                </c:pt>
                <c:pt idx="2940">
                  <c:v>7.4884820814802217E-2</c:v>
                </c:pt>
                <c:pt idx="2941">
                  <c:v>9.9287210545386306E-2</c:v>
                </c:pt>
                <c:pt idx="2942">
                  <c:v>0.11076975796485601</c:v>
                </c:pt>
                <c:pt idx="2943">
                  <c:v>0.12810659107796701</c:v>
                </c:pt>
                <c:pt idx="2944">
                  <c:v>0.14939352147371898</c:v>
                </c:pt>
                <c:pt idx="2945">
                  <c:v>0.17146835748885103</c:v>
                </c:pt>
                <c:pt idx="2946">
                  <c:v>0.21249012322943603</c:v>
                </c:pt>
                <c:pt idx="2947">
                  <c:v>0.20604837006744206</c:v>
                </c:pt>
                <c:pt idx="2948">
                  <c:v>0.191083077434167</c:v>
                </c:pt>
                <c:pt idx="2949">
                  <c:v>0.19327269965694696</c:v>
                </c:pt>
                <c:pt idx="2950">
                  <c:v>0.17973415413546007</c:v>
                </c:pt>
                <c:pt idx="2951">
                  <c:v>0.16665875366950697</c:v>
                </c:pt>
                <c:pt idx="2952">
                  <c:v>0.11908439221091199</c:v>
                </c:pt>
                <c:pt idx="2953">
                  <c:v>8.4265983445664119E-2</c:v>
                </c:pt>
                <c:pt idx="2954">
                  <c:v>0.10120258447966402</c:v>
                </c:pt>
                <c:pt idx="2955">
                  <c:v>0.128976801732087</c:v>
                </c:pt>
                <c:pt idx="2956">
                  <c:v>0.11851561046131202</c:v>
                </c:pt>
                <c:pt idx="2957">
                  <c:v>0.13637023145145999</c:v>
                </c:pt>
                <c:pt idx="2958">
                  <c:v>0.12694925706015003</c:v>
                </c:pt>
                <c:pt idx="2959">
                  <c:v>0.15877291177459901</c:v>
                </c:pt>
                <c:pt idx="2960">
                  <c:v>0.16658014987851</c:v>
                </c:pt>
                <c:pt idx="2961">
                  <c:v>0.17904156310689104</c:v>
                </c:pt>
                <c:pt idx="2962">
                  <c:v>0.18072855594703299</c:v>
                </c:pt>
                <c:pt idx="2963">
                  <c:v>0.18807025593705501</c:v>
                </c:pt>
                <c:pt idx="2964">
                  <c:v>0.19380662000110496</c:v>
                </c:pt>
                <c:pt idx="2965">
                  <c:v>0.20407775894942801</c:v>
                </c:pt>
                <c:pt idx="2966">
                  <c:v>0.18319254278129102</c:v>
                </c:pt>
                <c:pt idx="2967">
                  <c:v>0.16791446155156406</c:v>
                </c:pt>
                <c:pt idx="2968">
                  <c:v>0.17904352361200901</c:v>
                </c:pt>
                <c:pt idx="2969">
                  <c:v>0.18501201108932405</c:v>
                </c:pt>
                <c:pt idx="2970">
                  <c:v>0.19538620232953696</c:v>
                </c:pt>
                <c:pt idx="2971">
                  <c:v>0.18098805822076899</c:v>
                </c:pt>
                <c:pt idx="2972">
                  <c:v>0.165441755614641</c:v>
                </c:pt>
                <c:pt idx="2973">
                  <c:v>0.15394298946635807</c:v>
                </c:pt>
                <c:pt idx="2974">
                  <c:v>0.16934806385121404</c:v>
                </c:pt>
                <c:pt idx="2975">
                  <c:v>0.17074837871005299</c:v>
                </c:pt>
                <c:pt idx="2976">
                  <c:v>0.15964979841146507</c:v>
                </c:pt>
                <c:pt idx="2977">
                  <c:v>0.19089718817035103</c:v>
                </c:pt>
                <c:pt idx="2978">
                  <c:v>0.17917619266458498</c:v>
                </c:pt>
                <c:pt idx="2979">
                  <c:v>0.18573301556941701</c:v>
                </c:pt>
                <c:pt idx="2980">
                  <c:v>0.17737304936164697</c:v>
                </c:pt>
                <c:pt idx="2981">
                  <c:v>0.176773549159807</c:v>
                </c:pt>
                <c:pt idx="2982">
                  <c:v>0.16948764607341299</c:v>
                </c:pt>
                <c:pt idx="2983">
                  <c:v>0.145067698918596</c:v>
                </c:pt>
                <c:pt idx="2984">
                  <c:v>0.15368768472098401</c:v>
                </c:pt>
                <c:pt idx="2985">
                  <c:v>0.18249383987660106</c:v>
                </c:pt>
                <c:pt idx="2986">
                  <c:v>0.22090888524524799</c:v>
                </c:pt>
                <c:pt idx="2987">
                  <c:v>0.20993251024673101</c:v>
                </c:pt>
                <c:pt idx="2988">
                  <c:v>0.22122690931299399</c:v>
                </c:pt>
                <c:pt idx="2989">
                  <c:v>0.20653652425220101</c:v>
                </c:pt>
                <c:pt idx="2990">
                  <c:v>0.227914704699509</c:v>
                </c:pt>
                <c:pt idx="2991">
                  <c:v>0.25658080674503808</c:v>
                </c:pt>
                <c:pt idx="2992">
                  <c:v>0.26426492263785206</c:v>
                </c:pt>
                <c:pt idx="2993">
                  <c:v>0.26037997482527203</c:v>
                </c:pt>
                <c:pt idx="2994">
                  <c:v>0.25123691968287298</c:v>
                </c:pt>
                <c:pt idx="2995">
                  <c:v>0.22690130463470601</c:v>
                </c:pt>
                <c:pt idx="2996">
                  <c:v>0.20830175344790702</c:v>
                </c:pt>
                <c:pt idx="2997">
                  <c:v>0.20576358863217104</c:v>
                </c:pt>
                <c:pt idx="2998">
                  <c:v>0.21885311441612101</c:v>
                </c:pt>
                <c:pt idx="2999">
                  <c:v>0.212353576065137</c:v>
                </c:pt>
                <c:pt idx="3000">
                  <c:v>0.20915275897147501</c:v>
                </c:pt>
                <c:pt idx="3001">
                  <c:v>0.22343433527766102</c:v>
                </c:pt>
                <c:pt idx="3002">
                  <c:v>0.22414931183314399</c:v>
                </c:pt>
                <c:pt idx="3003">
                  <c:v>0.20009907422679099</c:v>
                </c:pt>
                <c:pt idx="3004">
                  <c:v>0.20631934294644802</c:v>
                </c:pt>
                <c:pt idx="3005">
                  <c:v>0.208037777114598</c:v>
                </c:pt>
                <c:pt idx="3006">
                  <c:v>0.190080602072148</c:v>
                </c:pt>
                <c:pt idx="3007">
                  <c:v>0.16442075878543699</c:v>
                </c:pt>
                <c:pt idx="3008">
                  <c:v>0.17820260344577099</c:v>
                </c:pt>
                <c:pt idx="3009">
                  <c:v>0.20722531218870599</c:v>
                </c:pt>
                <c:pt idx="3010">
                  <c:v>0.22439251131856397</c:v>
                </c:pt>
                <c:pt idx="3011">
                  <c:v>0.224612039433008</c:v>
                </c:pt>
                <c:pt idx="3012">
                  <c:v>0.22816576650192003</c:v>
                </c:pt>
                <c:pt idx="3013">
                  <c:v>0.23441927187171202</c:v>
                </c:pt>
                <c:pt idx="3014">
                  <c:v>0.232189698249433</c:v>
                </c:pt>
                <c:pt idx="3015">
                  <c:v>0.24104184697295802</c:v>
                </c:pt>
                <c:pt idx="3016">
                  <c:v>0.24530685333761201</c:v>
                </c:pt>
                <c:pt idx="3017">
                  <c:v>0.24239713953595202</c:v>
                </c:pt>
                <c:pt idx="3018">
                  <c:v>0.23675069309016303</c:v>
                </c:pt>
                <c:pt idx="3019">
                  <c:v>0.21303005715625703</c:v>
                </c:pt>
                <c:pt idx="3020">
                  <c:v>0.20037456972836398</c:v>
                </c:pt>
                <c:pt idx="3021">
                  <c:v>0.19679472954107799</c:v>
                </c:pt>
                <c:pt idx="3022">
                  <c:v>0.18504280164267703</c:v>
                </c:pt>
                <c:pt idx="3023">
                  <c:v>0.17673473265054601</c:v>
                </c:pt>
                <c:pt idx="3024">
                  <c:v>0.16237277318429597</c:v>
                </c:pt>
                <c:pt idx="3025">
                  <c:v>0.16871656177785899</c:v>
                </c:pt>
                <c:pt idx="3026">
                  <c:v>0.20794507646489802</c:v>
                </c:pt>
                <c:pt idx="3027">
                  <c:v>0.18800766327736504</c:v>
                </c:pt>
                <c:pt idx="3028">
                  <c:v>0.18520165106092704</c:v>
                </c:pt>
                <c:pt idx="3029">
                  <c:v>0.18352700324549404</c:v>
                </c:pt>
                <c:pt idx="3030">
                  <c:v>0.18265047690647099</c:v>
                </c:pt>
                <c:pt idx="3031">
                  <c:v>0.17821529610489206</c:v>
                </c:pt>
                <c:pt idx="3032">
                  <c:v>0.17119605660026699</c:v>
                </c:pt>
                <c:pt idx="3033">
                  <c:v>0.17741531955053602</c:v>
                </c:pt>
                <c:pt idx="3034">
                  <c:v>0.17983610350653004</c:v>
                </c:pt>
                <c:pt idx="3035">
                  <c:v>0.17779816215627406</c:v>
                </c:pt>
                <c:pt idx="3036">
                  <c:v>0.18194680856662906</c:v>
                </c:pt>
                <c:pt idx="3037">
                  <c:v>0.18585086144037499</c:v>
                </c:pt>
                <c:pt idx="3038">
                  <c:v>0.19486225823763101</c:v>
                </c:pt>
                <c:pt idx="3039">
                  <c:v>0.210350494038619</c:v>
                </c:pt>
                <c:pt idx="3040">
                  <c:v>0.20002821399229703</c:v>
                </c:pt>
                <c:pt idx="3041">
                  <c:v>0.20974008398721306</c:v>
                </c:pt>
                <c:pt idx="3042">
                  <c:v>0.216035729458641</c:v>
                </c:pt>
                <c:pt idx="3043">
                  <c:v>0.20748231443758303</c:v>
                </c:pt>
                <c:pt idx="3044">
                  <c:v>0.20517431159678901</c:v>
                </c:pt>
                <c:pt idx="3045">
                  <c:v>0.21340664500293602</c:v>
                </c:pt>
                <c:pt idx="3046">
                  <c:v>0.21883464547805301</c:v>
                </c:pt>
                <c:pt idx="3047">
                  <c:v>0.20236066736132699</c:v>
                </c:pt>
                <c:pt idx="3048">
                  <c:v>0.20984052246673501</c:v>
                </c:pt>
                <c:pt idx="3049">
                  <c:v>0.19819811561973996</c:v>
                </c:pt>
                <c:pt idx="3050">
                  <c:v>0.18314999484765604</c:v>
                </c:pt>
                <c:pt idx="3051">
                  <c:v>0.16211017128899696</c:v>
                </c:pt>
                <c:pt idx="3052">
                  <c:v>0.145636762513736</c:v>
                </c:pt>
                <c:pt idx="3053">
                  <c:v>0.11865223028765803</c:v>
                </c:pt>
                <c:pt idx="3054">
                  <c:v>8.8183865296461716E-2</c:v>
                </c:pt>
                <c:pt idx="3055">
                  <c:v>6.7277817632720893E-2</c:v>
                </c:pt>
                <c:pt idx="3056">
                  <c:v>6.1699082008103902E-2</c:v>
                </c:pt>
                <c:pt idx="3057">
                  <c:v>5.0152470531586717E-2</c:v>
                </c:pt>
                <c:pt idx="3058">
                  <c:v>5.1788568023291702E-2</c:v>
                </c:pt>
                <c:pt idx="3059">
                  <c:v>5.4059059854020909E-2</c:v>
                </c:pt>
                <c:pt idx="3060">
                  <c:v>5.6135083403376897E-2</c:v>
                </c:pt>
                <c:pt idx="3061">
                  <c:v>5.6405409206976197E-2</c:v>
                </c:pt>
                <c:pt idx="3062">
                  <c:v>8.1818638231842419E-2</c:v>
                </c:pt>
                <c:pt idx="3063">
                  <c:v>0.10193532295966301</c:v>
                </c:pt>
                <c:pt idx="3064">
                  <c:v>0.114631954122385</c:v>
                </c:pt>
                <c:pt idx="3065">
                  <c:v>0.13247208139434202</c:v>
                </c:pt>
                <c:pt idx="3066">
                  <c:v>0.12923666587943303</c:v>
                </c:pt>
                <c:pt idx="3067">
                  <c:v>0.125639106199749</c:v>
                </c:pt>
                <c:pt idx="3068">
                  <c:v>0.14036508575349202</c:v>
                </c:pt>
                <c:pt idx="3069">
                  <c:v>0.15401135681996905</c:v>
                </c:pt>
                <c:pt idx="3070">
                  <c:v>0.10667797188776898</c:v>
                </c:pt>
                <c:pt idx="3071">
                  <c:v>7.0771122427809696E-2</c:v>
                </c:pt>
                <c:pt idx="3072">
                  <c:v>4.0896518228798411E-2</c:v>
                </c:pt>
                <c:pt idx="3073">
                  <c:v>3.5253393176931908E-2</c:v>
                </c:pt>
                <c:pt idx="3074">
                  <c:v>3.1647274574041304E-2</c:v>
                </c:pt>
                <c:pt idx="3075">
                  <c:v>2.8526431447244698E-2</c:v>
                </c:pt>
                <c:pt idx="3076">
                  <c:v>2.3006088292027195E-2</c:v>
                </c:pt>
                <c:pt idx="3077">
                  <c:v>2.3325658204636193E-2</c:v>
                </c:pt>
                <c:pt idx="3078">
                  <c:v>2.7785638342172705E-2</c:v>
                </c:pt>
                <c:pt idx="3079">
                  <c:v>2.4897233100119907E-2</c:v>
                </c:pt>
                <c:pt idx="3080">
                  <c:v>2.2062742859282499E-2</c:v>
                </c:pt>
                <c:pt idx="3081">
                  <c:v>2.0889848890833406E-2</c:v>
                </c:pt>
                <c:pt idx="3082">
                  <c:v>2.5756162274044699E-2</c:v>
                </c:pt>
                <c:pt idx="3083">
                  <c:v>2.5516858265365597E-2</c:v>
                </c:pt>
                <c:pt idx="3084">
                  <c:v>2.5653141683465112E-2</c:v>
                </c:pt>
                <c:pt idx="3085">
                  <c:v>2.2944336110103405E-2</c:v>
                </c:pt>
                <c:pt idx="3086">
                  <c:v>2.00201209555727E-2</c:v>
                </c:pt>
                <c:pt idx="3087">
                  <c:v>2.5520221006204696E-2</c:v>
                </c:pt>
                <c:pt idx="3088">
                  <c:v>2.5014317825961311E-2</c:v>
                </c:pt>
                <c:pt idx="3089">
                  <c:v>1.7484420808784602E-2</c:v>
                </c:pt>
                <c:pt idx="3090">
                  <c:v>1.33394095389954E-2</c:v>
                </c:pt>
                <c:pt idx="3091">
                  <c:v>1.4851423041503701E-2</c:v>
                </c:pt>
                <c:pt idx="3092">
                  <c:v>2.2419884784507804E-2</c:v>
                </c:pt>
                <c:pt idx="3093">
                  <c:v>1.7645121793350503E-2</c:v>
                </c:pt>
                <c:pt idx="3094">
                  <c:v>1.1248503556735403E-2</c:v>
                </c:pt>
                <c:pt idx="3095">
                  <c:v>1.1346777242107406E-2</c:v>
                </c:pt>
                <c:pt idx="3096">
                  <c:v>1.5695915871252498E-2</c:v>
                </c:pt>
                <c:pt idx="3097">
                  <c:v>2.0602644786244507E-2</c:v>
                </c:pt>
                <c:pt idx="3098">
                  <c:v>2.0879619555491107E-2</c:v>
                </c:pt>
                <c:pt idx="3099">
                  <c:v>1.8970779028212804E-2</c:v>
                </c:pt>
                <c:pt idx="3100">
                  <c:v>1.9959105240694403E-2</c:v>
                </c:pt>
                <c:pt idx="3101">
                  <c:v>2.5465553546897796E-2</c:v>
                </c:pt>
                <c:pt idx="3102">
                  <c:v>2.7497785429938908E-2</c:v>
                </c:pt>
                <c:pt idx="3103">
                  <c:v>2.3787106018596599E-2</c:v>
                </c:pt>
                <c:pt idx="3104">
                  <c:v>2.4015714035789299E-2</c:v>
                </c:pt>
                <c:pt idx="3105">
                  <c:v>2.4775386820581401E-2</c:v>
                </c:pt>
                <c:pt idx="3106">
                  <c:v>2.3355788005935397E-2</c:v>
                </c:pt>
                <c:pt idx="3107">
                  <c:v>2.0905037948374606E-2</c:v>
                </c:pt>
                <c:pt idx="3108">
                  <c:v>1.94563770511402E-2</c:v>
                </c:pt>
                <c:pt idx="3109">
                  <c:v>2.1594194855357997E-2</c:v>
                </c:pt>
                <c:pt idx="3110">
                  <c:v>2.1509132879732305E-2</c:v>
                </c:pt>
                <c:pt idx="3111">
                  <c:v>1.8808882550624198E-2</c:v>
                </c:pt>
                <c:pt idx="3112">
                  <c:v>1.8875195747776703E-2</c:v>
                </c:pt>
                <c:pt idx="3113">
                  <c:v>1.6745972659657802E-2</c:v>
                </c:pt>
                <c:pt idx="3114">
                  <c:v>1.8869134836131101E-2</c:v>
                </c:pt>
                <c:pt idx="3115">
                  <c:v>2.8084863449611402E-2</c:v>
                </c:pt>
                <c:pt idx="3116">
                  <c:v>5.8584601379124503E-2</c:v>
                </c:pt>
                <c:pt idx="3117">
                  <c:v>0.100115805867538</c:v>
                </c:pt>
                <c:pt idx="3118">
                  <c:v>9.2073841014820801E-2</c:v>
                </c:pt>
                <c:pt idx="3119">
                  <c:v>8.4652559980609624E-2</c:v>
                </c:pt>
                <c:pt idx="3120">
                  <c:v>7.2378761585639703E-2</c:v>
                </c:pt>
                <c:pt idx="3121">
                  <c:v>7.1249898690769781E-2</c:v>
                </c:pt>
                <c:pt idx="3122">
                  <c:v>7.505523150664542E-2</c:v>
                </c:pt>
                <c:pt idx="3123">
                  <c:v>6.7619110525234602E-2</c:v>
                </c:pt>
                <c:pt idx="3124">
                  <c:v>5.9734902887404413E-2</c:v>
                </c:pt>
                <c:pt idx="3125">
                  <c:v>5.2159984666972602E-2</c:v>
                </c:pt>
                <c:pt idx="3126">
                  <c:v>4.0890149421237101E-2</c:v>
                </c:pt>
                <c:pt idx="3127">
                  <c:v>4.6307219016361804E-2</c:v>
                </c:pt>
                <c:pt idx="3128">
                  <c:v>3.2218803866829106E-2</c:v>
                </c:pt>
                <c:pt idx="3129">
                  <c:v>1.2810652145091698E-2</c:v>
                </c:pt>
                <c:pt idx="3130">
                  <c:v>1.3299045735837801E-2</c:v>
                </c:pt>
                <c:pt idx="3131">
                  <c:v>1.4566265828203499E-2</c:v>
                </c:pt>
                <c:pt idx="3132">
                  <c:v>1.5214948443724398E-2</c:v>
                </c:pt>
                <c:pt idx="3133">
                  <c:v>1.9788939304543902E-2</c:v>
                </c:pt>
                <c:pt idx="3134">
                  <c:v>1.61809158441714E-2</c:v>
                </c:pt>
                <c:pt idx="3135">
                  <c:v>1.2932832067085202E-2</c:v>
                </c:pt>
                <c:pt idx="3136">
                  <c:v>9.7786368084867327E-3</c:v>
                </c:pt>
                <c:pt idx="3137">
                  <c:v>7.4577593998455816E-3</c:v>
                </c:pt>
                <c:pt idx="3138">
                  <c:v>7.1176967100630619E-3</c:v>
                </c:pt>
                <c:pt idx="3139">
                  <c:v>6.1077504576429603E-3</c:v>
                </c:pt>
                <c:pt idx="3140">
                  <c:v>5.5007844705415405E-3</c:v>
                </c:pt>
                <c:pt idx="3141">
                  <c:v>6.9541857069193701E-3</c:v>
                </c:pt>
                <c:pt idx="3142">
                  <c:v>3.1944696962876502E-2</c:v>
                </c:pt>
                <c:pt idx="3143">
                  <c:v>4.2860296186472004E-2</c:v>
                </c:pt>
                <c:pt idx="3144">
                  <c:v>4.9955776187956498E-2</c:v>
                </c:pt>
                <c:pt idx="3145">
                  <c:v>5.6015323631504299E-2</c:v>
                </c:pt>
                <c:pt idx="3146">
                  <c:v>5.4010932694899108E-2</c:v>
                </c:pt>
                <c:pt idx="3147">
                  <c:v>5.5900747078524098E-2</c:v>
                </c:pt>
                <c:pt idx="3148">
                  <c:v>4.134818920186209E-2</c:v>
                </c:pt>
                <c:pt idx="3149">
                  <c:v>3.5343108306702203E-2</c:v>
                </c:pt>
                <c:pt idx="3150">
                  <c:v>2.7722277867813512E-2</c:v>
                </c:pt>
                <c:pt idx="3151">
                  <c:v>2.985121142678011E-2</c:v>
                </c:pt>
                <c:pt idx="3152">
                  <c:v>2.4572818594642304E-2</c:v>
                </c:pt>
                <c:pt idx="3153">
                  <c:v>2.2805846258419211E-2</c:v>
                </c:pt>
                <c:pt idx="3154">
                  <c:v>2.1940258452947503E-2</c:v>
                </c:pt>
                <c:pt idx="3155">
                  <c:v>2.2140218652098503E-2</c:v>
                </c:pt>
                <c:pt idx="3156">
                  <c:v>3.19234591965969E-2</c:v>
                </c:pt>
                <c:pt idx="3157">
                  <c:v>6.4348719014280104E-2</c:v>
                </c:pt>
                <c:pt idx="3158">
                  <c:v>8.8615322588002171E-2</c:v>
                </c:pt>
                <c:pt idx="3159">
                  <c:v>0.10081989452178398</c:v>
                </c:pt>
                <c:pt idx="3160">
                  <c:v>9.7724407964074722E-2</c:v>
                </c:pt>
                <c:pt idx="3161">
                  <c:v>8.2606884982775602E-2</c:v>
                </c:pt>
                <c:pt idx="3162">
                  <c:v>9.7102646878685903E-2</c:v>
                </c:pt>
                <c:pt idx="3163">
                  <c:v>0.114451480234971</c:v>
                </c:pt>
                <c:pt idx="3164">
                  <c:v>9.1491425142925201E-2</c:v>
                </c:pt>
                <c:pt idx="3165">
                  <c:v>7.2192156456866316E-2</c:v>
                </c:pt>
                <c:pt idx="3166">
                  <c:v>7.89396331814535E-2</c:v>
                </c:pt>
                <c:pt idx="3167">
                  <c:v>9.3401181236264105E-2</c:v>
                </c:pt>
                <c:pt idx="3168">
                  <c:v>0.11819027371243303</c:v>
                </c:pt>
                <c:pt idx="3169">
                  <c:v>0.12350858848353301</c:v>
                </c:pt>
                <c:pt idx="3170">
                  <c:v>0.15741309044372107</c:v>
                </c:pt>
                <c:pt idx="3171">
                  <c:v>0.18001416340770401</c:v>
                </c:pt>
                <c:pt idx="3172">
                  <c:v>0.17972447141114803</c:v>
                </c:pt>
                <c:pt idx="3173">
                  <c:v>0.18653334627100604</c:v>
                </c:pt>
                <c:pt idx="3174">
                  <c:v>0.20272347775847299</c:v>
                </c:pt>
                <c:pt idx="3175">
                  <c:v>0.19880281560146301</c:v>
                </c:pt>
                <c:pt idx="3176">
                  <c:v>0.191232629342143</c:v>
                </c:pt>
                <c:pt idx="3177">
                  <c:v>0.19640315921003401</c:v>
                </c:pt>
                <c:pt idx="3178">
                  <c:v>0.20047148967045703</c:v>
                </c:pt>
                <c:pt idx="3179">
                  <c:v>0.20463995853368</c:v>
                </c:pt>
                <c:pt idx="3180">
                  <c:v>0.20373379752931603</c:v>
                </c:pt>
                <c:pt idx="3181">
                  <c:v>0.19876303457560202</c:v>
                </c:pt>
                <c:pt idx="3182">
                  <c:v>0.17127480341567897</c:v>
                </c:pt>
                <c:pt idx="3183">
                  <c:v>0.124547627591072</c:v>
                </c:pt>
                <c:pt idx="3184">
                  <c:v>0.10003924419204499</c:v>
                </c:pt>
                <c:pt idx="3185">
                  <c:v>8.8800597301611023E-2</c:v>
                </c:pt>
                <c:pt idx="3186">
                  <c:v>7.8453699179472411E-2</c:v>
                </c:pt>
                <c:pt idx="3187">
                  <c:v>7.4915672669975397E-2</c:v>
                </c:pt>
                <c:pt idx="3188">
                  <c:v>7.5454000200819701E-2</c:v>
                </c:pt>
                <c:pt idx="3189">
                  <c:v>6.0179794266652292E-2</c:v>
                </c:pt>
                <c:pt idx="3190">
                  <c:v>8.0952850901620618E-2</c:v>
                </c:pt>
                <c:pt idx="3191">
                  <c:v>9.9145955810021114E-2</c:v>
                </c:pt>
                <c:pt idx="3192">
                  <c:v>0.114056867460906</c:v>
                </c:pt>
                <c:pt idx="3193">
                  <c:v>0.10788503933157902</c:v>
                </c:pt>
                <c:pt idx="3194">
                  <c:v>0.10387882809403497</c:v>
                </c:pt>
                <c:pt idx="3195">
                  <c:v>9.7168826328032032E-2</c:v>
                </c:pt>
                <c:pt idx="3196">
                  <c:v>7.4407210328201634E-2</c:v>
                </c:pt>
                <c:pt idx="3197">
                  <c:v>8.9533784813154174E-2</c:v>
                </c:pt>
                <c:pt idx="3198">
                  <c:v>0.126517831315686</c:v>
                </c:pt>
                <c:pt idx="3199">
                  <c:v>0.13444040144427602</c:v>
                </c:pt>
                <c:pt idx="3200">
                  <c:v>0.12787336334586796</c:v>
                </c:pt>
                <c:pt idx="3201">
                  <c:v>9.8547539948078411E-2</c:v>
                </c:pt>
                <c:pt idx="3202">
                  <c:v>0.100852354538929</c:v>
                </c:pt>
                <c:pt idx="3203">
                  <c:v>0.13115505070057998</c:v>
                </c:pt>
                <c:pt idx="3204">
                  <c:v>0.13955229866747904</c:v>
                </c:pt>
                <c:pt idx="3205">
                  <c:v>0.18663441606320402</c:v>
                </c:pt>
                <c:pt idx="3206">
                  <c:v>0.20533014370257699</c:v>
                </c:pt>
                <c:pt idx="3207">
                  <c:v>0.19449653563114302</c:v>
                </c:pt>
                <c:pt idx="3208">
                  <c:v>0.20464297303728601</c:v>
                </c:pt>
                <c:pt idx="3209">
                  <c:v>0.19797924627594099</c:v>
                </c:pt>
                <c:pt idx="3210">
                  <c:v>0.20774532618332006</c:v>
                </c:pt>
                <c:pt idx="3211">
                  <c:v>0.19587250370301396</c:v>
                </c:pt>
                <c:pt idx="3212">
                  <c:v>0.20579277319856101</c:v>
                </c:pt>
                <c:pt idx="3213">
                  <c:v>0.18282976564758996</c:v>
                </c:pt>
                <c:pt idx="3214">
                  <c:v>0.17721628180959406</c:v>
                </c:pt>
                <c:pt idx="3215">
                  <c:v>0.16747952871466798</c:v>
                </c:pt>
                <c:pt idx="3216">
                  <c:v>0.16504797600066001</c:v>
                </c:pt>
                <c:pt idx="3217">
                  <c:v>0.14491487100460801</c:v>
                </c:pt>
                <c:pt idx="3218">
                  <c:v>0.13770441292559901</c:v>
                </c:pt>
                <c:pt idx="3219">
                  <c:v>0.12801081348702903</c:v>
                </c:pt>
                <c:pt idx="3220">
                  <c:v>0.10025784289913699</c:v>
                </c:pt>
                <c:pt idx="3221">
                  <c:v>8.6822971455799119E-2</c:v>
                </c:pt>
                <c:pt idx="3222">
                  <c:v>0.10991299671239399</c:v>
                </c:pt>
                <c:pt idx="3223">
                  <c:v>0.12588549078829403</c:v>
                </c:pt>
                <c:pt idx="3224">
                  <c:v>0.11777153436106702</c:v>
                </c:pt>
                <c:pt idx="3225">
                  <c:v>0.104520268898788</c:v>
                </c:pt>
                <c:pt idx="3226">
                  <c:v>8.7232338364836709E-2</c:v>
                </c:pt>
                <c:pt idx="3227">
                  <c:v>8.6530898592769925E-2</c:v>
                </c:pt>
                <c:pt idx="3228">
                  <c:v>7.6731462945869994E-2</c:v>
                </c:pt>
                <c:pt idx="3229">
                  <c:v>6.0772996587969502E-2</c:v>
                </c:pt>
                <c:pt idx="3230">
                  <c:v>6.6874957140786409E-2</c:v>
                </c:pt>
                <c:pt idx="3231">
                  <c:v>7.635000052999881E-2</c:v>
                </c:pt>
                <c:pt idx="3232">
                  <c:v>8.4540606643363117E-2</c:v>
                </c:pt>
                <c:pt idx="3233">
                  <c:v>0.112078336228416</c:v>
                </c:pt>
                <c:pt idx="3234">
                  <c:v>0.12775995364583001</c:v>
                </c:pt>
                <c:pt idx="3235">
                  <c:v>0.14139950913750199</c:v>
                </c:pt>
                <c:pt idx="3236">
                  <c:v>0.16551692216646702</c:v>
                </c:pt>
                <c:pt idx="3237">
                  <c:v>0.15972698044082806</c:v>
                </c:pt>
                <c:pt idx="3238">
                  <c:v>0.14831184281778403</c:v>
                </c:pt>
                <c:pt idx="3239">
                  <c:v>0.12984213704713202</c:v>
                </c:pt>
                <c:pt idx="3240">
                  <c:v>9.5693292470294428E-2</c:v>
                </c:pt>
                <c:pt idx="3241">
                  <c:v>7.1252502699786405E-2</c:v>
                </c:pt>
                <c:pt idx="3242">
                  <c:v>6.0786114913594508E-2</c:v>
                </c:pt>
                <c:pt idx="3243">
                  <c:v>5.2121890965072894E-2</c:v>
                </c:pt>
                <c:pt idx="3244">
                  <c:v>6.3943375341770983E-2</c:v>
                </c:pt>
                <c:pt idx="3245">
                  <c:v>6.756922299824572E-2</c:v>
                </c:pt>
                <c:pt idx="3246">
                  <c:v>7.9636731454429524E-2</c:v>
                </c:pt>
                <c:pt idx="3247">
                  <c:v>7.4599904125127722E-2</c:v>
                </c:pt>
                <c:pt idx="3248">
                  <c:v>8.7684083578032215E-2</c:v>
                </c:pt>
                <c:pt idx="3249">
                  <c:v>0.12549957653700503</c:v>
                </c:pt>
                <c:pt idx="3250">
                  <c:v>0.17091330881804503</c:v>
                </c:pt>
                <c:pt idx="3251">
                  <c:v>0.187205360908547</c:v>
                </c:pt>
                <c:pt idx="3252">
                  <c:v>0.222212818111689</c:v>
                </c:pt>
                <c:pt idx="3253">
                  <c:v>0.218135555139086</c:v>
                </c:pt>
                <c:pt idx="3254">
                  <c:v>0.22540531313382803</c:v>
                </c:pt>
                <c:pt idx="3255">
                  <c:v>0.23005752301561197</c:v>
                </c:pt>
                <c:pt idx="3256">
                  <c:v>0.23185569574619799</c:v>
                </c:pt>
                <c:pt idx="3257">
                  <c:v>0.21434147206410603</c:v>
                </c:pt>
                <c:pt idx="3258">
                  <c:v>0.22578448706393603</c:v>
                </c:pt>
                <c:pt idx="3259">
                  <c:v>0.22459176427505798</c:v>
                </c:pt>
                <c:pt idx="3260">
                  <c:v>0.17160880757833399</c:v>
                </c:pt>
                <c:pt idx="3261">
                  <c:v>0.16911683145019904</c:v>
                </c:pt>
                <c:pt idx="3262">
                  <c:v>0.16073929671702306</c:v>
                </c:pt>
                <c:pt idx="3263">
                  <c:v>0.15920669189182707</c:v>
                </c:pt>
                <c:pt idx="3264">
                  <c:v>0.13840226610260303</c:v>
                </c:pt>
                <c:pt idx="3265">
                  <c:v>0.12800471807375693</c:v>
                </c:pt>
                <c:pt idx="3266">
                  <c:v>0.12441046730214798</c:v>
                </c:pt>
                <c:pt idx="3267">
                  <c:v>0.11272683911690201</c:v>
                </c:pt>
                <c:pt idx="3268">
                  <c:v>0.11588569946368003</c:v>
                </c:pt>
                <c:pt idx="3269">
                  <c:v>0.11577128294723403</c:v>
                </c:pt>
                <c:pt idx="3270">
                  <c:v>0.11690573931168301</c:v>
                </c:pt>
                <c:pt idx="3271">
                  <c:v>0.13356104696860296</c:v>
                </c:pt>
                <c:pt idx="3272">
                  <c:v>0.135897974641282</c:v>
                </c:pt>
                <c:pt idx="3273">
                  <c:v>0.142300602102887</c:v>
                </c:pt>
                <c:pt idx="3274">
                  <c:v>0.167098450205515</c:v>
                </c:pt>
                <c:pt idx="3275">
                  <c:v>0.19502265186860798</c:v>
                </c:pt>
                <c:pt idx="3276">
                  <c:v>0.21209442407711604</c:v>
                </c:pt>
                <c:pt idx="3277">
                  <c:v>0.21992460217972304</c:v>
                </c:pt>
                <c:pt idx="3278">
                  <c:v>0.21526773861546905</c:v>
                </c:pt>
                <c:pt idx="3279">
                  <c:v>0.21177415791423301</c:v>
                </c:pt>
                <c:pt idx="3280">
                  <c:v>0.20749024341116007</c:v>
                </c:pt>
                <c:pt idx="3281">
                  <c:v>0.21755545599188703</c:v>
                </c:pt>
                <c:pt idx="3282">
                  <c:v>0.20929617696307401</c:v>
                </c:pt>
                <c:pt idx="3283">
                  <c:v>0.1828267702825</c:v>
                </c:pt>
                <c:pt idx="3284">
                  <c:v>0.17241067666762103</c:v>
                </c:pt>
                <c:pt idx="3285">
                  <c:v>0.17783238535057502</c:v>
                </c:pt>
                <c:pt idx="3286">
                  <c:v>0.19829726941989004</c:v>
                </c:pt>
                <c:pt idx="3287">
                  <c:v>0.19700099827928697</c:v>
                </c:pt>
                <c:pt idx="3288">
                  <c:v>0.18732829632106301</c:v>
                </c:pt>
                <c:pt idx="3289">
                  <c:v>0.19280855428945898</c:v>
                </c:pt>
                <c:pt idx="3290">
                  <c:v>0.19219342824564298</c:v>
                </c:pt>
                <c:pt idx="3291">
                  <c:v>0.18590567179628004</c:v>
                </c:pt>
                <c:pt idx="3292">
                  <c:v>0.19373645786956403</c:v>
                </c:pt>
                <c:pt idx="3293">
                  <c:v>0.20242500926960597</c:v>
                </c:pt>
                <c:pt idx="3294">
                  <c:v>0.19203932480666203</c:v>
                </c:pt>
                <c:pt idx="3295">
                  <c:v>0.16770724999952799</c:v>
                </c:pt>
                <c:pt idx="3296">
                  <c:v>0.14269018311924303</c:v>
                </c:pt>
                <c:pt idx="3297">
                  <c:v>0.112064377294243</c:v>
                </c:pt>
                <c:pt idx="3298">
                  <c:v>9.5742208065942594E-2</c:v>
                </c:pt>
                <c:pt idx="3299">
                  <c:v>7.4131106763614604E-2</c:v>
                </c:pt>
                <c:pt idx="3300">
                  <c:v>6.0345584305812799E-2</c:v>
                </c:pt>
                <c:pt idx="3301">
                  <c:v>7.0238148566888606E-2</c:v>
                </c:pt>
                <c:pt idx="3302">
                  <c:v>9.1685931782654509E-2</c:v>
                </c:pt>
                <c:pt idx="3303">
                  <c:v>0.12049044417009001</c:v>
                </c:pt>
                <c:pt idx="3304">
                  <c:v>0.14441737817459402</c:v>
                </c:pt>
                <c:pt idx="3305">
                  <c:v>0.16080857791517297</c:v>
                </c:pt>
                <c:pt idx="3306">
                  <c:v>0.14382083834792103</c:v>
                </c:pt>
                <c:pt idx="3307">
                  <c:v>0.11295702241833598</c:v>
                </c:pt>
                <c:pt idx="3308">
                  <c:v>0.101027712683377</c:v>
                </c:pt>
                <c:pt idx="3309">
                  <c:v>8.2518118041847902E-2</c:v>
                </c:pt>
                <c:pt idx="3310">
                  <c:v>7.4894278563102615E-2</c:v>
                </c:pt>
                <c:pt idx="3311">
                  <c:v>9.40377404235717E-2</c:v>
                </c:pt>
                <c:pt idx="3312">
                  <c:v>9.8302732968083215E-2</c:v>
                </c:pt>
                <c:pt idx="3313">
                  <c:v>0.10244563278928202</c:v>
                </c:pt>
                <c:pt idx="3314">
                  <c:v>9.2986162814809314E-2</c:v>
                </c:pt>
                <c:pt idx="3315">
                  <c:v>8.742173113973789E-2</c:v>
                </c:pt>
                <c:pt idx="3316">
                  <c:v>7.4125621011917608E-2</c:v>
                </c:pt>
                <c:pt idx="3317">
                  <c:v>4.2929421017088409E-2</c:v>
                </c:pt>
                <c:pt idx="3318">
                  <c:v>3.6080781750801698E-2</c:v>
                </c:pt>
                <c:pt idx="3319">
                  <c:v>3.0031172951923715E-2</c:v>
                </c:pt>
                <c:pt idx="3320">
                  <c:v>2.1285246649410911E-2</c:v>
                </c:pt>
                <c:pt idx="3321">
                  <c:v>1.3333676772250199E-2</c:v>
                </c:pt>
                <c:pt idx="3322">
                  <c:v>1.1157943026226797E-2</c:v>
                </c:pt>
                <c:pt idx="3323">
                  <c:v>1.31351086746994E-2</c:v>
                </c:pt>
                <c:pt idx="3324">
                  <c:v>1.2169417503654597E-2</c:v>
                </c:pt>
                <c:pt idx="3325">
                  <c:v>1.33922431086321E-2</c:v>
                </c:pt>
                <c:pt idx="3326">
                  <c:v>1.5948468048027405E-2</c:v>
                </c:pt>
                <c:pt idx="3327">
                  <c:v>3.1505397226704611E-2</c:v>
                </c:pt>
                <c:pt idx="3328">
                  <c:v>3.6694827914466106E-2</c:v>
                </c:pt>
                <c:pt idx="3329">
                  <c:v>3.31779561638516E-2</c:v>
                </c:pt>
                <c:pt idx="3330">
                  <c:v>1.68832064119444E-2</c:v>
                </c:pt>
                <c:pt idx="3331">
                  <c:v>3.2095208348198102E-2</c:v>
                </c:pt>
                <c:pt idx="3332">
                  <c:v>4.0424213005883003E-2</c:v>
                </c:pt>
                <c:pt idx="3333">
                  <c:v>4.3700359544906309E-2</c:v>
                </c:pt>
                <c:pt idx="3334">
                  <c:v>6.3696141730162303E-2</c:v>
                </c:pt>
                <c:pt idx="3335">
                  <c:v>7.7248498899527507E-2</c:v>
                </c:pt>
                <c:pt idx="3336">
                  <c:v>4.9884586094178604E-2</c:v>
                </c:pt>
                <c:pt idx="3337">
                  <c:v>3.8878008151438798E-2</c:v>
                </c:pt>
                <c:pt idx="3338">
                  <c:v>4.9788723019854507E-2</c:v>
                </c:pt>
                <c:pt idx="3339">
                  <c:v>8.1837694114585691E-2</c:v>
                </c:pt>
                <c:pt idx="3340">
                  <c:v>0.13653566459182404</c:v>
                </c:pt>
                <c:pt idx="3341">
                  <c:v>0.11450065074621005</c:v>
                </c:pt>
                <c:pt idx="3342">
                  <c:v>9.0878208260084914E-2</c:v>
                </c:pt>
                <c:pt idx="3343">
                  <c:v>8.441125469130667E-2</c:v>
                </c:pt>
                <c:pt idx="3344">
                  <c:v>9.3527222580671657E-2</c:v>
                </c:pt>
                <c:pt idx="3345">
                  <c:v>6.1839646693604894E-2</c:v>
                </c:pt>
                <c:pt idx="3346">
                  <c:v>0.12081406328008301</c:v>
                </c:pt>
                <c:pt idx="3347">
                  <c:v>7.9374980833865724E-2</c:v>
                </c:pt>
                <c:pt idx="3348">
                  <c:v>7.1135542617616898E-2</c:v>
                </c:pt>
                <c:pt idx="3349">
                  <c:v>5.1726987161208007E-2</c:v>
                </c:pt>
                <c:pt idx="3350">
                  <c:v>3.9818701421017406E-2</c:v>
                </c:pt>
                <c:pt idx="3351">
                  <c:v>4.3886536817879407E-2</c:v>
                </c:pt>
                <c:pt idx="3352">
                  <c:v>4.5827244191100305E-2</c:v>
                </c:pt>
                <c:pt idx="3353">
                  <c:v>5.6845331731699894E-2</c:v>
                </c:pt>
                <c:pt idx="3354">
                  <c:v>5.1394341065539501E-2</c:v>
                </c:pt>
                <c:pt idx="3355">
                  <c:v>8.3110606118932298E-2</c:v>
                </c:pt>
                <c:pt idx="3356">
                  <c:v>0.126677446378896</c:v>
                </c:pt>
                <c:pt idx="3357">
                  <c:v>0.14466551237439701</c:v>
                </c:pt>
                <c:pt idx="3358">
                  <c:v>0.16479995197611103</c:v>
                </c:pt>
                <c:pt idx="3359">
                  <c:v>0.18142612617557899</c:v>
                </c:pt>
                <c:pt idx="3360">
                  <c:v>0.19799080636527899</c:v>
                </c:pt>
                <c:pt idx="3361">
                  <c:v>0.17654832902903903</c:v>
                </c:pt>
                <c:pt idx="3362">
                  <c:v>0.18182989436432903</c:v>
                </c:pt>
                <c:pt idx="3363">
                  <c:v>0.1761666976638</c:v>
                </c:pt>
                <c:pt idx="3364">
                  <c:v>0.15352300089207802</c:v>
                </c:pt>
                <c:pt idx="3365">
                  <c:v>0.12190608804491102</c:v>
                </c:pt>
                <c:pt idx="3366">
                  <c:v>0.10030134219785897</c:v>
                </c:pt>
                <c:pt idx="3367">
                  <c:v>8.3918694578406908E-2</c:v>
                </c:pt>
                <c:pt idx="3368">
                  <c:v>8.7207770926670994E-2</c:v>
                </c:pt>
                <c:pt idx="3369">
                  <c:v>9.4463000015773305E-2</c:v>
                </c:pt>
                <c:pt idx="3370">
                  <c:v>8.5303613308542081E-2</c:v>
                </c:pt>
                <c:pt idx="3371">
                  <c:v>7.4523448242155302E-2</c:v>
                </c:pt>
                <c:pt idx="3372">
                  <c:v>7.1367893178814895E-2</c:v>
                </c:pt>
                <c:pt idx="3373">
                  <c:v>5.5825946213624592E-2</c:v>
                </c:pt>
                <c:pt idx="3374">
                  <c:v>4.7413439247371021E-2</c:v>
                </c:pt>
                <c:pt idx="3375">
                  <c:v>4.4181231930502017E-2</c:v>
                </c:pt>
                <c:pt idx="3376">
                  <c:v>6.5590058450064298E-2</c:v>
                </c:pt>
                <c:pt idx="3377">
                  <c:v>0.10726087554602703</c:v>
                </c:pt>
                <c:pt idx="3378">
                  <c:v>0.12741154420786699</c:v>
                </c:pt>
                <c:pt idx="3379">
                  <c:v>0.11815346942294698</c:v>
                </c:pt>
                <c:pt idx="3380">
                  <c:v>0.11976015883371101</c:v>
                </c:pt>
                <c:pt idx="3381">
                  <c:v>0.11817734259351299</c:v>
                </c:pt>
                <c:pt idx="3382">
                  <c:v>0.104700852121707</c:v>
                </c:pt>
                <c:pt idx="3383">
                  <c:v>9.5352732804472595E-2</c:v>
                </c:pt>
                <c:pt idx="3384">
                  <c:v>8.2647378309596911E-2</c:v>
                </c:pt>
                <c:pt idx="3385">
                  <c:v>5.4445098399561798E-2</c:v>
                </c:pt>
                <c:pt idx="3386">
                  <c:v>3.6844637014683608E-2</c:v>
                </c:pt>
                <c:pt idx="3387">
                  <c:v>5.2952898969382302E-2</c:v>
                </c:pt>
                <c:pt idx="3388">
                  <c:v>4.0039381021599998E-2</c:v>
                </c:pt>
                <c:pt idx="3389">
                  <c:v>4.3554476696697091E-2</c:v>
                </c:pt>
                <c:pt idx="3390">
                  <c:v>6.3765754904268307E-2</c:v>
                </c:pt>
                <c:pt idx="3391">
                  <c:v>7.842148745894921E-2</c:v>
                </c:pt>
                <c:pt idx="3392">
                  <c:v>7.7413067992033624E-2</c:v>
                </c:pt>
                <c:pt idx="3393">
                  <c:v>5.8425864893494092E-2</c:v>
                </c:pt>
                <c:pt idx="3394">
                  <c:v>3.1048960093647705E-2</c:v>
                </c:pt>
                <c:pt idx="3395">
                  <c:v>3.0882122080489405E-2</c:v>
                </c:pt>
                <c:pt idx="3396">
                  <c:v>2.5657051611638702E-2</c:v>
                </c:pt>
                <c:pt idx="3397">
                  <c:v>2.68686036424018E-2</c:v>
                </c:pt>
                <c:pt idx="3398">
                  <c:v>2.6925244903500303E-2</c:v>
                </c:pt>
                <c:pt idx="3399">
                  <c:v>3.4954661754536695E-2</c:v>
                </c:pt>
                <c:pt idx="3400">
                  <c:v>3.0757596251813801E-2</c:v>
                </c:pt>
                <c:pt idx="3401">
                  <c:v>2.8349876015241499E-2</c:v>
                </c:pt>
                <c:pt idx="3402">
                  <c:v>2.4487466250321201E-2</c:v>
                </c:pt>
                <c:pt idx="3403">
                  <c:v>2.1126602487975703E-2</c:v>
                </c:pt>
                <c:pt idx="3404">
                  <c:v>2.7092179720585405E-2</c:v>
                </c:pt>
                <c:pt idx="3405">
                  <c:v>3.2031111120421112E-2</c:v>
                </c:pt>
                <c:pt idx="3406">
                  <c:v>2.3425642840812898E-2</c:v>
                </c:pt>
                <c:pt idx="3407">
                  <c:v>2.0971188187950403E-2</c:v>
                </c:pt>
                <c:pt idx="3408">
                  <c:v>4.0981228589649699E-2</c:v>
                </c:pt>
                <c:pt idx="3409">
                  <c:v>4.0426521343882908E-2</c:v>
                </c:pt>
                <c:pt idx="3410">
                  <c:v>2.7448261452534206E-2</c:v>
                </c:pt>
                <c:pt idx="3411">
                  <c:v>4.2578268998451095E-2</c:v>
                </c:pt>
                <c:pt idx="3412">
                  <c:v>3.4684989236159702E-2</c:v>
                </c:pt>
                <c:pt idx="3413">
                  <c:v>2.4298346250767704E-2</c:v>
                </c:pt>
                <c:pt idx="3414">
                  <c:v>2.2019655233101496E-2</c:v>
                </c:pt>
                <c:pt idx="3415">
                  <c:v>1.9677159269583609E-2</c:v>
                </c:pt>
                <c:pt idx="3416">
                  <c:v>1.3336990384556499E-2</c:v>
                </c:pt>
                <c:pt idx="3417">
                  <c:v>1.3674256611898999E-2</c:v>
                </c:pt>
                <c:pt idx="3418">
                  <c:v>2.4276837792179703E-2</c:v>
                </c:pt>
                <c:pt idx="3419">
                  <c:v>3.7616776934910098E-2</c:v>
                </c:pt>
                <c:pt idx="3420">
                  <c:v>5.0366749721939406E-2</c:v>
                </c:pt>
                <c:pt idx="3421">
                  <c:v>3.2672666462522405E-2</c:v>
                </c:pt>
                <c:pt idx="3422">
                  <c:v>2.6438720449809407E-2</c:v>
                </c:pt>
                <c:pt idx="3423">
                  <c:v>1.8351106233917804E-2</c:v>
                </c:pt>
                <c:pt idx="3424">
                  <c:v>1.9332202464605101E-2</c:v>
                </c:pt>
                <c:pt idx="3425">
                  <c:v>2.4294167306110503E-2</c:v>
                </c:pt>
                <c:pt idx="3426">
                  <c:v>2.1472389585843112E-2</c:v>
                </c:pt>
                <c:pt idx="3427">
                  <c:v>2.5828015188082601E-2</c:v>
                </c:pt>
                <c:pt idx="3428">
                  <c:v>4.6051712401839293E-2</c:v>
                </c:pt>
                <c:pt idx="3429">
                  <c:v>6.0644741354761895E-2</c:v>
                </c:pt>
                <c:pt idx="3430">
                  <c:v>4.9698861073447106E-2</c:v>
                </c:pt>
                <c:pt idx="3431">
                  <c:v>5.05997922995894E-2</c:v>
                </c:pt>
                <c:pt idx="3432">
                  <c:v>3.4987877303922908E-2</c:v>
                </c:pt>
                <c:pt idx="3433">
                  <c:v>2.6248082943195895E-2</c:v>
                </c:pt>
                <c:pt idx="3434">
                  <c:v>2.49602966238834E-2</c:v>
                </c:pt>
                <c:pt idx="3435">
                  <c:v>2.1145264045513108E-2</c:v>
                </c:pt>
                <c:pt idx="3436">
                  <c:v>1.9258334488840102E-2</c:v>
                </c:pt>
                <c:pt idx="3437">
                  <c:v>2.5889163773566908E-2</c:v>
                </c:pt>
                <c:pt idx="3438">
                  <c:v>3.2784591077303402E-2</c:v>
                </c:pt>
                <c:pt idx="3439">
                  <c:v>3.2401378880184316E-2</c:v>
                </c:pt>
                <c:pt idx="3440">
                  <c:v>2.9995001638295896E-2</c:v>
                </c:pt>
                <c:pt idx="3441">
                  <c:v>4.2767591123256017E-2</c:v>
                </c:pt>
                <c:pt idx="3442">
                  <c:v>3.7578100945002003E-2</c:v>
                </c:pt>
                <c:pt idx="3443">
                  <c:v>3.1014258787582401E-2</c:v>
                </c:pt>
                <c:pt idx="3444">
                  <c:v>2.5011165654520006E-2</c:v>
                </c:pt>
                <c:pt idx="3445">
                  <c:v>2.2096267758031904E-2</c:v>
                </c:pt>
                <c:pt idx="3446">
                  <c:v>2.8204824970020099E-2</c:v>
                </c:pt>
                <c:pt idx="3447">
                  <c:v>2.9414589955901196E-2</c:v>
                </c:pt>
                <c:pt idx="3448">
                  <c:v>4.1838122504396301E-2</c:v>
                </c:pt>
                <c:pt idx="3449">
                  <c:v>5.8075891824379403E-2</c:v>
                </c:pt>
                <c:pt idx="3450">
                  <c:v>5.8175028893686802E-2</c:v>
                </c:pt>
                <c:pt idx="3451">
                  <c:v>7.237018214668571E-2</c:v>
                </c:pt>
                <c:pt idx="3452">
                  <c:v>6.7761743347622902E-2</c:v>
                </c:pt>
                <c:pt idx="3453">
                  <c:v>8.0430910228351082E-2</c:v>
                </c:pt>
                <c:pt idx="3454">
                  <c:v>9.0788878047240312E-2</c:v>
                </c:pt>
                <c:pt idx="3455">
                  <c:v>8.80396288047718E-2</c:v>
                </c:pt>
                <c:pt idx="3456">
                  <c:v>7.7861572797674306E-2</c:v>
                </c:pt>
                <c:pt idx="3457">
                  <c:v>6.4019796352762712E-2</c:v>
                </c:pt>
                <c:pt idx="3458">
                  <c:v>5.8267571206256204E-2</c:v>
                </c:pt>
                <c:pt idx="3459">
                  <c:v>5.7316813821105421E-2</c:v>
                </c:pt>
                <c:pt idx="3460">
                  <c:v>5.3716665373807808E-2</c:v>
                </c:pt>
                <c:pt idx="3461">
                  <c:v>4.9671242654351591E-2</c:v>
                </c:pt>
                <c:pt idx="3462">
                  <c:v>3.53272250191288E-2</c:v>
                </c:pt>
                <c:pt idx="3463">
                  <c:v>2.31960372864204E-2</c:v>
                </c:pt>
                <c:pt idx="3464">
                  <c:v>2.4789303647053805E-2</c:v>
                </c:pt>
                <c:pt idx="3465">
                  <c:v>1.7667721032215804E-2</c:v>
                </c:pt>
                <c:pt idx="3466">
                  <c:v>1.6771608698898603E-2</c:v>
                </c:pt>
                <c:pt idx="3467">
                  <c:v>1.6501223777075701E-2</c:v>
                </c:pt>
                <c:pt idx="3468">
                  <c:v>1.59119634923293E-2</c:v>
                </c:pt>
                <c:pt idx="3469">
                  <c:v>1.6264389876354302E-2</c:v>
                </c:pt>
                <c:pt idx="3470">
                  <c:v>2.6824005667421803E-2</c:v>
                </c:pt>
                <c:pt idx="3471">
                  <c:v>4.8217178011081496E-2</c:v>
                </c:pt>
                <c:pt idx="3472">
                  <c:v>9.8345704150059027E-2</c:v>
                </c:pt>
                <c:pt idx="3473">
                  <c:v>0.15420511814164903</c:v>
                </c:pt>
                <c:pt idx="3474">
                  <c:v>0.164541109962518</c:v>
                </c:pt>
                <c:pt idx="3475">
                  <c:v>0.16639625383418002</c:v>
                </c:pt>
                <c:pt idx="3476">
                  <c:v>0.16092463673678001</c:v>
                </c:pt>
                <c:pt idx="3477">
                  <c:v>0.17033881391555994</c:v>
                </c:pt>
                <c:pt idx="3478">
                  <c:v>0.15693227426189602</c:v>
                </c:pt>
                <c:pt idx="3479">
                  <c:v>0.12388976141657401</c:v>
                </c:pt>
                <c:pt idx="3480">
                  <c:v>0.10037508098546101</c:v>
                </c:pt>
                <c:pt idx="3481">
                  <c:v>8.1947169042332527E-2</c:v>
                </c:pt>
                <c:pt idx="3482">
                  <c:v>6.8919662719569896E-2</c:v>
                </c:pt>
                <c:pt idx="3483">
                  <c:v>6.7886058825334716E-2</c:v>
                </c:pt>
                <c:pt idx="3484">
                  <c:v>8.8906791950258107E-2</c:v>
                </c:pt>
                <c:pt idx="3485">
                  <c:v>9.1867756012272206E-2</c:v>
                </c:pt>
                <c:pt idx="3486">
                  <c:v>9.5934116677228898E-2</c:v>
                </c:pt>
                <c:pt idx="3487">
                  <c:v>9.3596780709301317E-2</c:v>
                </c:pt>
                <c:pt idx="3488">
                  <c:v>9.890619568500493E-2</c:v>
                </c:pt>
                <c:pt idx="3489">
                  <c:v>0.10463868148838701</c:v>
                </c:pt>
                <c:pt idx="3490">
                  <c:v>0.11634246907484198</c:v>
                </c:pt>
                <c:pt idx="3491">
                  <c:v>0.11152691778577099</c:v>
                </c:pt>
                <c:pt idx="3492">
                  <c:v>0.12596539814378899</c:v>
                </c:pt>
                <c:pt idx="3493">
                  <c:v>0.17876906754495203</c:v>
                </c:pt>
                <c:pt idx="3494">
                  <c:v>0.19444515634644902</c:v>
                </c:pt>
                <c:pt idx="3495">
                  <c:v>0.19089953975902299</c:v>
                </c:pt>
                <c:pt idx="3496">
                  <c:v>0.18848012163845301</c:v>
                </c:pt>
                <c:pt idx="3497">
                  <c:v>0.19662541093528096</c:v>
                </c:pt>
                <c:pt idx="3498">
                  <c:v>0.20331880447800299</c:v>
                </c:pt>
                <c:pt idx="3499">
                  <c:v>0.20131804132679404</c:v>
                </c:pt>
                <c:pt idx="3500">
                  <c:v>0.18213019530505101</c:v>
                </c:pt>
                <c:pt idx="3501">
                  <c:v>0.18917284705723403</c:v>
                </c:pt>
                <c:pt idx="3502">
                  <c:v>0.18121949648980107</c:v>
                </c:pt>
                <c:pt idx="3503">
                  <c:v>0.16470307355013702</c:v>
                </c:pt>
                <c:pt idx="3504">
                  <c:v>0.16012261449078194</c:v>
                </c:pt>
                <c:pt idx="3505">
                  <c:v>0.14414232435904201</c:v>
                </c:pt>
                <c:pt idx="3506">
                  <c:v>9.6065487275576414E-2</c:v>
                </c:pt>
                <c:pt idx="3507">
                  <c:v>6.7326447961918612E-2</c:v>
                </c:pt>
                <c:pt idx="3508">
                  <c:v>4.4565979095331616E-2</c:v>
                </c:pt>
                <c:pt idx="3509">
                  <c:v>2.47230278155528E-2</c:v>
                </c:pt>
                <c:pt idx="3510">
                  <c:v>1.7261221080681802E-2</c:v>
                </c:pt>
                <c:pt idx="3511">
                  <c:v>1.7770387365393599E-2</c:v>
                </c:pt>
                <c:pt idx="3512">
                  <c:v>1.9462546832053104E-2</c:v>
                </c:pt>
                <c:pt idx="3513">
                  <c:v>2.1928485595019701E-2</c:v>
                </c:pt>
                <c:pt idx="3514">
                  <c:v>2.7696473145806599E-2</c:v>
                </c:pt>
                <c:pt idx="3515">
                  <c:v>3.2268443866631198E-2</c:v>
                </c:pt>
                <c:pt idx="3516">
                  <c:v>5.1660643547284398E-2</c:v>
                </c:pt>
                <c:pt idx="3517">
                  <c:v>8.8681103840842226E-2</c:v>
                </c:pt>
                <c:pt idx="3518">
                  <c:v>8.9180420769022328E-2</c:v>
                </c:pt>
                <c:pt idx="3519">
                  <c:v>0.148390927883918</c:v>
                </c:pt>
                <c:pt idx="3520">
                  <c:v>0.24411623224687404</c:v>
                </c:pt>
                <c:pt idx="3521">
                  <c:v>0.25343887420372402</c:v>
                </c:pt>
                <c:pt idx="3522">
                  <c:v>0.23962399902722603</c:v>
                </c:pt>
                <c:pt idx="3523">
                  <c:v>0.23010677145515798</c:v>
                </c:pt>
                <c:pt idx="3524">
                  <c:v>0.14843361691047299</c:v>
                </c:pt>
                <c:pt idx="3525">
                  <c:v>0.14767921530490596</c:v>
                </c:pt>
                <c:pt idx="3526">
                  <c:v>0.17910769297099899</c:v>
                </c:pt>
                <c:pt idx="3527">
                  <c:v>0.15143575648496702</c:v>
                </c:pt>
                <c:pt idx="3528">
                  <c:v>0.14465134324077997</c:v>
                </c:pt>
                <c:pt idx="3529">
                  <c:v>0.140781469988149</c:v>
                </c:pt>
                <c:pt idx="3530">
                  <c:v>0.14987435880667399</c:v>
                </c:pt>
                <c:pt idx="3531">
                  <c:v>0.13779525637531204</c:v>
                </c:pt>
                <c:pt idx="3532">
                  <c:v>0.13938824070119302</c:v>
                </c:pt>
                <c:pt idx="3533">
                  <c:v>0.17075829501896203</c:v>
                </c:pt>
                <c:pt idx="3534">
                  <c:v>0.168860663671974</c:v>
                </c:pt>
                <c:pt idx="3535">
                  <c:v>0.18276075496243202</c:v>
                </c:pt>
                <c:pt idx="3536">
                  <c:v>0.17924530469551503</c:v>
                </c:pt>
                <c:pt idx="3537">
                  <c:v>0.20698333820793005</c:v>
                </c:pt>
                <c:pt idx="3538">
                  <c:v>0.22512460333083498</c:v>
                </c:pt>
                <c:pt idx="3539">
                  <c:v>0.23085120903405698</c:v>
                </c:pt>
                <c:pt idx="3540">
                  <c:v>0.22325221381845001</c:v>
                </c:pt>
                <c:pt idx="3541">
                  <c:v>0.22992287588224003</c:v>
                </c:pt>
                <c:pt idx="3542">
                  <c:v>0.232134065484501</c:v>
                </c:pt>
                <c:pt idx="3543">
                  <c:v>0.23749415481684802</c:v>
                </c:pt>
                <c:pt idx="3544">
                  <c:v>0.23923221003033704</c:v>
                </c:pt>
                <c:pt idx="3545">
                  <c:v>0.22999162804569701</c:v>
                </c:pt>
                <c:pt idx="3546">
                  <c:v>0.229220948935354</c:v>
                </c:pt>
                <c:pt idx="3547">
                  <c:v>0.220985194649819</c:v>
                </c:pt>
                <c:pt idx="3548">
                  <c:v>0.22600857127698598</c:v>
                </c:pt>
                <c:pt idx="3549">
                  <c:v>0.20933467163091096</c:v>
                </c:pt>
                <c:pt idx="3550">
                  <c:v>0.18790882595825201</c:v>
                </c:pt>
                <c:pt idx="3551">
                  <c:v>0.15879063988468003</c:v>
                </c:pt>
                <c:pt idx="3552">
                  <c:v>0.136749025974613</c:v>
                </c:pt>
                <c:pt idx="3553">
                  <c:v>0.14524926559928905</c:v>
                </c:pt>
                <c:pt idx="3554">
                  <c:v>0.14287357375054893</c:v>
                </c:pt>
                <c:pt idx="3555">
                  <c:v>0.12609244718433701</c:v>
                </c:pt>
                <c:pt idx="3556">
                  <c:v>0.10737425893819302</c:v>
                </c:pt>
                <c:pt idx="3557">
                  <c:v>8.1159402332424829E-2</c:v>
                </c:pt>
                <c:pt idx="3558">
                  <c:v>6.6096367250447818E-2</c:v>
                </c:pt>
                <c:pt idx="3559">
                  <c:v>5.1407274536631617E-2</c:v>
                </c:pt>
                <c:pt idx="3560">
                  <c:v>3.8791353163406497E-2</c:v>
                </c:pt>
                <c:pt idx="3561">
                  <c:v>4.0366193791540605E-2</c:v>
                </c:pt>
                <c:pt idx="3562">
                  <c:v>4.9269868434083798E-2</c:v>
                </c:pt>
                <c:pt idx="3563">
                  <c:v>4.5695879644183701E-2</c:v>
                </c:pt>
                <c:pt idx="3564">
                  <c:v>5.1819463143216712E-2</c:v>
                </c:pt>
                <c:pt idx="3565">
                  <c:v>7.323395739845022E-2</c:v>
                </c:pt>
                <c:pt idx="3566">
                  <c:v>7.7557082706119398E-2</c:v>
                </c:pt>
                <c:pt idx="3567">
                  <c:v>8.4335827688222911E-2</c:v>
                </c:pt>
                <c:pt idx="3568">
                  <c:v>6.2093555506562099E-2</c:v>
                </c:pt>
                <c:pt idx="3569">
                  <c:v>5.7296992946605417E-2</c:v>
                </c:pt>
                <c:pt idx="3570">
                  <c:v>6.1592569199253606E-2</c:v>
                </c:pt>
                <c:pt idx="3571">
                  <c:v>5.1686986355581506E-2</c:v>
                </c:pt>
                <c:pt idx="3572">
                  <c:v>5.0864122544709803E-2</c:v>
                </c:pt>
                <c:pt idx="3573">
                  <c:v>4.6448723765457993E-2</c:v>
                </c:pt>
                <c:pt idx="3574">
                  <c:v>4.0478959608742496E-2</c:v>
                </c:pt>
                <c:pt idx="3575">
                  <c:v>3.2167572771532205E-2</c:v>
                </c:pt>
                <c:pt idx="3576">
                  <c:v>1.8937198682530805E-2</c:v>
                </c:pt>
                <c:pt idx="3577">
                  <c:v>1.5121988906232101E-2</c:v>
                </c:pt>
                <c:pt idx="3578">
                  <c:v>1.4721957471871498E-2</c:v>
                </c:pt>
                <c:pt idx="3579">
                  <c:v>1.5894992087730798E-2</c:v>
                </c:pt>
                <c:pt idx="3580">
                  <c:v>1.7314809626081801E-2</c:v>
                </c:pt>
                <c:pt idx="3581">
                  <c:v>2.1269582501283801E-2</c:v>
                </c:pt>
                <c:pt idx="3582">
                  <c:v>2.6127283798680997E-2</c:v>
                </c:pt>
                <c:pt idx="3583">
                  <c:v>3.4075625314588701E-2</c:v>
                </c:pt>
                <c:pt idx="3584">
                  <c:v>3.6615671508970916E-2</c:v>
                </c:pt>
                <c:pt idx="3585">
                  <c:v>4.6444630495792796E-2</c:v>
                </c:pt>
                <c:pt idx="3586">
                  <c:v>4.1878368261232188E-2</c:v>
                </c:pt>
                <c:pt idx="3587">
                  <c:v>4.7179816836917E-2</c:v>
                </c:pt>
                <c:pt idx="3588">
                  <c:v>4.8185523518546707E-2</c:v>
                </c:pt>
                <c:pt idx="3589">
                  <c:v>4.3617835415378302E-2</c:v>
                </c:pt>
                <c:pt idx="3590">
                  <c:v>4.1268308766157079E-2</c:v>
                </c:pt>
                <c:pt idx="3591">
                  <c:v>3.9172075012557109E-2</c:v>
                </c:pt>
                <c:pt idx="3592">
                  <c:v>3.9409689087152804E-2</c:v>
                </c:pt>
                <c:pt idx="3593">
                  <c:v>4.7766823795164608E-2</c:v>
                </c:pt>
                <c:pt idx="3594">
                  <c:v>6.0303167373982301E-2</c:v>
                </c:pt>
                <c:pt idx="3595">
                  <c:v>0.10009894542585902</c:v>
                </c:pt>
                <c:pt idx="3596">
                  <c:v>8.8846668073854232E-2</c:v>
                </c:pt>
                <c:pt idx="3597">
                  <c:v>7.2231637786288314E-2</c:v>
                </c:pt>
                <c:pt idx="3598">
                  <c:v>7.2126576352590219E-2</c:v>
                </c:pt>
                <c:pt idx="3599">
                  <c:v>5.0264565907599201E-2</c:v>
                </c:pt>
                <c:pt idx="3600">
                  <c:v>2.8555466516644399E-2</c:v>
                </c:pt>
                <c:pt idx="3601">
                  <c:v>1.8445264138091201E-2</c:v>
                </c:pt>
                <c:pt idx="3602">
                  <c:v>2.1870882006652707E-2</c:v>
                </c:pt>
                <c:pt idx="3603">
                  <c:v>3.2769023825816805E-2</c:v>
                </c:pt>
                <c:pt idx="3604">
                  <c:v>4.1924983492321405E-2</c:v>
                </c:pt>
                <c:pt idx="3605">
                  <c:v>4.2597601255207722E-2</c:v>
                </c:pt>
                <c:pt idx="3606">
                  <c:v>6.2319942913036719E-2</c:v>
                </c:pt>
                <c:pt idx="3607">
                  <c:v>6.9310041237924017E-2</c:v>
                </c:pt>
                <c:pt idx="3608">
                  <c:v>8.1238595697737503E-2</c:v>
                </c:pt>
                <c:pt idx="3609">
                  <c:v>8.3007771273139505E-2</c:v>
                </c:pt>
                <c:pt idx="3610">
                  <c:v>9.2080422557338601E-2</c:v>
                </c:pt>
                <c:pt idx="3611">
                  <c:v>0.10517321441223303</c:v>
                </c:pt>
                <c:pt idx="3612">
                  <c:v>0.112220814868543</c:v>
                </c:pt>
                <c:pt idx="3613">
                  <c:v>0.12125294308618102</c:v>
                </c:pt>
                <c:pt idx="3614">
                  <c:v>9.4466359783114018E-2</c:v>
                </c:pt>
                <c:pt idx="3615">
                  <c:v>9.5374470649075727E-2</c:v>
                </c:pt>
                <c:pt idx="3616">
                  <c:v>9.8554452347637836E-2</c:v>
                </c:pt>
                <c:pt idx="3617">
                  <c:v>7.6187102768557988E-2</c:v>
                </c:pt>
                <c:pt idx="3618">
                  <c:v>0.13582394248532104</c:v>
                </c:pt>
                <c:pt idx="3619">
                  <c:v>0.15052600709846303</c:v>
                </c:pt>
                <c:pt idx="3620">
                  <c:v>0.12686791554354698</c:v>
                </c:pt>
                <c:pt idx="3621">
                  <c:v>0.11168691869344297</c:v>
                </c:pt>
                <c:pt idx="3622">
                  <c:v>0.10000326054090301</c:v>
                </c:pt>
                <c:pt idx="3623">
                  <c:v>9.32902702350452E-2</c:v>
                </c:pt>
                <c:pt idx="3624">
                  <c:v>8.7927294624568081E-2</c:v>
                </c:pt>
                <c:pt idx="3625">
                  <c:v>0.10067887425171601</c:v>
                </c:pt>
                <c:pt idx="3626">
                  <c:v>9.0980078483886215E-2</c:v>
                </c:pt>
                <c:pt idx="3627">
                  <c:v>8.2037665736956408E-2</c:v>
                </c:pt>
                <c:pt idx="3628">
                  <c:v>7.512079365343291E-2</c:v>
                </c:pt>
                <c:pt idx="3629">
                  <c:v>6.7801822168707795E-2</c:v>
                </c:pt>
                <c:pt idx="3630">
                  <c:v>5.673492142578751E-2</c:v>
                </c:pt>
                <c:pt idx="3631">
                  <c:v>4.6285312578138289E-2</c:v>
                </c:pt>
                <c:pt idx="3632">
                  <c:v>5.3833050225968501E-2</c:v>
                </c:pt>
                <c:pt idx="3633">
                  <c:v>7.8542473998035919E-2</c:v>
                </c:pt>
                <c:pt idx="3634">
                  <c:v>8.8150075456575216E-2</c:v>
                </c:pt>
                <c:pt idx="3635">
                  <c:v>9.7271350266523907E-2</c:v>
                </c:pt>
                <c:pt idx="3636">
                  <c:v>0.11147299446079401</c:v>
                </c:pt>
                <c:pt idx="3637">
                  <c:v>0.13050897660997296</c:v>
                </c:pt>
                <c:pt idx="3638">
                  <c:v>0.15864665976810299</c:v>
                </c:pt>
                <c:pt idx="3639">
                  <c:v>0.167704679065243</c:v>
                </c:pt>
                <c:pt idx="3640">
                  <c:v>0.18235532840952201</c:v>
                </c:pt>
                <c:pt idx="3641">
                  <c:v>0.19909017544319699</c:v>
                </c:pt>
                <c:pt idx="3642">
                  <c:v>0.19133175878113801</c:v>
                </c:pt>
                <c:pt idx="3643">
                  <c:v>0.19339876288806099</c:v>
                </c:pt>
                <c:pt idx="3644">
                  <c:v>0.17254774483535804</c:v>
                </c:pt>
                <c:pt idx="3645">
                  <c:v>0.16780731520401698</c:v>
                </c:pt>
                <c:pt idx="3646">
                  <c:v>0.15553861530718699</c:v>
                </c:pt>
                <c:pt idx="3647">
                  <c:v>0.14310765854294102</c:v>
                </c:pt>
                <c:pt idx="3648">
                  <c:v>0.13319135194532503</c:v>
                </c:pt>
                <c:pt idx="3649">
                  <c:v>0.12529354213287699</c:v>
                </c:pt>
                <c:pt idx="3650">
                  <c:v>0.11109721448450302</c:v>
                </c:pt>
                <c:pt idx="3651">
                  <c:v>0.105407256168978</c:v>
                </c:pt>
                <c:pt idx="3652">
                  <c:v>0.109131761824847</c:v>
                </c:pt>
                <c:pt idx="3653">
                  <c:v>0.11709511890077599</c:v>
                </c:pt>
                <c:pt idx="3654">
                  <c:v>0.13028808971114003</c:v>
                </c:pt>
                <c:pt idx="3655">
                  <c:v>0.13002711917375498</c:v>
                </c:pt>
                <c:pt idx="3656">
                  <c:v>0.14287912402887798</c:v>
                </c:pt>
                <c:pt idx="3657">
                  <c:v>0.17169812840121901</c:v>
                </c:pt>
                <c:pt idx="3658">
                  <c:v>0.18584907393589203</c:v>
                </c:pt>
                <c:pt idx="3659">
                  <c:v>0.18999960582185602</c:v>
                </c:pt>
                <c:pt idx="3660">
                  <c:v>0.19339199458416403</c:v>
                </c:pt>
                <c:pt idx="3661">
                  <c:v>0.18891796309888703</c:v>
                </c:pt>
                <c:pt idx="3662">
                  <c:v>0.20447588046754703</c:v>
                </c:pt>
                <c:pt idx="3663">
                  <c:v>0.23180082181536699</c:v>
                </c:pt>
                <c:pt idx="3664">
                  <c:v>0.23644275165324102</c:v>
                </c:pt>
                <c:pt idx="3665">
                  <c:v>0.23834129362395701</c:v>
                </c:pt>
                <c:pt idx="3666">
                  <c:v>0.23466608820745799</c:v>
                </c:pt>
                <c:pt idx="3667">
                  <c:v>0.21161989095153103</c:v>
                </c:pt>
                <c:pt idx="3668">
                  <c:v>0.19386402028046701</c:v>
                </c:pt>
                <c:pt idx="3669">
                  <c:v>0.19421649290298304</c:v>
                </c:pt>
                <c:pt idx="3670">
                  <c:v>0.21189383499684702</c:v>
                </c:pt>
                <c:pt idx="3671">
                  <c:v>0.212614791684616</c:v>
                </c:pt>
                <c:pt idx="3672">
                  <c:v>0.21131325800750803</c:v>
                </c:pt>
                <c:pt idx="3673">
                  <c:v>0.19995620106328499</c:v>
                </c:pt>
                <c:pt idx="3674">
                  <c:v>0.16528540584132007</c:v>
                </c:pt>
                <c:pt idx="3675">
                  <c:v>0.146175977858399</c:v>
                </c:pt>
                <c:pt idx="3676">
                  <c:v>0.11650907107429602</c:v>
                </c:pt>
                <c:pt idx="3677">
                  <c:v>0.10531679923679002</c:v>
                </c:pt>
                <c:pt idx="3678">
                  <c:v>8.5724769709657811E-2</c:v>
                </c:pt>
                <c:pt idx="3679">
                  <c:v>5.3160615962034599E-2</c:v>
                </c:pt>
                <c:pt idx="3680">
                  <c:v>4.4059513672040501E-2</c:v>
                </c:pt>
                <c:pt idx="3681">
                  <c:v>3.7905924440207309E-2</c:v>
                </c:pt>
                <c:pt idx="3682">
                  <c:v>3.1024273376768802E-2</c:v>
                </c:pt>
                <c:pt idx="3683">
                  <c:v>2.6627232601407102E-2</c:v>
                </c:pt>
                <c:pt idx="3684">
                  <c:v>2.2812102028652807E-2</c:v>
                </c:pt>
                <c:pt idx="3685">
                  <c:v>2.4633399965366107E-2</c:v>
                </c:pt>
                <c:pt idx="3686">
                  <c:v>4.5563800303101802E-2</c:v>
                </c:pt>
                <c:pt idx="3687">
                  <c:v>8.8712264282096928E-2</c:v>
                </c:pt>
                <c:pt idx="3688">
                  <c:v>0.11687488523846</c:v>
                </c:pt>
                <c:pt idx="3689">
                  <c:v>0.12058765585313699</c:v>
                </c:pt>
                <c:pt idx="3690">
                  <c:v>0.12054197615508599</c:v>
                </c:pt>
                <c:pt idx="3691">
                  <c:v>0.15555213527142406</c:v>
                </c:pt>
                <c:pt idx="3692">
                  <c:v>0.18296484612990202</c:v>
                </c:pt>
                <c:pt idx="3693">
                  <c:v>0.18692202167499899</c:v>
                </c:pt>
                <c:pt idx="3694">
                  <c:v>0.18405963162949301</c:v>
                </c:pt>
                <c:pt idx="3695">
                  <c:v>0.17854864560447803</c:v>
                </c:pt>
                <c:pt idx="3696">
                  <c:v>0.17634752170984</c:v>
                </c:pt>
                <c:pt idx="3697">
                  <c:v>0.18314021199584801</c:v>
                </c:pt>
                <c:pt idx="3698">
                  <c:v>0.19118865538501598</c:v>
                </c:pt>
                <c:pt idx="3699">
                  <c:v>0.18446101840465301</c:v>
                </c:pt>
                <c:pt idx="3700">
                  <c:v>0.18582025122663801</c:v>
                </c:pt>
                <c:pt idx="3701">
                  <c:v>0.18930209708779802</c:v>
                </c:pt>
                <c:pt idx="3702">
                  <c:v>0.19439858794647899</c:v>
                </c:pt>
                <c:pt idx="3703">
                  <c:v>0.181176425803251</c:v>
                </c:pt>
                <c:pt idx="3704">
                  <c:v>0.18396642055794304</c:v>
                </c:pt>
                <c:pt idx="3705">
                  <c:v>0.19303908781554199</c:v>
                </c:pt>
                <c:pt idx="3706">
                  <c:v>0.18703483315115002</c:v>
                </c:pt>
                <c:pt idx="3707">
                  <c:v>0.18616062329361394</c:v>
                </c:pt>
                <c:pt idx="3708">
                  <c:v>0.17798530860004999</c:v>
                </c:pt>
                <c:pt idx="3709">
                  <c:v>0.20641302793876301</c:v>
                </c:pt>
                <c:pt idx="3710">
                  <c:v>0.22539859471124399</c:v>
                </c:pt>
                <c:pt idx="3711">
                  <c:v>0.22807790715815096</c:v>
                </c:pt>
                <c:pt idx="3712">
                  <c:v>0.20938317498307496</c:v>
                </c:pt>
                <c:pt idx="3713">
                  <c:v>0.207978716268475</c:v>
                </c:pt>
                <c:pt idx="3714">
                  <c:v>0.21378720274161903</c:v>
                </c:pt>
                <c:pt idx="3715">
                  <c:v>0.21645209619242409</c:v>
                </c:pt>
                <c:pt idx="3716">
                  <c:v>0.20414031640110403</c:v>
                </c:pt>
                <c:pt idx="3717">
                  <c:v>0.18953689249598904</c:v>
                </c:pt>
                <c:pt idx="3718">
                  <c:v>0.17740454800604799</c:v>
                </c:pt>
                <c:pt idx="3719">
                  <c:v>0.14848051528327</c:v>
                </c:pt>
                <c:pt idx="3720">
                  <c:v>0.12605970056048299</c:v>
                </c:pt>
                <c:pt idx="3721">
                  <c:v>0.105879266816648</c:v>
                </c:pt>
                <c:pt idx="3722">
                  <c:v>8.4513779262912994E-2</c:v>
                </c:pt>
                <c:pt idx="3723">
                  <c:v>6.4096000396515321E-2</c:v>
                </c:pt>
                <c:pt idx="3724">
                  <c:v>4.90433641670475E-2</c:v>
                </c:pt>
                <c:pt idx="3725">
                  <c:v>5.0117264247654003E-2</c:v>
                </c:pt>
                <c:pt idx="3726">
                  <c:v>5.5400708848874006E-2</c:v>
                </c:pt>
                <c:pt idx="3727">
                  <c:v>4.430711913220961E-2</c:v>
                </c:pt>
                <c:pt idx="3728">
                  <c:v>5.0583135667550294E-2</c:v>
                </c:pt>
                <c:pt idx="3729">
                  <c:v>4.3357363751894001E-2</c:v>
                </c:pt>
                <c:pt idx="3730">
                  <c:v>2.9945413355657296E-2</c:v>
                </c:pt>
                <c:pt idx="3731">
                  <c:v>2.4653758867794306E-2</c:v>
                </c:pt>
                <c:pt idx="3732">
                  <c:v>2.7418146155694302E-2</c:v>
                </c:pt>
                <c:pt idx="3733">
                  <c:v>3.8018726294467196E-2</c:v>
                </c:pt>
                <c:pt idx="3734">
                  <c:v>8.572016051857223E-2</c:v>
                </c:pt>
                <c:pt idx="3735">
                  <c:v>5.7742499570753107E-2</c:v>
                </c:pt>
                <c:pt idx="3736">
                  <c:v>3.8623539836258491E-2</c:v>
                </c:pt>
                <c:pt idx="3737">
                  <c:v>5.4745348609759784E-2</c:v>
                </c:pt>
                <c:pt idx="3738">
                  <c:v>5.1798406057526621E-2</c:v>
                </c:pt>
                <c:pt idx="3739">
                  <c:v>3.7280800188262408E-2</c:v>
                </c:pt>
                <c:pt idx="3740">
                  <c:v>4.0576361238247906E-2</c:v>
                </c:pt>
                <c:pt idx="3741">
                  <c:v>6.2250627625683216E-2</c:v>
                </c:pt>
                <c:pt idx="3742">
                  <c:v>7.2398038069973719E-2</c:v>
                </c:pt>
                <c:pt idx="3743">
                  <c:v>6.1769275594646407E-2</c:v>
                </c:pt>
                <c:pt idx="3744">
                  <c:v>3.967358150958511E-2</c:v>
                </c:pt>
                <c:pt idx="3745">
                  <c:v>2.4850640217140105E-2</c:v>
                </c:pt>
                <c:pt idx="3746">
                  <c:v>2.6955234013813709E-2</c:v>
                </c:pt>
                <c:pt idx="3747">
                  <c:v>3.0402482202732797E-2</c:v>
                </c:pt>
                <c:pt idx="3748">
                  <c:v>2.708034118657781E-2</c:v>
                </c:pt>
                <c:pt idx="3749">
                  <c:v>3.235982526517231E-2</c:v>
                </c:pt>
                <c:pt idx="3750">
                  <c:v>3.6298460863037701E-2</c:v>
                </c:pt>
                <c:pt idx="3751">
                  <c:v>3.1288269423859504E-2</c:v>
                </c:pt>
                <c:pt idx="3752">
                  <c:v>2.3619901658638198E-2</c:v>
                </c:pt>
                <c:pt idx="3753">
                  <c:v>1.7135433221470198E-2</c:v>
                </c:pt>
                <c:pt idx="3754">
                  <c:v>1.5691573693202905E-2</c:v>
                </c:pt>
                <c:pt idx="3755">
                  <c:v>1.40263090737195E-2</c:v>
                </c:pt>
                <c:pt idx="3756">
                  <c:v>1.4377670450603898E-2</c:v>
                </c:pt>
                <c:pt idx="3757">
                  <c:v>1.4446960061582002E-2</c:v>
                </c:pt>
                <c:pt idx="3758">
                  <c:v>1.4591718050971298E-2</c:v>
                </c:pt>
                <c:pt idx="3759">
                  <c:v>1.4739105987567601E-2</c:v>
                </c:pt>
                <c:pt idx="3760">
                  <c:v>1.7851019754680401E-2</c:v>
                </c:pt>
                <c:pt idx="3761">
                  <c:v>2.9418189607254602E-2</c:v>
                </c:pt>
                <c:pt idx="3762">
                  <c:v>4.1260129931144307E-2</c:v>
                </c:pt>
                <c:pt idx="3763">
                  <c:v>6.4753642383432813E-2</c:v>
                </c:pt>
                <c:pt idx="3764">
                  <c:v>6.1008805234341802E-2</c:v>
                </c:pt>
                <c:pt idx="3765">
                  <c:v>5.3099850402990596E-2</c:v>
                </c:pt>
                <c:pt idx="3766">
                  <c:v>3.8004764250552603E-2</c:v>
                </c:pt>
                <c:pt idx="3767">
                  <c:v>2.20243289356334E-2</c:v>
                </c:pt>
                <c:pt idx="3768">
                  <c:v>1.57116773313043E-2</c:v>
                </c:pt>
                <c:pt idx="3769">
                  <c:v>1.6220615766687204E-2</c:v>
                </c:pt>
                <c:pt idx="3770">
                  <c:v>1.3268230392464801E-2</c:v>
                </c:pt>
                <c:pt idx="3771">
                  <c:v>1.121414236097E-2</c:v>
                </c:pt>
                <c:pt idx="3772">
                  <c:v>1.1902013403460202E-2</c:v>
                </c:pt>
                <c:pt idx="3773">
                  <c:v>1.06796207140457E-2</c:v>
                </c:pt>
                <c:pt idx="3774">
                  <c:v>1.08905068739785E-2</c:v>
                </c:pt>
                <c:pt idx="3775">
                  <c:v>1.32671393724794E-2</c:v>
                </c:pt>
                <c:pt idx="3776">
                  <c:v>1.5502631024788202E-2</c:v>
                </c:pt>
                <c:pt idx="3777">
                  <c:v>1.52980223522384E-2</c:v>
                </c:pt>
                <c:pt idx="3778">
                  <c:v>1.5648283823209999E-2</c:v>
                </c:pt>
                <c:pt idx="3779">
                  <c:v>1.48479683827829E-2</c:v>
                </c:pt>
                <c:pt idx="3780">
                  <c:v>1.4383695102459399E-2</c:v>
                </c:pt>
                <c:pt idx="3781">
                  <c:v>1.4599394762633E-2</c:v>
                </c:pt>
                <c:pt idx="3782">
                  <c:v>1.4100140109823999E-2</c:v>
                </c:pt>
                <c:pt idx="3783">
                  <c:v>1.3909504740734603E-2</c:v>
                </c:pt>
                <c:pt idx="3784">
                  <c:v>1.40875685091508E-2</c:v>
                </c:pt>
                <c:pt idx="3785">
                  <c:v>1.4122441930807101E-2</c:v>
                </c:pt>
                <c:pt idx="3786">
                  <c:v>1.3869408682552304E-2</c:v>
                </c:pt>
                <c:pt idx="3787">
                  <c:v>2.2991859802805305E-2</c:v>
                </c:pt>
                <c:pt idx="3788">
                  <c:v>3.2582878792924506E-2</c:v>
                </c:pt>
                <c:pt idx="3789">
                  <c:v>3.1264745676628007E-2</c:v>
                </c:pt>
                <c:pt idx="3790">
                  <c:v>2.4144243019560002E-2</c:v>
                </c:pt>
                <c:pt idx="3791">
                  <c:v>1.8525218077233899E-2</c:v>
                </c:pt>
                <c:pt idx="3792">
                  <c:v>1.5107080641567605E-2</c:v>
                </c:pt>
                <c:pt idx="3793">
                  <c:v>1.6420650674110502E-2</c:v>
                </c:pt>
                <c:pt idx="3794">
                  <c:v>1.3032459018323403E-2</c:v>
                </c:pt>
                <c:pt idx="3795">
                  <c:v>9.6963481790539319E-3</c:v>
                </c:pt>
                <c:pt idx="3796">
                  <c:v>9.7533446373698936E-3</c:v>
                </c:pt>
                <c:pt idx="3797">
                  <c:v>1.0314010461321499E-2</c:v>
                </c:pt>
                <c:pt idx="3798">
                  <c:v>1.05703224466424E-2</c:v>
                </c:pt>
                <c:pt idx="3799">
                  <c:v>1.2257597197538999E-2</c:v>
                </c:pt>
                <c:pt idx="3800">
                  <c:v>1.3655027823058401E-2</c:v>
                </c:pt>
                <c:pt idx="3801">
                  <c:v>1.4255417493563599E-2</c:v>
                </c:pt>
                <c:pt idx="3802">
                  <c:v>1.4133123365366802E-2</c:v>
                </c:pt>
                <c:pt idx="3803">
                  <c:v>1.2779253929335299E-2</c:v>
                </c:pt>
                <c:pt idx="3804">
                  <c:v>1.3872616520773196E-2</c:v>
                </c:pt>
                <c:pt idx="3805">
                  <c:v>1.4045891305512802E-2</c:v>
                </c:pt>
                <c:pt idx="3806">
                  <c:v>1.4335065768122102E-2</c:v>
                </c:pt>
                <c:pt idx="3807">
                  <c:v>1.38448818212492E-2</c:v>
                </c:pt>
                <c:pt idx="3808">
                  <c:v>1.3983814249790604E-2</c:v>
                </c:pt>
                <c:pt idx="3809">
                  <c:v>1.7420935602576501E-2</c:v>
                </c:pt>
                <c:pt idx="3810">
                  <c:v>2.7688277120714512E-2</c:v>
                </c:pt>
                <c:pt idx="3811">
                  <c:v>3.06612933738372E-2</c:v>
                </c:pt>
                <c:pt idx="3812">
                  <c:v>3.4578243938279206E-2</c:v>
                </c:pt>
                <c:pt idx="3813">
                  <c:v>3.6205440344758699E-2</c:v>
                </c:pt>
                <c:pt idx="3814">
                  <c:v>3.1313950116598897E-2</c:v>
                </c:pt>
                <c:pt idx="3815">
                  <c:v>4.0065170095537304E-2</c:v>
                </c:pt>
                <c:pt idx="3816">
                  <c:v>7.857673448041512E-2</c:v>
                </c:pt>
                <c:pt idx="3817">
                  <c:v>0.10358642825225702</c:v>
                </c:pt>
                <c:pt idx="3818">
                  <c:v>8.2199502168864541E-2</c:v>
                </c:pt>
                <c:pt idx="3819">
                  <c:v>4.1031544872258796E-2</c:v>
                </c:pt>
                <c:pt idx="3820">
                  <c:v>1.9852862390331901E-2</c:v>
                </c:pt>
                <c:pt idx="3821">
                  <c:v>1.1119542380311698E-2</c:v>
                </c:pt>
                <c:pt idx="3822">
                  <c:v>1.0161635402260602E-2</c:v>
                </c:pt>
                <c:pt idx="3823">
                  <c:v>1.5685581075843603E-2</c:v>
                </c:pt>
                <c:pt idx="3824">
                  <c:v>2.4559813833772301E-2</c:v>
                </c:pt>
                <c:pt idx="3825">
                  <c:v>4.2077097048600513E-2</c:v>
                </c:pt>
                <c:pt idx="3826">
                  <c:v>3.3301738933617001E-2</c:v>
                </c:pt>
                <c:pt idx="3827">
                  <c:v>3.0457770707250406E-2</c:v>
                </c:pt>
                <c:pt idx="3828">
                  <c:v>3.319571886838571E-2</c:v>
                </c:pt>
                <c:pt idx="3829">
                  <c:v>4.5383066916615811E-2</c:v>
                </c:pt>
                <c:pt idx="3830">
                  <c:v>4.7605598846567801E-2</c:v>
                </c:pt>
                <c:pt idx="3831">
                  <c:v>4.4327616911365622E-2</c:v>
                </c:pt>
                <c:pt idx="3832">
                  <c:v>3.5375035641861806E-2</c:v>
                </c:pt>
                <c:pt idx="3833">
                  <c:v>6.0319780455865508E-2</c:v>
                </c:pt>
                <c:pt idx="3834">
                  <c:v>8.8068785309460024E-2</c:v>
                </c:pt>
                <c:pt idx="3835">
                  <c:v>4.554628940968361E-2</c:v>
                </c:pt>
                <c:pt idx="3836">
                  <c:v>4.2174017610400495E-2</c:v>
                </c:pt>
                <c:pt idx="3837">
                  <c:v>7.6502037808644119E-2</c:v>
                </c:pt>
                <c:pt idx="3838">
                  <c:v>8.8093230657127403E-2</c:v>
                </c:pt>
                <c:pt idx="3839">
                  <c:v>6.9927423040504311E-2</c:v>
                </c:pt>
                <c:pt idx="3840">
                  <c:v>4.4900305314435805E-2</c:v>
                </c:pt>
                <c:pt idx="3841">
                  <c:v>3.8330869714161102E-2</c:v>
                </c:pt>
                <c:pt idx="3842">
                  <c:v>3.1126438896126197E-2</c:v>
                </c:pt>
                <c:pt idx="3843">
                  <c:v>2.5862799513869203E-2</c:v>
                </c:pt>
                <c:pt idx="3844">
                  <c:v>2.1096458338185593E-2</c:v>
                </c:pt>
                <c:pt idx="3845">
                  <c:v>2.0329474674580798E-2</c:v>
                </c:pt>
                <c:pt idx="3846">
                  <c:v>1.8940990736002705E-2</c:v>
                </c:pt>
                <c:pt idx="3847">
                  <c:v>1.3622089951881102E-2</c:v>
                </c:pt>
                <c:pt idx="3848">
                  <c:v>1.7649251420843899E-2</c:v>
                </c:pt>
                <c:pt idx="3849">
                  <c:v>2.4240498116386101E-2</c:v>
                </c:pt>
                <c:pt idx="3850">
                  <c:v>2.4133856519597003E-2</c:v>
                </c:pt>
                <c:pt idx="3851">
                  <c:v>1.9342767831800202E-2</c:v>
                </c:pt>
                <c:pt idx="3852">
                  <c:v>4.0817243463120302E-2</c:v>
                </c:pt>
                <c:pt idx="3853">
                  <c:v>4.2091237332230719E-2</c:v>
                </c:pt>
                <c:pt idx="3854">
                  <c:v>4.061285381854781E-2</c:v>
                </c:pt>
                <c:pt idx="3855">
                  <c:v>3.2006910541773514E-2</c:v>
                </c:pt>
                <c:pt idx="3856">
                  <c:v>3.5962465218334197E-2</c:v>
                </c:pt>
                <c:pt idx="3857">
                  <c:v>4.5009086199891704E-2</c:v>
                </c:pt>
                <c:pt idx="3858">
                  <c:v>3.6398059850486393E-2</c:v>
                </c:pt>
                <c:pt idx="3859">
                  <c:v>6.0036196933295718E-2</c:v>
                </c:pt>
                <c:pt idx="3860">
                  <c:v>8.7959387397841898E-2</c:v>
                </c:pt>
                <c:pt idx="3861">
                  <c:v>6.356016752211581E-2</c:v>
                </c:pt>
                <c:pt idx="3862">
                  <c:v>3.7340832052577107E-2</c:v>
                </c:pt>
                <c:pt idx="3863">
                  <c:v>2.4768702070763499E-2</c:v>
                </c:pt>
                <c:pt idx="3864">
                  <c:v>1.91879434678702E-2</c:v>
                </c:pt>
                <c:pt idx="3865">
                  <c:v>1.8712729297615208E-2</c:v>
                </c:pt>
                <c:pt idx="3866">
                  <c:v>2.4536784007027197E-2</c:v>
                </c:pt>
                <c:pt idx="3867">
                  <c:v>2.8338165234636697E-2</c:v>
                </c:pt>
                <c:pt idx="3868">
                  <c:v>2.7333811395050502E-2</c:v>
                </c:pt>
                <c:pt idx="3869">
                  <c:v>2.9278485401203102E-2</c:v>
                </c:pt>
                <c:pt idx="3870">
                  <c:v>2.5766879811458695E-2</c:v>
                </c:pt>
                <c:pt idx="3871">
                  <c:v>2.2408480194157695E-2</c:v>
                </c:pt>
                <c:pt idx="3872">
                  <c:v>1.8441349249880005E-2</c:v>
                </c:pt>
                <c:pt idx="3873">
                  <c:v>1.8142876766124402E-2</c:v>
                </c:pt>
                <c:pt idx="3874">
                  <c:v>2.3621477534778203E-2</c:v>
                </c:pt>
                <c:pt idx="3875">
                  <c:v>2.3587440066475403E-2</c:v>
                </c:pt>
                <c:pt idx="3876">
                  <c:v>2.2369535657183304E-2</c:v>
                </c:pt>
                <c:pt idx="3877">
                  <c:v>1.8546396944976899E-2</c:v>
                </c:pt>
                <c:pt idx="3878">
                  <c:v>1.63402204700904E-2</c:v>
                </c:pt>
                <c:pt idx="3879">
                  <c:v>1.7268086646054101E-2</c:v>
                </c:pt>
                <c:pt idx="3880">
                  <c:v>1.6096867407088201E-2</c:v>
                </c:pt>
                <c:pt idx="3881">
                  <c:v>1.9875987616524503E-2</c:v>
                </c:pt>
                <c:pt idx="3882">
                  <c:v>2.9851937973736708E-2</c:v>
                </c:pt>
                <c:pt idx="3883">
                  <c:v>4.7284391742511811E-2</c:v>
                </c:pt>
                <c:pt idx="3884">
                  <c:v>5.7038200333485008E-2</c:v>
                </c:pt>
                <c:pt idx="3885">
                  <c:v>5.3555131630294697E-2</c:v>
                </c:pt>
                <c:pt idx="3886">
                  <c:v>4.4127463658454998E-2</c:v>
                </c:pt>
                <c:pt idx="3887">
                  <c:v>3.6387611392832891E-2</c:v>
                </c:pt>
                <c:pt idx="3888">
                  <c:v>3.08170331459908E-2</c:v>
                </c:pt>
                <c:pt idx="3889">
                  <c:v>2.5911149755485904E-2</c:v>
                </c:pt>
                <c:pt idx="3890">
                  <c:v>2.3668390192152097E-2</c:v>
                </c:pt>
                <c:pt idx="3891">
                  <c:v>2.19088967697415E-2</c:v>
                </c:pt>
                <c:pt idx="3892">
                  <c:v>1.7801722359019601E-2</c:v>
                </c:pt>
                <c:pt idx="3893">
                  <c:v>1.5104365269371702E-2</c:v>
                </c:pt>
                <c:pt idx="3894">
                  <c:v>1.4959088166846398E-2</c:v>
                </c:pt>
                <c:pt idx="3895">
                  <c:v>2.0109156854941298E-2</c:v>
                </c:pt>
                <c:pt idx="3896">
                  <c:v>1.9479937119237102E-2</c:v>
                </c:pt>
                <c:pt idx="3897">
                  <c:v>1.8034380344128503E-2</c:v>
                </c:pt>
                <c:pt idx="3898">
                  <c:v>1.9309790564343902E-2</c:v>
                </c:pt>
                <c:pt idx="3899">
                  <c:v>2.3010397195550501E-2</c:v>
                </c:pt>
                <c:pt idx="3900">
                  <c:v>2.67681128964448E-2</c:v>
                </c:pt>
                <c:pt idx="3901">
                  <c:v>2.2449732398291004E-2</c:v>
                </c:pt>
                <c:pt idx="3902">
                  <c:v>1.9838539112270504E-2</c:v>
                </c:pt>
                <c:pt idx="3903">
                  <c:v>1.6528299100088201E-2</c:v>
                </c:pt>
                <c:pt idx="3904">
                  <c:v>1.5610488636810903E-2</c:v>
                </c:pt>
                <c:pt idx="3905">
                  <c:v>1.5164744878322799E-2</c:v>
                </c:pt>
                <c:pt idx="3906">
                  <c:v>1.5676021695523804E-2</c:v>
                </c:pt>
                <c:pt idx="3907">
                  <c:v>2.5605716431364608E-2</c:v>
                </c:pt>
                <c:pt idx="3908">
                  <c:v>2.5793827565310307E-2</c:v>
                </c:pt>
                <c:pt idx="3909">
                  <c:v>2.3862339616458103E-2</c:v>
                </c:pt>
                <c:pt idx="3910">
                  <c:v>5.4254659392877394E-2</c:v>
                </c:pt>
                <c:pt idx="3911">
                  <c:v>6.0425358778846298E-2</c:v>
                </c:pt>
                <c:pt idx="3912">
                  <c:v>5.0358645201952094E-2</c:v>
                </c:pt>
                <c:pt idx="3913">
                  <c:v>4.0980213945416316E-2</c:v>
                </c:pt>
                <c:pt idx="3914">
                  <c:v>4.0449490253173806E-2</c:v>
                </c:pt>
                <c:pt idx="3915">
                  <c:v>3.814717379592171E-2</c:v>
                </c:pt>
                <c:pt idx="3916">
                  <c:v>3.2706825938391998E-2</c:v>
                </c:pt>
                <c:pt idx="3917">
                  <c:v>5.5937135075731809E-2</c:v>
                </c:pt>
                <c:pt idx="3918">
                  <c:v>5.3751616773161995E-2</c:v>
                </c:pt>
                <c:pt idx="3919">
                  <c:v>3.4826457997143401E-2</c:v>
                </c:pt>
                <c:pt idx="3920">
                  <c:v>2.9269461893775599E-2</c:v>
                </c:pt>
                <c:pt idx="3921">
                  <c:v>4.2072589658179609E-2</c:v>
                </c:pt>
                <c:pt idx="3922">
                  <c:v>3.6055648072703908E-2</c:v>
                </c:pt>
                <c:pt idx="3923">
                  <c:v>2.75473897636976E-2</c:v>
                </c:pt>
                <c:pt idx="3924">
                  <c:v>3.1634486336418403E-2</c:v>
                </c:pt>
                <c:pt idx="3925">
                  <c:v>4.8169332838358898E-2</c:v>
                </c:pt>
                <c:pt idx="3926">
                  <c:v>6.1871702519191697E-2</c:v>
                </c:pt>
                <c:pt idx="3927">
                  <c:v>6.2357345289117495E-2</c:v>
                </c:pt>
                <c:pt idx="3928">
                  <c:v>5.3428323387444E-2</c:v>
                </c:pt>
                <c:pt idx="3929">
                  <c:v>4.8629104806736101E-2</c:v>
                </c:pt>
                <c:pt idx="3930">
                  <c:v>3.7445622401232309E-2</c:v>
                </c:pt>
                <c:pt idx="3931">
                  <c:v>2.1003220616515706E-2</c:v>
                </c:pt>
                <c:pt idx="3932">
                  <c:v>1.5605801685150205E-2</c:v>
                </c:pt>
                <c:pt idx="3933">
                  <c:v>2.2919345026895809E-2</c:v>
                </c:pt>
                <c:pt idx="3934">
                  <c:v>3.8156050258142303E-2</c:v>
                </c:pt>
                <c:pt idx="3935">
                  <c:v>6.1979524622528995E-2</c:v>
                </c:pt>
                <c:pt idx="3936">
                  <c:v>5.052531865329659E-2</c:v>
                </c:pt>
                <c:pt idx="3937">
                  <c:v>3.7270701356244704E-2</c:v>
                </c:pt>
                <c:pt idx="3938">
                  <c:v>3.3666674805706301E-2</c:v>
                </c:pt>
                <c:pt idx="3939">
                  <c:v>2.9414845759272307E-2</c:v>
                </c:pt>
                <c:pt idx="3940">
                  <c:v>2.4151193198801095E-2</c:v>
                </c:pt>
                <c:pt idx="3941">
                  <c:v>2.6212832840177603E-2</c:v>
                </c:pt>
                <c:pt idx="3942">
                  <c:v>4.3828279334422501E-2</c:v>
                </c:pt>
                <c:pt idx="3943">
                  <c:v>8.3127682502822611E-2</c:v>
                </c:pt>
                <c:pt idx="3944">
                  <c:v>9.4318061894268418E-2</c:v>
                </c:pt>
                <c:pt idx="3945">
                  <c:v>0.10556324698212603</c:v>
                </c:pt>
                <c:pt idx="3946">
                  <c:v>0.13309859873257801</c:v>
                </c:pt>
                <c:pt idx="3947">
                  <c:v>0.12361611635201501</c:v>
                </c:pt>
                <c:pt idx="3948">
                  <c:v>0.11550227830557301</c:v>
                </c:pt>
                <c:pt idx="3949">
                  <c:v>0.12242397986469801</c:v>
                </c:pt>
                <c:pt idx="3950">
                  <c:v>0.10752404283878403</c:v>
                </c:pt>
                <c:pt idx="3951">
                  <c:v>4.3725175327819492E-2</c:v>
                </c:pt>
                <c:pt idx="3952">
                  <c:v>4.6435921091133106E-2</c:v>
                </c:pt>
                <c:pt idx="3953">
                  <c:v>5.4382710307056513E-2</c:v>
                </c:pt>
                <c:pt idx="3954">
                  <c:v>4.3559321403212496E-2</c:v>
                </c:pt>
                <c:pt idx="3955">
                  <c:v>3.2892160565154607E-2</c:v>
                </c:pt>
                <c:pt idx="3956">
                  <c:v>3.9766405006612299E-2</c:v>
                </c:pt>
                <c:pt idx="3957">
                  <c:v>4.3083323783911609E-2</c:v>
                </c:pt>
                <c:pt idx="3958">
                  <c:v>5.7717437602894418E-2</c:v>
                </c:pt>
                <c:pt idx="3959">
                  <c:v>5.8677781544897306E-2</c:v>
                </c:pt>
                <c:pt idx="3960">
                  <c:v>5.4245825331627494E-2</c:v>
                </c:pt>
                <c:pt idx="3961">
                  <c:v>5.1629640528473887E-2</c:v>
                </c:pt>
                <c:pt idx="3962">
                  <c:v>6.1644832020723496E-2</c:v>
                </c:pt>
                <c:pt idx="3963">
                  <c:v>6.9704677984925925E-2</c:v>
                </c:pt>
                <c:pt idx="3964">
                  <c:v>8.5487477711942497E-2</c:v>
                </c:pt>
                <c:pt idx="3965">
                  <c:v>7.4802007097201723E-2</c:v>
                </c:pt>
                <c:pt idx="3966">
                  <c:v>7.8665944296258103E-2</c:v>
                </c:pt>
                <c:pt idx="3967">
                  <c:v>7.8249294001525596E-2</c:v>
                </c:pt>
                <c:pt idx="3968">
                  <c:v>6.8981673062156204E-2</c:v>
                </c:pt>
                <c:pt idx="3969">
                  <c:v>5.3523224929156316E-2</c:v>
                </c:pt>
                <c:pt idx="3970">
                  <c:v>5.046363820874622E-2</c:v>
                </c:pt>
                <c:pt idx="3971">
                  <c:v>4.6488014761115699E-2</c:v>
                </c:pt>
                <c:pt idx="3972">
                  <c:v>3.9446710806535404E-2</c:v>
                </c:pt>
                <c:pt idx="3973">
                  <c:v>3.551084003642771E-2</c:v>
                </c:pt>
                <c:pt idx="3974">
                  <c:v>3.2694209847974907E-2</c:v>
                </c:pt>
                <c:pt idx="3975">
                  <c:v>2.8690048099232798E-2</c:v>
                </c:pt>
                <c:pt idx="3976">
                  <c:v>2.7778078265684902E-2</c:v>
                </c:pt>
                <c:pt idx="3977">
                  <c:v>2.6721139792619104E-2</c:v>
                </c:pt>
                <c:pt idx="3978">
                  <c:v>2.4686044437573405E-2</c:v>
                </c:pt>
                <c:pt idx="3979">
                  <c:v>1.9310567082888305E-2</c:v>
                </c:pt>
                <c:pt idx="3980">
                  <c:v>2.1134212799484707E-2</c:v>
                </c:pt>
                <c:pt idx="3981">
                  <c:v>2.7716983042190696E-2</c:v>
                </c:pt>
                <c:pt idx="3982">
                  <c:v>3.0493931373480603E-2</c:v>
                </c:pt>
                <c:pt idx="3983">
                  <c:v>2.2272428744012501E-2</c:v>
                </c:pt>
                <c:pt idx="3984">
                  <c:v>1.4835349032471898E-2</c:v>
                </c:pt>
                <c:pt idx="3985">
                  <c:v>1.1778207704848099E-2</c:v>
                </c:pt>
                <c:pt idx="3986">
                  <c:v>1.0535409445469003E-2</c:v>
                </c:pt>
                <c:pt idx="3987">
                  <c:v>9.6061418135747513E-3</c:v>
                </c:pt>
                <c:pt idx="3988">
                  <c:v>9.6880352509416609E-3</c:v>
                </c:pt>
                <c:pt idx="3989">
                  <c:v>9.8192940255968017E-3</c:v>
                </c:pt>
                <c:pt idx="3990">
                  <c:v>1.1546141573864601E-2</c:v>
                </c:pt>
                <c:pt idx="3991">
                  <c:v>1.3557960240495801E-2</c:v>
                </c:pt>
                <c:pt idx="3992">
                  <c:v>1.2933541837867903E-2</c:v>
                </c:pt>
                <c:pt idx="3993">
                  <c:v>1.4027087722582401E-2</c:v>
                </c:pt>
                <c:pt idx="3994">
                  <c:v>1.98381948767564E-2</c:v>
                </c:pt>
                <c:pt idx="3995">
                  <c:v>3.7077010834037805E-2</c:v>
                </c:pt>
                <c:pt idx="3996">
                  <c:v>4.5722491859737625E-2</c:v>
                </c:pt>
                <c:pt idx="3997">
                  <c:v>5.5995992401564602E-2</c:v>
                </c:pt>
                <c:pt idx="3998">
                  <c:v>5.0593882785954489E-2</c:v>
                </c:pt>
                <c:pt idx="3999">
                  <c:v>5.0370072496672795E-2</c:v>
                </c:pt>
                <c:pt idx="4000">
                  <c:v>4.6452016885789309E-2</c:v>
                </c:pt>
                <c:pt idx="4001">
                  <c:v>5.7568108261535897E-2</c:v>
                </c:pt>
                <c:pt idx="4002">
                  <c:v>7.3062910543571807E-2</c:v>
                </c:pt>
                <c:pt idx="4003">
                  <c:v>7.3757763137441007E-2</c:v>
                </c:pt>
                <c:pt idx="4004">
                  <c:v>7.0824078957142017E-2</c:v>
                </c:pt>
                <c:pt idx="4005">
                  <c:v>7.0560862304135802E-2</c:v>
                </c:pt>
                <c:pt idx="4006">
                  <c:v>7.8907912867576313E-2</c:v>
                </c:pt>
                <c:pt idx="4007">
                  <c:v>9.0220523582928008E-2</c:v>
                </c:pt>
                <c:pt idx="4008">
                  <c:v>0.10970211363757601</c:v>
                </c:pt>
                <c:pt idx="4009">
                  <c:v>0.10557298607864903</c:v>
                </c:pt>
                <c:pt idx="4010">
                  <c:v>0.10624166863291301</c:v>
                </c:pt>
                <c:pt idx="4011">
                  <c:v>0.11523869515886501</c:v>
                </c:pt>
                <c:pt idx="4012">
                  <c:v>0.120998565874833</c:v>
                </c:pt>
                <c:pt idx="4013">
                  <c:v>0.11641790888241101</c:v>
                </c:pt>
                <c:pt idx="4014">
                  <c:v>0.11122340971219101</c:v>
                </c:pt>
                <c:pt idx="4015">
                  <c:v>7.846192628810611E-2</c:v>
                </c:pt>
                <c:pt idx="4016">
                  <c:v>6.733680311126912E-2</c:v>
                </c:pt>
                <c:pt idx="4017">
                  <c:v>7.3094734848766107E-2</c:v>
                </c:pt>
                <c:pt idx="4018">
                  <c:v>0.10981338363617102</c:v>
                </c:pt>
                <c:pt idx="4019">
                  <c:v>0.13767099822968096</c:v>
                </c:pt>
                <c:pt idx="4020">
                  <c:v>0.10838551123651603</c:v>
                </c:pt>
                <c:pt idx="4021">
                  <c:v>6.3720604682681217E-2</c:v>
                </c:pt>
                <c:pt idx="4022">
                  <c:v>7.8227495551539197E-2</c:v>
                </c:pt>
                <c:pt idx="4023">
                  <c:v>0.12013520605435701</c:v>
                </c:pt>
                <c:pt idx="4024">
                  <c:v>0.13686708131445399</c:v>
                </c:pt>
                <c:pt idx="4025">
                  <c:v>0.13412513526189601</c:v>
                </c:pt>
                <c:pt idx="4026">
                  <c:v>0.13667634525763001</c:v>
                </c:pt>
                <c:pt idx="4027">
                  <c:v>0.12339060500245201</c:v>
                </c:pt>
                <c:pt idx="4028">
                  <c:v>0.11552412136150403</c:v>
                </c:pt>
                <c:pt idx="4029">
                  <c:v>0.12519061116932201</c:v>
                </c:pt>
                <c:pt idx="4030">
                  <c:v>0.10760049944639902</c:v>
                </c:pt>
                <c:pt idx="4031">
                  <c:v>8.0747363095457728E-2</c:v>
                </c:pt>
                <c:pt idx="4032">
                  <c:v>6.9141462930557104E-2</c:v>
                </c:pt>
                <c:pt idx="4033">
                  <c:v>6.4753365549909001E-2</c:v>
                </c:pt>
                <c:pt idx="4034">
                  <c:v>5.37047097254039E-2</c:v>
                </c:pt>
                <c:pt idx="4035">
                  <c:v>5.9527912246795205E-2</c:v>
                </c:pt>
                <c:pt idx="4036">
                  <c:v>4.9938716673808704E-2</c:v>
                </c:pt>
                <c:pt idx="4037">
                  <c:v>3.4784634406780701E-2</c:v>
                </c:pt>
                <c:pt idx="4038">
                  <c:v>3.1193103934878199E-2</c:v>
                </c:pt>
                <c:pt idx="4039">
                  <c:v>3.1591162879053704E-2</c:v>
                </c:pt>
                <c:pt idx="4040">
                  <c:v>2.6281826328974408E-2</c:v>
                </c:pt>
                <c:pt idx="4041">
                  <c:v>3.7528647304676699E-2</c:v>
                </c:pt>
                <c:pt idx="4042">
                  <c:v>6.9401903242836016E-2</c:v>
                </c:pt>
                <c:pt idx="4043">
                  <c:v>7.9962945525604401E-2</c:v>
                </c:pt>
                <c:pt idx="4044">
                  <c:v>9.4145243986467911E-2</c:v>
                </c:pt>
                <c:pt idx="4045">
                  <c:v>0.113620289629545</c:v>
                </c:pt>
                <c:pt idx="4046">
                  <c:v>0.11415744336521401</c:v>
                </c:pt>
                <c:pt idx="4047">
                  <c:v>0.120085602552708</c:v>
                </c:pt>
                <c:pt idx="4048">
                  <c:v>0.14989313887893702</c:v>
                </c:pt>
                <c:pt idx="4049">
                  <c:v>0.15051719091113105</c:v>
                </c:pt>
                <c:pt idx="4050">
                  <c:v>0.15784881264041603</c:v>
                </c:pt>
                <c:pt idx="4051">
                  <c:v>0.18670298787050302</c:v>
                </c:pt>
                <c:pt idx="4052">
                  <c:v>0.18243016088651903</c:v>
                </c:pt>
                <c:pt idx="4053">
                  <c:v>0.15599870496425103</c:v>
                </c:pt>
                <c:pt idx="4054">
                  <c:v>0.16339445039248301</c:v>
                </c:pt>
                <c:pt idx="4055">
                  <c:v>0.171881468110781</c:v>
                </c:pt>
                <c:pt idx="4056">
                  <c:v>0.19198125699256999</c:v>
                </c:pt>
                <c:pt idx="4057">
                  <c:v>0.19494818328093902</c:v>
                </c:pt>
                <c:pt idx="4058">
                  <c:v>0.19229709015079005</c:v>
                </c:pt>
                <c:pt idx="4059">
                  <c:v>0.16531538460394801</c:v>
                </c:pt>
                <c:pt idx="4060">
                  <c:v>0.152167454233781</c:v>
                </c:pt>
                <c:pt idx="4061">
                  <c:v>0.15041784901419206</c:v>
                </c:pt>
                <c:pt idx="4062">
                  <c:v>0.14091912411778604</c:v>
                </c:pt>
                <c:pt idx="4063">
                  <c:v>0.13594383001339005</c:v>
                </c:pt>
                <c:pt idx="4064">
                  <c:v>0.15165659827269601</c:v>
                </c:pt>
                <c:pt idx="4065">
                  <c:v>0.16669351401421598</c:v>
                </c:pt>
                <c:pt idx="4066">
                  <c:v>0.17911088946243406</c:v>
                </c:pt>
                <c:pt idx="4067">
                  <c:v>0.179924891383654</c:v>
                </c:pt>
                <c:pt idx="4068">
                  <c:v>0.17338345111445799</c:v>
                </c:pt>
                <c:pt idx="4069">
                  <c:v>0.16848713204227206</c:v>
                </c:pt>
                <c:pt idx="4070">
                  <c:v>0.16278101320575597</c:v>
                </c:pt>
                <c:pt idx="4071">
                  <c:v>0.15252788765791803</c:v>
                </c:pt>
                <c:pt idx="4072">
                  <c:v>0.13390851455319103</c:v>
                </c:pt>
                <c:pt idx="4073">
                  <c:v>0.11695111975307</c:v>
                </c:pt>
                <c:pt idx="4074">
                  <c:v>0.10283748553146299</c:v>
                </c:pt>
                <c:pt idx="4075">
                  <c:v>0.13982172332710496</c:v>
                </c:pt>
                <c:pt idx="4076">
                  <c:v>0.14726731848133406</c:v>
                </c:pt>
                <c:pt idx="4077">
                  <c:v>0.10907508275942801</c:v>
                </c:pt>
                <c:pt idx="4078">
                  <c:v>9.5342663755644097E-2</c:v>
                </c:pt>
                <c:pt idx="4079">
                  <c:v>7.7632332805286516E-2</c:v>
                </c:pt>
                <c:pt idx="4080">
                  <c:v>5.0753588189384899E-2</c:v>
                </c:pt>
                <c:pt idx="4081">
                  <c:v>3.0832212345067007E-2</c:v>
                </c:pt>
                <c:pt idx="4082">
                  <c:v>1.8658567373438201E-2</c:v>
                </c:pt>
                <c:pt idx="4083">
                  <c:v>1.0694339161221899E-2</c:v>
                </c:pt>
                <c:pt idx="4084">
                  <c:v>1.00138053786903E-2</c:v>
                </c:pt>
                <c:pt idx="4085">
                  <c:v>7.5447941765753208E-3</c:v>
                </c:pt>
                <c:pt idx="4086">
                  <c:v>7.954371443326471E-3</c:v>
                </c:pt>
                <c:pt idx="4087">
                  <c:v>1.0710889294202304E-2</c:v>
                </c:pt>
                <c:pt idx="4088">
                  <c:v>1.19529881115464E-2</c:v>
                </c:pt>
                <c:pt idx="4089">
                  <c:v>1.2796041526695598E-2</c:v>
                </c:pt>
                <c:pt idx="4090">
                  <c:v>1.3378210501474998E-2</c:v>
                </c:pt>
                <c:pt idx="4091">
                  <c:v>1.1569436494738503E-2</c:v>
                </c:pt>
                <c:pt idx="4092">
                  <c:v>1.3385999339961702E-2</c:v>
                </c:pt>
                <c:pt idx="4093">
                  <c:v>1.2866865424191199E-2</c:v>
                </c:pt>
                <c:pt idx="4094">
                  <c:v>1.3927438729537004E-2</c:v>
                </c:pt>
                <c:pt idx="4095">
                  <c:v>2.3132630264645997E-2</c:v>
                </c:pt>
                <c:pt idx="4096">
                  <c:v>3.1002087921403708E-2</c:v>
                </c:pt>
                <c:pt idx="4097">
                  <c:v>9.5942349435986896E-2</c:v>
                </c:pt>
                <c:pt idx="4098">
                  <c:v>0.13785522544395498</c:v>
                </c:pt>
                <c:pt idx="4099">
                  <c:v>0.12716186639111396</c:v>
                </c:pt>
                <c:pt idx="4100">
                  <c:v>0.12453121698804501</c:v>
                </c:pt>
                <c:pt idx="4101">
                  <c:v>8.0934982384327808E-2</c:v>
                </c:pt>
                <c:pt idx="4102">
                  <c:v>4.5097650200970604E-2</c:v>
                </c:pt>
                <c:pt idx="4103">
                  <c:v>5.0476556873136812E-2</c:v>
                </c:pt>
                <c:pt idx="4104">
                  <c:v>6.0687099849653113E-2</c:v>
                </c:pt>
                <c:pt idx="4105">
                  <c:v>5.0146678545478898E-2</c:v>
                </c:pt>
                <c:pt idx="4106">
                  <c:v>3.1144956116948095E-2</c:v>
                </c:pt>
                <c:pt idx="4107">
                  <c:v>2.2116781061566799E-2</c:v>
                </c:pt>
                <c:pt idx="4108">
                  <c:v>1.8367545163927804E-2</c:v>
                </c:pt>
                <c:pt idx="4109">
                  <c:v>1.52893729735579E-2</c:v>
                </c:pt>
                <c:pt idx="4110">
                  <c:v>1.4190179660449501E-2</c:v>
                </c:pt>
                <c:pt idx="4111">
                  <c:v>2.0075510538826308E-2</c:v>
                </c:pt>
                <c:pt idx="4112">
                  <c:v>2.0749415078522005E-2</c:v>
                </c:pt>
                <c:pt idx="4113">
                  <c:v>2.45954141469839E-2</c:v>
                </c:pt>
                <c:pt idx="4114">
                  <c:v>3.0266134330511594E-2</c:v>
                </c:pt>
                <c:pt idx="4115">
                  <c:v>3.7923569114791097E-2</c:v>
                </c:pt>
                <c:pt idx="4116">
                  <c:v>3.0213776351343202E-2</c:v>
                </c:pt>
                <c:pt idx="4117">
                  <c:v>2.1385543655125006E-2</c:v>
                </c:pt>
                <c:pt idx="4118">
                  <c:v>2.0642677134443205E-2</c:v>
                </c:pt>
                <c:pt idx="4119">
                  <c:v>1.8382497946930004E-2</c:v>
                </c:pt>
                <c:pt idx="4120">
                  <c:v>1.9117026449459902E-2</c:v>
                </c:pt>
                <c:pt idx="4121">
                  <c:v>2.2794678776004502E-2</c:v>
                </c:pt>
                <c:pt idx="4122">
                  <c:v>5.0265959204490993E-2</c:v>
                </c:pt>
                <c:pt idx="4123">
                  <c:v>9.1332692171913005E-2</c:v>
                </c:pt>
                <c:pt idx="4124">
                  <c:v>0.10102107767705601</c:v>
                </c:pt>
                <c:pt idx="4125">
                  <c:v>7.2466516246853213E-2</c:v>
                </c:pt>
                <c:pt idx="4126">
                  <c:v>7.6708309599247904E-2</c:v>
                </c:pt>
                <c:pt idx="4127">
                  <c:v>6.6140786616408098E-2</c:v>
                </c:pt>
                <c:pt idx="4128">
                  <c:v>5.8876875739853493E-2</c:v>
                </c:pt>
                <c:pt idx="4129">
                  <c:v>4.3781172968409797E-2</c:v>
                </c:pt>
                <c:pt idx="4130">
                  <c:v>3.2452494681965802E-2</c:v>
                </c:pt>
                <c:pt idx="4131">
                  <c:v>1.3936361920814499E-2</c:v>
                </c:pt>
                <c:pt idx="4132">
                  <c:v>1.1371875357899502E-2</c:v>
                </c:pt>
                <c:pt idx="4133">
                  <c:v>1.1943665228519603E-2</c:v>
                </c:pt>
                <c:pt idx="4134">
                  <c:v>9.0149418685259823E-3</c:v>
                </c:pt>
                <c:pt idx="4135">
                  <c:v>1.2926854257282305E-2</c:v>
                </c:pt>
                <c:pt idx="4136">
                  <c:v>1.4378154922952E-2</c:v>
                </c:pt>
                <c:pt idx="4137">
                  <c:v>1.4336294725156696E-2</c:v>
                </c:pt>
                <c:pt idx="4138">
                  <c:v>1.6414455090052703E-2</c:v>
                </c:pt>
                <c:pt idx="4139">
                  <c:v>2.2576088650669204E-2</c:v>
                </c:pt>
                <c:pt idx="4140">
                  <c:v>2.3914303159784701E-2</c:v>
                </c:pt>
                <c:pt idx="4141">
                  <c:v>2.0681057488039209E-2</c:v>
                </c:pt>
                <c:pt idx="4142">
                  <c:v>2.6391365947256204E-2</c:v>
                </c:pt>
                <c:pt idx="4143">
                  <c:v>3.5019547987937306E-2</c:v>
                </c:pt>
                <c:pt idx="4144">
                  <c:v>5.3705613208120812E-2</c:v>
                </c:pt>
                <c:pt idx="4145">
                  <c:v>9.7092029888522197E-2</c:v>
                </c:pt>
                <c:pt idx="4146">
                  <c:v>0.15981950206247306</c:v>
                </c:pt>
                <c:pt idx="4147">
                  <c:v>0.19432572350844998</c:v>
                </c:pt>
                <c:pt idx="4148">
                  <c:v>0.19201673732628799</c:v>
                </c:pt>
                <c:pt idx="4149">
                  <c:v>0.19481298315990103</c:v>
                </c:pt>
                <c:pt idx="4150">
                  <c:v>0.17779373481558702</c:v>
                </c:pt>
                <c:pt idx="4151">
                  <c:v>0.16548996555010603</c:v>
                </c:pt>
                <c:pt idx="4152">
                  <c:v>0.14020487079465196</c:v>
                </c:pt>
                <c:pt idx="4153">
                  <c:v>0.10413209013942698</c:v>
                </c:pt>
                <c:pt idx="4154">
                  <c:v>6.5893473142465617E-2</c:v>
                </c:pt>
                <c:pt idx="4155">
                  <c:v>6.5993624518351307E-2</c:v>
                </c:pt>
                <c:pt idx="4156">
                  <c:v>5.3123704706330099E-2</c:v>
                </c:pt>
                <c:pt idx="4157">
                  <c:v>3.7809608428617712E-2</c:v>
                </c:pt>
                <c:pt idx="4158">
                  <c:v>2.4514172932302295E-2</c:v>
                </c:pt>
                <c:pt idx="4159">
                  <c:v>1.8266670239563305E-2</c:v>
                </c:pt>
                <c:pt idx="4160">
                  <c:v>1.5000775727929202E-2</c:v>
                </c:pt>
                <c:pt idx="4161">
                  <c:v>1.3513020452097201E-2</c:v>
                </c:pt>
                <c:pt idx="4162">
                  <c:v>1.3653369424330901E-2</c:v>
                </c:pt>
                <c:pt idx="4163">
                  <c:v>1.82748821735704E-2</c:v>
                </c:pt>
                <c:pt idx="4164">
                  <c:v>2.5279800712277607E-2</c:v>
                </c:pt>
                <c:pt idx="4165">
                  <c:v>2.2473818216915412E-2</c:v>
                </c:pt>
                <c:pt idx="4166">
                  <c:v>1.8557547244278303E-2</c:v>
                </c:pt>
                <c:pt idx="4167">
                  <c:v>1.4683837070005701E-2</c:v>
                </c:pt>
                <c:pt idx="4168">
                  <c:v>1.41848725027227E-2</c:v>
                </c:pt>
                <c:pt idx="4169">
                  <c:v>2.78990890347579E-2</c:v>
                </c:pt>
                <c:pt idx="4170">
                  <c:v>4.980423950483491E-2</c:v>
                </c:pt>
                <c:pt idx="4171">
                  <c:v>5.6315314600933204E-2</c:v>
                </c:pt>
                <c:pt idx="4172">
                  <c:v>7.1203801548986007E-2</c:v>
                </c:pt>
                <c:pt idx="4173">
                  <c:v>6.0927711966010108E-2</c:v>
                </c:pt>
                <c:pt idx="4174">
                  <c:v>3.5708204678609204E-2</c:v>
                </c:pt>
                <c:pt idx="4175">
                  <c:v>2.7993559451199603E-2</c:v>
                </c:pt>
                <c:pt idx="4176">
                  <c:v>2.9212096819966699E-2</c:v>
                </c:pt>
                <c:pt idx="4177">
                  <c:v>2.8915287757944802E-2</c:v>
                </c:pt>
                <c:pt idx="4178">
                  <c:v>3.4650245673598604E-2</c:v>
                </c:pt>
                <c:pt idx="4179">
                  <c:v>5.9704575417555902E-2</c:v>
                </c:pt>
                <c:pt idx="4180">
                  <c:v>7.5228105463754483E-2</c:v>
                </c:pt>
                <c:pt idx="4181">
                  <c:v>7.7679666839259698E-2</c:v>
                </c:pt>
                <c:pt idx="4182">
                  <c:v>9.1949400834526102E-2</c:v>
                </c:pt>
                <c:pt idx="4183">
                  <c:v>7.6170972406400306E-2</c:v>
                </c:pt>
                <c:pt idx="4184">
                  <c:v>6.9358115017237015E-2</c:v>
                </c:pt>
                <c:pt idx="4185">
                  <c:v>8.0486983310623914E-2</c:v>
                </c:pt>
                <c:pt idx="4186">
                  <c:v>7.7847963231403819E-2</c:v>
                </c:pt>
                <c:pt idx="4187">
                  <c:v>7.6477833228574807E-2</c:v>
                </c:pt>
                <c:pt idx="4188">
                  <c:v>6.440271724772173E-2</c:v>
                </c:pt>
                <c:pt idx="4189">
                  <c:v>4.5193659130545911E-2</c:v>
                </c:pt>
                <c:pt idx="4190">
                  <c:v>3.686171124992231E-2</c:v>
                </c:pt>
                <c:pt idx="4191">
                  <c:v>3.1304438999422597E-2</c:v>
                </c:pt>
                <c:pt idx="4192">
                  <c:v>2.0350697928865003E-2</c:v>
                </c:pt>
                <c:pt idx="4193">
                  <c:v>2.3384636449447497E-2</c:v>
                </c:pt>
                <c:pt idx="4194">
                  <c:v>2.8006695335671898E-2</c:v>
                </c:pt>
                <c:pt idx="4195">
                  <c:v>5.1295524640267799E-2</c:v>
                </c:pt>
                <c:pt idx="4196">
                  <c:v>5.6309596688603199E-2</c:v>
                </c:pt>
                <c:pt idx="4197">
                  <c:v>8.1716844494429827E-2</c:v>
                </c:pt>
                <c:pt idx="4198">
                  <c:v>8.4273924667855188E-2</c:v>
                </c:pt>
                <c:pt idx="4199">
                  <c:v>4.3527748697346991E-2</c:v>
                </c:pt>
                <c:pt idx="4200">
                  <c:v>2.3722459943895189E-2</c:v>
                </c:pt>
                <c:pt idx="4201">
                  <c:v>2.3722865042183898E-2</c:v>
                </c:pt>
                <c:pt idx="4202">
                  <c:v>2.6108261269496495E-2</c:v>
                </c:pt>
                <c:pt idx="4203">
                  <c:v>3.1742461948703303E-2</c:v>
                </c:pt>
                <c:pt idx="4204">
                  <c:v>4.5457116190054395E-2</c:v>
                </c:pt>
                <c:pt idx="4205">
                  <c:v>5.9217960719721817E-2</c:v>
                </c:pt>
                <c:pt idx="4206">
                  <c:v>6.6733343796253605E-2</c:v>
                </c:pt>
                <c:pt idx="4207">
                  <c:v>7.2636340932594121E-2</c:v>
                </c:pt>
                <c:pt idx="4208">
                  <c:v>7.5513423148518832E-2</c:v>
                </c:pt>
                <c:pt idx="4209">
                  <c:v>9.7203189496998577E-2</c:v>
                </c:pt>
                <c:pt idx="4210">
                  <c:v>0.12942261071271996</c:v>
                </c:pt>
                <c:pt idx="4211">
                  <c:v>0.14450454519467501</c:v>
                </c:pt>
                <c:pt idx="4212">
                  <c:v>0.175381849022854</c:v>
                </c:pt>
                <c:pt idx="4213">
                  <c:v>0.19737054291514894</c:v>
                </c:pt>
                <c:pt idx="4214">
                  <c:v>0.21615466815305598</c:v>
                </c:pt>
                <c:pt idx="4215">
                  <c:v>0.204647571594576</c:v>
                </c:pt>
                <c:pt idx="4216">
                  <c:v>0.20824859319492406</c:v>
                </c:pt>
                <c:pt idx="4217">
                  <c:v>0.22404078988248502</c:v>
                </c:pt>
                <c:pt idx="4218">
                  <c:v>0.22995498157127506</c:v>
                </c:pt>
                <c:pt idx="4219">
                  <c:v>0.23772670240832799</c:v>
                </c:pt>
                <c:pt idx="4220">
                  <c:v>0.224960916438838</c:v>
                </c:pt>
                <c:pt idx="4221">
                  <c:v>0.19503524345258599</c:v>
                </c:pt>
                <c:pt idx="4222">
                  <c:v>0.18955210244411003</c:v>
                </c:pt>
                <c:pt idx="4223">
                  <c:v>0.18981485741461199</c:v>
                </c:pt>
                <c:pt idx="4224">
                  <c:v>0.16132430026224201</c:v>
                </c:pt>
                <c:pt idx="4225">
                  <c:v>0.13826973435536402</c:v>
                </c:pt>
                <c:pt idx="4226">
                  <c:v>0.13451273123221599</c:v>
                </c:pt>
                <c:pt idx="4227">
                  <c:v>0.12549322219788603</c:v>
                </c:pt>
                <c:pt idx="4228">
                  <c:v>0.12503323364798002</c:v>
                </c:pt>
                <c:pt idx="4229">
                  <c:v>0.13529480065639302</c:v>
                </c:pt>
                <c:pt idx="4230">
                  <c:v>0.13285961534107296</c:v>
                </c:pt>
                <c:pt idx="4231">
                  <c:v>0.11338314469988499</c:v>
                </c:pt>
                <c:pt idx="4232">
                  <c:v>0.10926674654519104</c:v>
                </c:pt>
                <c:pt idx="4233">
                  <c:v>0.109018256640776</c:v>
                </c:pt>
                <c:pt idx="4234">
                  <c:v>0.11508600323860801</c:v>
                </c:pt>
                <c:pt idx="4235">
                  <c:v>0.12242078895469603</c:v>
                </c:pt>
                <c:pt idx="4236">
                  <c:v>9.8592403648227411E-2</c:v>
                </c:pt>
                <c:pt idx="4237">
                  <c:v>9.9869460883079145E-2</c:v>
                </c:pt>
                <c:pt idx="4238">
                  <c:v>0.12903657678818298</c:v>
                </c:pt>
                <c:pt idx="4239">
                  <c:v>0.14608730372796902</c:v>
                </c:pt>
                <c:pt idx="4240">
                  <c:v>0.18702586165386101</c:v>
                </c:pt>
                <c:pt idx="4241">
                  <c:v>0.21103440509374299</c:v>
                </c:pt>
                <c:pt idx="4242">
                  <c:v>0.229922696290218</c:v>
                </c:pt>
                <c:pt idx="4243">
                  <c:v>0.22954583653962402</c:v>
                </c:pt>
                <c:pt idx="4244">
                  <c:v>0.21000112798194201</c:v>
                </c:pt>
                <c:pt idx="4245">
                  <c:v>0.20683739285496006</c:v>
                </c:pt>
                <c:pt idx="4246">
                  <c:v>0.197332517176949</c:v>
                </c:pt>
                <c:pt idx="4247">
                  <c:v>0.18953841881801603</c:v>
                </c:pt>
                <c:pt idx="4248">
                  <c:v>0.151105264628276</c:v>
                </c:pt>
                <c:pt idx="4249">
                  <c:v>0.12507930436491696</c:v>
                </c:pt>
                <c:pt idx="4250">
                  <c:v>0.10315748355106</c:v>
                </c:pt>
                <c:pt idx="4251">
                  <c:v>8.8690385071175909E-2</c:v>
                </c:pt>
                <c:pt idx="4252">
                  <c:v>6.4102174069252019E-2</c:v>
                </c:pt>
                <c:pt idx="4253">
                  <c:v>4.9622108200271402E-2</c:v>
                </c:pt>
                <c:pt idx="4254">
                  <c:v>5.1172648326900494E-2</c:v>
                </c:pt>
                <c:pt idx="4255">
                  <c:v>5.4813269195150206E-2</c:v>
                </c:pt>
                <c:pt idx="4256">
                  <c:v>6.0464195347296808E-2</c:v>
                </c:pt>
                <c:pt idx="4257">
                  <c:v>5.6430194190953999E-2</c:v>
                </c:pt>
                <c:pt idx="4258">
                  <c:v>5.0896021534188818E-2</c:v>
                </c:pt>
                <c:pt idx="4259">
                  <c:v>5.3446015448016214E-2</c:v>
                </c:pt>
                <c:pt idx="4260">
                  <c:v>6.6275919944000797E-2</c:v>
                </c:pt>
                <c:pt idx="4261">
                  <c:v>9.4404604556685895E-2</c:v>
                </c:pt>
                <c:pt idx="4262">
                  <c:v>0.12048602069086499</c:v>
                </c:pt>
                <c:pt idx="4263">
                  <c:v>0.14204234426559903</c:v>
                </c:pt>
                <c:pt idx="4264">
                  <c:v>0.15652649290560899</c:v>
                </c:pt>
                <c:pt idx="4265">
                  <c:v>0.16780474644602103</c:v>
                </c:pt>
                <c:pt idx="4266">
                  <c:v>0.169659866236094</c:v>
                </c:pt>
                <c:pt idx="4267">
                  <c:v>0.18144349966319406</c:v>
                </c:pt>
                <c:pt idx="4268">
                  <c:v>0.16955314903832602</c:v>
                </c:pt>
                <c:pt idx="4269">
                  <c:v>0.17076070569270299</c:v>
                </c:pt>
                <c:pt idx="4270">
                  <c:v>0.17392865223554596</c:v>
                </c:pt>
                <c:pt idx="4271">
                  <c:v>0.14631440361477799</c:v>
                </c:pt>
                <c:pt idx="4272">
                  <c:v>0.10272272638546202</c:v>
                </c:pt>
                <c:pt idx="4273">
                  <c:v>7.592253048434322E-2</c:v>
                </c:pt>
                <c:pt idx="4274">
                  <c:v>8.4315946970526912E-2</c:v>
                </c:pt>
                <c:pt idx="4275">
                  <c:v>7.9063920269372617E-2</c:v>
                </c:pt>
                <c:pt idx="4276">
                  <c:v>6.8928996099454604E-2</c:v>
                </c:pt>
                <c:pt idx="4277">
                  <c:v>5.8465398138300706E-2</c:v>
                </c:pt>
                <c:pt idx="4278">
                  <c:v>3.8370314364381097E-2</c:v>
                </c:pt>
                <c:pt idx="4279">
                  <c:v>2.0442749921917299E-2</c:v>
                </c:pt>
                <c:pt idx="4280">
                  <c:v>1.2530571555080203E-2</c:v>
                </c:pt>
                <c:pt idx="4281">
                  <c:v>1.5015255791204E-2</c:v>
                </c:pt>
                <c:pt idx="4282">
                  <c:v>1.9476683344290303E-2</c:v>
                </c:pt>
                <c:pt idx="4283">
                  <c:v>2.4074436956736396E-2</c:v>
                </c:pt>
                <c:pt idx="4284">
                  <c:v>1.8468352081268003E-2</c:v>
                </c:pt>
                <c:pt idx="4285">
                  <c:v>1.60321048231956E-2</c:v>
                </c:pt>
                <c:pt idx="4286">
                  <c:v>1.2780375580113202E-2</c:v>
                </c:pt>
                <c:pt idx="4287">
                  <c:v>1.1555695618240701E-2</c:v>
                </c:pt>
                <c:pt idx="4288">
                  <c:v>1.2491968359975E-2</c:v>
                </c:pt>
                <c:pt idx="4289">
                  <c:v>2.0722244591061399E-2</c:v>
                </c:pt>
                <c:pt idx="4290">
                  <c:v>3.40921220410242E-2</c:v>
                </c:pt>
                <c:pt idx="4291">
                  <c:v>4.31352091688103E-2</c:v>
                </c:pt>
                <c:pt idx="4292">
                  <c:v>5.7266288445575811E-2</c:v>
                </c:pt>
                <c:pt idx="4293">
                  <c:v>8.6368625347832712E-2</c:v>
                </c:pt>
                <c:pt idx="4294">
                  <c:v>9.0568108823190815E-2</c:v>
                </c:pt>
                <c:pt idx="4295">
                  <c:v>8.2948229941497198E-2</c:v>
                </c:pt>
                <c:pt idx="4296">
                  <c:v>8.0745172504752133E-2</c:v>
                </c:pt>
                <c:pt idx="4297">
                  <c:v>8.8596391546672454E-2</c:v>
                </c:pt>
                <c:pt idx="4298">
                  <c:v>8.4152962102548912E-2</c:v>
                </c:pt>
                <c:pt idx="4299">
                  <c:v>6.8345674366310602E-2</c:v>
                </c:pt>
                <c:pt idx="4300">
                  <c:v>4.6367184835861414E-2</c:v>
                </c:pt>
                <c:pt idx="4301">
                  <c:v>3.5977228882051605E-2</c:v>
                </c:pt>
                <c:pt idx="4302">
                  <c:v>4.4229988644240603E-2</c:v>
                </c:pt>
                <c:pt idx="4303">
                  <c:v>4.4633286254663215E-2</c:v>
                </c:pt>
                <c:pt idx="4304">
                  <c:v>4.316974331110239E-2</c:v>
                </c:pt>
                <c:pt idx="4305">
                  <c:v>3.2774375189673514E-2</c:v>
                </c:pt>
                <c:pt idx="4306">
                  <c:v>1.9486113929511401E-2</c:v>
                </c:pt>
                <c:pt idx="4307">
                  <c:v>1.4957204581995997E-2</c:v>
                </c:pt>
                <c:pt idx="4308">
                  <c:v>1.2919992174718398E-2</c:v>
                </c:pt>
                <c:pt idx="4309">
                  <c:v>2.6842430076846203E-2</c:v>
                </c:pt>
                <c:pt idx="4310">
                  <c:v>6.226636985840471E-2</c:v>
                </c:pt>
                <c:pt idx="4311">
                  <c:v>9.9808649607760702E-2</c:v>
                </c:pt>
                <c:pt idx="4312">
                  <c:v>0.12219041667443901</c:v>
                </c:pt>
                <c:pt idx="4313">
                  <c:v>0.14621957290633203</c:v>
                </c:pt>
                <c:pt idx="4314">
                  <c:v>0.14692939949194306</c:v>
                </c:pt>
                <c:pt idx="4315">
                  <c:v>0.138111983474758</c:v>
                </c:pt>
                <c:pt idx="4316">
                  <c:v>0.14882406853921301</c:v>
                </c:pt>
                <c:pt idx="4317">
                  <c:v>0.14482548487768301</c:v>
                </c:pt>
                <c:pt idx="4318">
                  <c:v>0.120853565479918</c:v>
                </c:pt>
                <c:pt idx="4319">
                  <c:v>9.0601773972694519E-2</c:v>
                </c:pt>
                <c:pt idx="4320">
                  <c:v>6.3073509641742895E-2</c:v>
                </c:pt>
                <c:pt idx="4321">
                  <c:v>6.1319449420524502E-2</c:v>
                </c:pt>
                <c:pt idx="4322">
                  <c:v>4.7658787276371101E-2</c:v>
                </c:pt>
                <c:pt idx="4323">
                  <c:v>3.460039516849521E-2</c:v>
                </c:pt>
                <c:pt idx="4324">
                  <c:v>2.2156645383875805E-2</c:v>
                </c:pt>
                <c:pt idx="4325">
                  <c:v>2.0848524671585E-2</c:v>
                </c:pt>
                <c:pt idx="4326">
                  <c:v>3.2147911397167897E-2</c:v>
                </c:pt>
                <c:pt idx="4327">
                  <c:v>4.22750130184147E-2</c:v>
                </c:pt>
                <c:pt idx="4328">
                  <c:v>4.3504558154060298E-2</c:v>
                </c:pt>
                <c:pt idx="4329">
                  <c:v>4.2306414292573015E-2</c:v>
                </c:pt>
                <c:pt idx="4330">
                  <c:v>6.2657675324721718E-2</c:v>
                </c:pt>
                <c:pt idx="4331">
                  <c:v>7.5259687144430418E-2</c:v>
                </c:pt>
                <c:pt idx="4332">
                  <c:v>7.4525354748190997E-2</c:v>
                </c:pt>
                <c:pt idx="4333">
                  <c:v>5.7006555474197099E-2</c:v>
                </c:pt>
                <c:pt idx="4334">
                  <c:v>3.3549036792747497E-2</c:v>
                </c:pt>
                <c:pt idx="4335">
                  <c:v>2.7247086552240705E-2</c:v>
                </c:pt>
                <c:pt idx="4336">
                  <c:v>1.8437439742031304E-2</c:v>
                </c:pt>
                <c:pt idx="4337">
                  <c:v>1.7361194142653903E-2</c:v>
                </c:pt>
                <c:pt idx="4338">
                  <c:v>1.26327360098026E-2</c:v>
                </c:pt>
                <c:pt idx="4339">
                  <c:v>1.2011156309282702E-2</c:v>
                </c:pt>
                <c:pt idx="4340">
                  <c:v>1.81347934647276E-2</c:v>
                </c:pt>
                <c:pt idx="4341">
                  <c:v>2.6308598567426802E-2</c:v>
                </c:pt>
                <c:pt idx="4342">
                  <c:v>3.6177038420524013E-2</c:v>
                </c:pt>
                <c:pt idx="4343">
                  <c:v>4.7043165711217194E-2</c:v>
                </c:pt>
                <c:pt idx="4344">
                  <c:v>4.8398814891230109E-2</c:v>
                </c:pt>
                <c:pt idx="4345">
                  <c:v>4.5647056734555089E-2</c:v>
                </c:pt>
                <c:pt idx="4346">
                  <c:v>5.144654123873111E-2</c:v>
                </c:pt>
                <c:pt idx="4347">
                  <c:v>5.4771445127993403E-2</c:v>
                </c:pt>
                <c:pt idx="4348">
                  <c:v>5.1870259941262299E-2</c:v>
                </c:pt>
                <c:pt idx="4349">
                  <c:v>2.9847380505573312E-2</c:v>
                </c:pt>
                <c:pt idx="4350">
                  <c:v>1.9815045709344802E-2</c:v>
                </c:pt>
                <c:pt idx="4351">
                  <c:v>2.1363381177540101E-2</c:v>
                </c:pt>
                <c:pt idx="4352">
                  <c:v>2.1400610376815503E-2</c:v>
                </c:pt>
                <c:pt idx="4353">
                  <c:v>1.79384066709555E-2</c:v>
                </c:pt>
                <c:pt idx="4354">
                  <c:v>1.4956217077948496E-2</c:v>
                </c:pt>
                <c:pt idx="4355">
                  <c:v>1.4994297949914599E-2</c:v>
                </c:pt>
                <c:pt idx="4356">
                  <c:v>1.7736111152367701E-2</c:v>
                </c:pt>
                <c:pt idx="4357">
                  <c:v>2.7325758207155298E-2</c:v>
                </c:pt>
                <c:pt idx="4358">
                  <c:v>3.8740453979592603E-2</c:v>
                </c:pt>
                <c:pt idx="4359">
                  <c:v>6.884314206499019E-2</c:v>
                </c:pt>
                <c:pt idx="4360">
                  <c:v>0.100476582885045</c:v>
                </c:pt>
                <c:pt idx="4361">
                  <c:v>0.16218500671080696</c:v>
                </c:pt>
                <c:pt idx="4362">
                  <c:v>0.20137228732228399</c:v>
                </c:pt>
                <c:pt idx="4363">
                  <c:v>0.22507275318542003</c:v>
                </c:pt>
                <c:pt idx="4364">
                  <c:v>0.20575244828516603</c:v>
                </c:pt>
                <c:pt idx="4365">
                  <c:v>0.18668861131450099</c:v>
                </c:pt>
                <c:pt idx="4366">
                  <c:v>0.16332321753250001</c:v>
                </c:pt>
                <c:pt idx="4367">
                  <c:v>0.14021449718385204</c:v>
                </c:pt>
                <c:pt idx="4368">
                  <c:v>0.12056268380029501</c:v>
                </c:pt>
                <c:pt idx="4369">
                  <c:v>0.10851793684583801</c:v>
                </c:pt>
                <c:pt idx="4370">
                  <c:v>8.7428359868657782E-2</c:v>
                </c:pt>
                <c:pt idx="4371">
                  <c:v>6.7370801459883903E-2</c:v>
                </c:pt>
                <c:pt idx="4372">
                  <c:v>5.1686127915105809E-2</c:v>
                </c:pt>
                <c:pt idx="4373">
                  <c:v>4.8006160660815797E-2</c:v>
                </c:pt>
                <c:pt idx="4374">
                  <c:v>3.6484949900686299E-2</c:v>
                </c:pt>
                <c:pt idx="4375">
                  <c:v>2.3986505146151495E-2</c:v>
                </c:pt>
                <c:pt idx="4376">
                  <c:v>1.8786618796380203E-2</c:v>
                </c:pt>
                <c:pt idx="4377">
                  <c:v>3.0557238647928704E-2</c:v>
                </c:pt>
                <c:pt idx="4378">
                  <c:v>4.3017213380115105E-2</c:v>
                </c:pt>
                <c:pt idx="4379">
                  <c:v>4.5933634495660812E-2</c:v>
                </c:pt>
                <c:pt idx="4380">
                  <c:v>4.1323370467784691E-2</c:v>
                </c:pt>
                <c:pt idx="4381">
                  <c:v>3.5214263514421709E-2</c:v>
                </c:pt>
                <c:pt idx="4382">
                  <c:v>4.066524661248519E-2</c:v>
                </c:pt>
                <c:pt idx="4383">
                  <c:v>4.6896576571920805E-2</c:v>
                </c:pt>
                <c:pt idx="4384">
                  <c:v>4.909405447223622E-2</c:v>
                </c:pt>
                <c:pt idx="4385">
                  <c:v>4.6288007067666094E-2</c:v>
                </c:pt>
                <c:pt idx="4386">
                  <c:v>5.0076808971769693E-2</c:v>
                </c:pt>
                <c:pt idx="4387">
                  <c:v>5.86628892927607E-2</c:v>
                </c:pt>
                <c:pt idx="4388">
                  <c:v>7.485592046970152E-2</c:v>
                </c:pt>
                <c:pt idx="4389">
                  <c:v>5.7176476114300309E-2</c:v>
                </c:pt>
                <c:pt idx="4390">
                  <c:v>4.1890914957157112E-2</c:v>
                </c:pt>
                <c:pt idx="4391">
                  <c:v>2.7958268212915204E-2</c:v>
                </c:pt>
                <c:pt idx="4392">
                  <c:v>1.4949064909904299E-2</c:v>
                </c:pt>
                <c:pt idx="4393">
                  <c:v>1.3316362338374198E-2</c:v>
                </c:pt>
                <c:pt idx="4394">
                  <c:v>1.7517168134661899E-2</c:v>
                </c:pt>
                <c:pt idx="4395">
                  <c:v>1.8247184922743499E-2</c:v>
                </c:pt>
                <c:pt idx="4396">
                  <c:v>2.2027752652893404E-2</c:v>
                </c:pt>
                <c:pt idx="4397">
                  <c:v>2.8772650200575695E-2</c:v>
                </c:pt>
                <c:pt idx="4398">
                  <c:v>1.9549463893059001E-2</c:v>
                </c:pt>
                <c:pt idx="4399">
                  <c:v>1.3446053064748801E-2</c:v>
                </c:pt>
                <c:pt idx="4400">
                  <c:v>1.6172497611003204E-2</c:v>
                </c:pt>
                <c:pt idx="4401">
                  <c:v>2.0003098403523611E-2</c:v>
                </c:pt>
                <c:pt idx="4402">
                  <c:v>2.4980895796274504E-2</c:v>
                </c:pt>
                <c:pt idx="4403">
                  <c:v>3.3057512385837901E-2</c:v>
                </c:pt>
                <c:pt idx="4404">
                  <c:v>3.30372511559179E-2</c:v>
                </c:pt>
                <c:pt idx="4405">
                  <c:v>3.96012292265088E-2</c:v>
                </c:pt>
                <c:pt idx="4406">
                  <c:v>2.2975542828145207E-2</c:v>
                </c:pt>
                <c:pt idx="4407">
                  <c:v>1.8388411912193602E-2</c:v>
                </c:pt>
                <c:pt idx="4408">
                  <c:v>1.8438911614038603E-2</c:v>
                </c:pt>
                <c:pt idx="4409">
                  <c:v>1.6912475354251305E-2</c:v>
                </c:pt>
                <c:pt idx="4410">
                  <c:v>5.2791635484241213E-2</c:v>
                </c:pt>
                <c:pt idx="4411">
                  <c:v>0.13201851158645203</c:v>
                </c:pt>
                <c:pt idx="4412">
                  <c:v>0.15567798583382203</c:v>
                </c:pt>
                <c:pt idx="4413">
                  <c:v>0.16738030881004101</c:v>
                </c:pt>
                <c:pt idx="4414">
                  <c:v>0.16714821786665701</c:v>
                </c:pt>
                <c:pt idx="4415">
                  <c:v>0.16928648779464903</c:v>
                </c:pt>
                <c:pt idx="4416">
                  <c:v>0.17485294135020801</c:v>
                </c:pt>
                <c:pt idx="4417">
                  <c:v>0.18856051333283499</c:v>
                </c:pt>
                <c:pt idx="4418">
                  <c:v>0.20129845746769906</c:v>
                </c:pt>
                <c:pt idx="4419">
                  <c:v>0.19402362568921297</c:v>
                </c:pt>
                <c:pt idx="4420">
                  <c:v>0.18715629606187403</c:v>
                </c:pt>
                <c:pt idx="4421">
                  <c:v>0.18161203003225804</c:v>
                </c:pt>
                <c:pt idx="4422">
                  <c:v>0.19154169649751701</c:v>
                </c:pt>
                <c:pt idx="4423">
                  <c:v>0.19774535123027104</c:v>
                </c:pt>
                <c:pt idx="4424">
                  <c:v>0.19778322105110899</c:v>
                </c:pt>
                <c:pt idx="4425">
                  <c:v>0.19452328776659203</c:v>
                </c:pt>
                <c:pt idx="4426">
                  <c:v>0.19732808537122604</c:v>
                </c:pt>
                <c:pt idx="4427">
                  <c:v>0.18811903500899302</c:v>
                </c:pt>
                <c:pt idx="4428">
                  <c:v>0.18588556272331896</c:v>
                </c:pt>
                <c:pt idx="4429">
                  <c:v>0.18988645703097903</c:v>
                </c:pt>
                <c:pt idx="4430">
                  <c:v>0.19543844680818503</c:v>
                </c:pt>
                <c:pt idx="4431">
                  <c:v>0.21264194665335401</c:v>
                </c:pt>
                <c:pt idx="4432">
                  <c:v>0.22353303399390101</c:v>
                </c:pt>
                <c:pt idx="4433">
                  <c:v>0.22805549578060699</c:v>
                </c:pt>
                <c:pt idx="4434">
                  <c:v>0.22817144316780102</c:v>
                </c:pt>
                <c:pt idx="4435">
                  <c:v>0.228738595603067</c:v>
                </c:pt>
                <c:pt idx="4436">
                  <c:v>0.20543039578144207</c:v>
                </c:pt>
                <c:pt idx="4437">
                  <c:v>0.15896442176520206</c:v>
                </c:pt>
                <c:pt idx="4438">
                  <c:v>0.15947125746421403</c:v>
                </c:pt>
                <c:pt idx="4439">
                  <c:v>0.14461309875351996</c:v>
                </c:pt>
                <c:pt idx="4440">
                  <c:v>0.107853167387714</c:v>
                </c:pt>
                <c:pt idx="4441">
                  <c:v>0.105754917649137</c:v>
                </c:pt>
                <c:pt idx="4442">
                  <c:v>0.12245429644511502</c:v>
                </c:pt>
                <c:pt idx="4443">
                  <c:v>0.13284320354354201</c:v>
                </c:pt>
                <c:pt idx="4444">
                  <c:v>0.12995281101358594</c:v>
                </c:pt>
                <c:pt idx="4445">
                  <c:v>0.12499087857807101</c:v>
                </c:pt>
                <c:pt idx="4446">
                  <c:v>0.11754657544114502</c:v>
                </c:pt>
                <c:pt idx="4447">
                  <c:v>0.10746871462409301</c:v>
                </c:pt>
                <c:pt idx="4448">
                  <c:v>8.534467625297458E-2</c:v>
                </c:pt>
                <c:pt idx="4449">
                  <c:v>6.8180566563588105E-2</c:v>
                </c:pt>
                <c:pt idx="4450">
                  <c:v>6.0934183934114504E-2</c:v>
                </c:pt>
                <c:pt idx="4451">
                  <c:v>6.9184075985688501E-2</c:v>
                </c:pt>
                <c:pt idx="4452">
                  <c:v>7.1572491802342708E-2</c:v>
                </c:pt>
                <c:pt idx="4453">
                  <c:v>6.8708671266267812E-2</c:v>
                </c:pt>
                <c:pt idx="4454">
                  <c:v>8.1646074749658598E-2</c:v>
                </c:pt>
                <c:pt idx="4455">
                  <c:v>9.0209463774033716E-2</c:v>
                </c:pt>
                <c:pt idx="4456">
                  <c:v>0.115710031598102</c:v>
                </c:pt>
                <c:pt idx="4457">
                  <c:v>0.13521456091995196</c:v>
                </c:pt>
                <c:pt idx="4458">
                  <c:v>0.16814983853127302</c:v>
                </c:pt>
                <c:pt idx="4459">
                  <c:v>0.18250304732552702</c:v>
                </c:pt>
                <c:pt idx="4460">
                  <c:v>0.15581218477614805</c:v>
                </c:pt>
                <c:pt idx="4461">
                  <c:v>0.14438154048346899</c:v>
                </c:pt>
                <c:pt idx="4462">
                  <c:v>0.13506728551451003</c:v>
                </c:pt>
                <c:pt idx="4463">
                  <c:v>0.12759170694709801</c:v>
                </c:pt>
                <c:pt idx="4464">
                  <c:v>0.109561319310995</c:v>
                </c:pt>
                <c:pt idx="4465">
                  <c:v>0.10662745741160103</c:v>
                </c:pt>
                <c:pt idx="4466">
                  <c:v>0.10926510840366703</c:v>
                </c:pt>
                <c:pt idx="4467">
                  <c:v>0.106951836721696</c:v>
                </c:pt>
                <c:pt idx="4468">
                  <c:v>7.898316235062762E-2</c:v>
                </c:pt>
                <c:pt idx="4469">
                  <c:v>6.5882371245583812E-2</c:v>
                </c:pt>
                <c:pt idx="4470">
                  <c:v>6.178074413248761E-2</c:v>
                </c:pt>
                <c:pt idx="4471">
                  <c:v>4.7682898933904809E-2</c:v>
                </c:pt>
                <c:pt idx="4472">
                  <c:v>2.2197724777543802E-2</c:v>
                </c:pt>
                <c:pt idx="4473">
                  <c:v>1.2868380115726401E-2</c:v>
                </c:pt>
                <c:pt idx="4474">
                  <c:v>1.2009570847461104E-2</c:v>
                </c:pt>
                <c:pt idx="4475">
                  <c:v>1.1076036869790898E-2</c:v>
                </c:pt>
                <c:pt idx="4476">
                  <c:v>1.0827783076491199E-2</c:v>
                </c:pt>
                <c:pt idx="4477">
                  <c:v>1.09307761155789E-2</c:v>
                </c:pt>
                <c:pt idx="4478">
                  <c:v>1.2364019290240702E-2</c:v>
                </c:pt>
                <c:pt idx="4479">
                  <c:v>1.6821939959682303E-2</c:v>
                </c:pt>
                <c:pt idx="4480">
                  <c:v>2.2261786792288595E-2</c:v>
                </c:pt>
                <c:pt idx="4481">
                  <c:v>3.625586310143511E-2</c:v>
                </c:pt>
                <c:pt idx="4482">
                  <c:v>6.5708886801972718E-2</c:v>
                </c:pt>
                <c:pt idx="4483">
                  <c:v>7.8520529149650201E-2</c:v>
                </c:pt>
                <c:pt idx="4484">
                  <c:v>7.7907313710611617E-2</c:v>
                </c:pt>
                <c:pt idx="4485">
                  <c:v>7.29786489355429E-2</c:v>
                </c:pt>
                <c:pt idx="4486">
                  <c:v>4.7540104384779888E-2</c:v>
                </c:pt>
                <c:pt idx="4487">
                  <c:v>4.1160882533969489E-2</c:v>
                </c:pt>
                <c:pt idx="4488">
                  <c:v>4.8841384810312007E-2</c:v>
                </c:pt>
                <c:pt idx="4489">
                  <c:v>3.8841684995887291E-2</c:v>
                </c:pt>
                <c:pt idx="4490">
                  <c:v>3.2621774766997604E-2</c:v>
                </c:pt>
                <c:pt idx="4491">
                  <c:v>2.9218104239285194E-2</c:v>
                </c:pt>
                <c:pt idx="4492">
                  <c:v>1.7712109643978104E-2</c:v>
                </c:pt>
                <c:pt idx="4493">
                  <c:v>1.2941400167118203E-2</c:v>
                </c:pt>
                <c:pt idx="4494">
                  <c:v>1.9422101580838604E-2</c:v>
                </c:pt>
                <c:pt idx="4495">
                  <c:v>3.1270719222452607E-2</c:v>
                </c:pt>
                <c:pt idx="4496">
                  <c:v>4.1784785727517607E-2</c:v>
                </c:pt>
                <c:pt idx="4497">
                  <c:v>3.848791123546131E-2</c:v>
                </c:pt>
                <c:pt idx="4498">
                  <c:v>2.9426265030034496E-2</c:v>
                </c:pt>
                <c:pt idx="4499">
                  <c:v>3.3596924921583199E-2</c:v>
                </c:pt>
                <c:pt idx="4500">
                  <c:v>2.5412400824762999E-2</c:v>
                </c:pt>
                <c:pt idx="4501">
                  <c:v>1.8702484874897701E-2</c:v>
                </c:pt>
                <c:pt idx="4502">
                  <c:v>1.2523531379920702E-2</c:v>
                </c:pt>
                <c:pt idx="4503">
                  <c:v>8.6583038133008008E-3</c:v>
                </c:pt>
                <c:pt idx="4504">
                  <c:v>9.0358425653962234E-3</c:v>
                </c:pt>
                <c:pt idx="4505">
                  <c:v>1.4400929251602202E-2</c:v>
                </c:pt>
                <c:pt idx="4506">
                  <c:v>1.8768104415937504E-2</c:v>
                </c:pt>
                <c:pt idx="4507">
                  <c:v>3.85806400598383E-2</c:v>
                </c:pt>
                <c:pt idx="4508">
                  <c:v>4.8032339458428212E-2</c:v>
                </c:pt>
                <c:pt idx="4509">
                  <c:v>7.51715460068373E-2</c:v>
                </c:pt>
                <c:pt idx="4510">
                  <c:v>5.8233578575795794E-2</c:v>
                </c:pt>
                <c:pt idx="4511">
                  <c:v>3.9278870703763409E-2</c:v>
                </c:pt>
                <c:pt idx="4512">
                  <c:v>7.1278359276898587E-2</c:v>
                </c:pt>
                <c:pt idx="4513">
                  <c:v>5.505688482100872E-2</c:v>
                </c:pt>
                <c:pt idx="4514">
                  <c:v>4.6958536166607695E-2</c:v>
                </c:pt>
                <c:pt idx="4515">
                  <c:v>4.5510056230440604E-2</c:v>
                </c:pt>
                <c:pt idx="4516">
                  <c:v>5.1243257280749299E-2</c:v>
                </c:pt>
                <c:pt idx="4517">
                  <c:v>4.1098068250726809E-2</c:v>
                </c:pt>
                <c:pt idx="4518">
                  <c:v>3.5542981743093303E-2</c:v>
                </c:pt>
                <c:pt idx="4519">
                  <c:v>3.7786139174228205E-2</c:v>
                </c:pt>
                <c:pt idx="4520">
                  <c:v>4.2812768361669098E-2</c:v>
                </c:pt>
                <c:pt idx="4521">
                  <c:v>4.7690632563468706E-2</c:v>
                </c:pt>
                <c:pt idx="4522">
                  <c:v>5.4048626686932305E-2</c:v>
                </c:pt>
                <c:pt idx="4523">
                  <c:v>7.7314045895859093E-2</c:v>
                </c:pt>
                <c:pt idx="4524">
                  <c:v>0.12171949264031999</c:v>
                </c:pt>
                <c:pt idx="4525">
                  <c:v>0.16660348931452901</c:v>
                </c:pt>
                <c:pt idx="4526">
                  <c:v>0.20033319753041703</c:v>
                </c:pt>
                <c:pt idx="4527">
                  <c:v>0.226692126098168</c:v>
                </c:pt>
                <c:pt idx="4528">
                  <c:v>0.24387875258802899</c:v>
                </c:pt>
                <c:pt idx="4529">
                  <c:v>0.23880125146750503</c:v>
                </c:pt>
                <c:pt idx="4530">
                  <c:v>0.24030753746557099</c:v>
                </c:pt>
                <c:pt idx="4531">
                  <c:v>0.23330143364047304</c:v>
                </c:pt>
                <c:pt idx="4532">
                  <c:v>0.225781828137534</c:v>
                </c:pt>
                <c:pt idx="4533">
                  <c:v>0.220947772211539</c:v>
                </c:pt>
                <c:pt idx="4534">
                  <c:v>0.22792312955100499</c:v>
                </c:pt>
                <c:pt idx="4535">
                  <c:v>0.21943366255529206</c:v>
                </c:pt>
                <c:pt idx="4536">
                  <c:v>0.22662363260773896</c:v>
                </c:pt>
                <c:pt idx="4537">
                  <c:v>0.22430812268511596</c:v>
                </c:pt>
                <c:pt idx="4538">
                  <c:v>0.21837328062920303</c:v>
                </c:pt>
                <c:pt idx="4539">
                  <c:v>0.220676236004101</c:v>
                </c:pt>
                <c:pt idx="4540">
                  <c:v>0.21158893171231302</c:v>
                </c:pt>
                <c:pt idx="4541">
                  <c:v>0.21349817633275903</c:v>
                </c:pt>
                <c:pt idx="4542">
                  <c:v>0.18013573624200099</c:v>
                </c:pt>
                <c:pt idx="4543">
                  <c:v>0.16501186980526802</c:v>
                </c:pt>
                <c:pt idx="4544">
                  <c:v>0.166860043030887</c:v>
                </c:pt>
                <c:pt idx="4545">
                  <c:v>0.15025941261886303</c:v>
                </c:pt>
                <c:pt idx="4546">
                  <c:v>0.15833123877484903</c:v>
                </c:pt>
                <c:pt idx="4547">
                  <c:v>0.17774781728740902</c:v>
                </c:pt>
                <c:pt idx="4548">
                  <c:v>0.18888595143897899</c:v>
                </c:pt>
                <c:pt idx="4549">
                  <c:v>0.20997708590642605</c:v>
                </c:pt>
                <c:pt idx="4550">
                  <c:v>0.21380369433910901</c:v>
                </c:pt>
                <c:pt idx="4551">
                  <c:v>0.22478741505396499</c:v>
                </c:pt>
                <c:pt idx="4552">
                  <c:v>0.22771966469188001</c:v>
                </c:pt>
                <c:pt idx="4553">
                  <c:v>0.22899357884613003</c:v>
                </c:pt>
                <c:pt idx="4554">
                  <c:v>0.21605011094001</c:v>
                </c:pt>
                <c:pt idx="4555">
                  <c:v>0.20872722189141804</c:v>
                </c:pt>
                <c:pt idx="4556">
                  <c:v>0.19236963958395101</c:v>
                </c:pt>
                <c:pt idx="4557">
                  <c:v>0.15811273808723406</c:v>
                </c:pt>
                <c:pt idx="4558">
                  <c:v>0.14346344477147005</c:v>
                </c:pt>
                <c:pt idx="4559">
                  <c:v>0.14834573894829403</c:v>
                </c:pt>
                <c:pt idx="4560">
                  <c:v>0.12099975429228602</c:v>
                </c:pt>
                <c:pt idx="4561">
                  <c:v>9.2827495694611017E-2</c:v>
                </c:pt>
                <c:pt idx="4562">
                  <c:v>8.549126643455969E-2</c:v>
                </c:pt>
                <c:pt idx="4563">
                  <c:v>8.7114550936177204E-2</c:v>
                </c:pt>
                <c:pt idx="4564">
                  <c:v>9.1668446053018132E-2</c:v>
                </c:pt>
                <c:pt idx="4565">
                  <c:v>7.3688746219471399E-2</c:v>
                </c:pt>
                <c:pt idx="4566">
                  <c:v>4.8581238629308097E-2</c:v>
                </c:pt>
                <c:pt idx="4567">
                  <c:v>3.8488918316933601E-2</c:v>
                </c:pt>
                <c:pt idx="4568">
                  <c:v>6.7050519696964905E-2</c:v>
                </c:pt>
                <c:pt idx="4569">
                  <c:v>0.10316045611017402</c:v>
                </c:pt>
                <c:pt idx="4570">
                  <c:v>0.103768414827588</c:v>
                </c:pt>
                <c:pt idx="4571">
                  <c:v>0.11686698000681103</c:v>
                </c:pt>
                <c:pt idx="4572">
                  <c:v>0.129130390808635</c:v>
                </c:pt>
                <c:pt idx="4573">
                  <c:v>0.12102402016850901</c:v>
                </c:pt>
                <c:pt idx="4574">
                  <c:v>0.13287123462359599</c:v>
                </c:pt>
                <c:pt idx="4575">
                  <c:v>0.13553096301854597</c:v>
                </c:pt>
                <c:pt idx="4576">
                  <c:v>0.13362342353564396</c:v>
                </c:pt>
                <c:pt idx="4577">
                  <c:v>0.15360021850307001</c:v>
                </c:pt>
                <c:pt idx="4578">
                  <c:v>0.16089410927793901</c:v>
                </c:pt>
                <c:pt idx="4579">
                  <c:v>0.16809843610100805</c:v>
                </c:pt>
                <c:pt idx="4580">
                  <c:v>0.17575622601391597</c:v>
                </c:pt>
                <c:pt idx="4581">
                  <c:v>0.16967483529640301</c:v>
                </c:pt>
                <c:pt idx="4582">
                  <c:v>0.16059258393756801</c:v>
                </c:pt>
                <c:pt idx="4583">
                  <c:v>0.11979182441591503</c:v>
                </c:pt>
                <c:pt idx="4584">
                  <c:v>0.12078786588576897</c:v>
                </c:pt>
                <c:pt idx="4585">
                  <c:v>0.12382741272477099</c:v>
                </c:pt>
                <c:pt idx="4586">
                  <c:v>0.12537190832651193</c:v>
                </c:pt>
                <c:pt idx="4587">
                  <c:v>0.11298112073197501</c:v>
                </c:pt>
                <c:pt idx="4588">
                  <c:v>9.1800158241322594E-2</c:v>
                </c:pt>
                <c:pt idx="4589">
                  <c:v>6.5627928756452597E-2</c:v>
                </c:pt>
                <c:pt idx="4590">
                  <c:v>4.8336436032112212E-2</c:v>
                </c:pt>
                <c:pt idx="4591">
                  <c:v>4.217916735170299E-2</c:v>
                </c:pt>
                <c:pt idx="4592">
                  <c:v>5.2426516258722911E-2</c:v>
                </c:pt>
                <c:pt idx="4593">
                  <c:v>6.2285024454611912E-2</c:v>
                </c:pt>
                <c:pt idx="4594">
                  <c:v>7.0115381466224702E-2</c:v>
                </c:pt>
                <c:pt idx="4595">
                  <c:v>6.444349870246581E-2</c:v>
                </c:pt>
                <c:pt idx="4596">
                  <c:v>8.8725257993737427E-2</c:v>
                </c:pt>
                <c:pt idx="4597">
                  <c:v>0.100085064512731</c:v>
                </c:pt>
                <c:pt idx="4598">
                  <c:v>0.10933342480196902</c:v>
                </c:pt>
                <c:pt idx="4599">
                  <c:v>0.14416905419378701</c:v>
                </c:pt>
                <c:pt idx="4600">
                  <c:v>0.14212560324907497</c:v>
                </c:pt>
                <c:pt idx="4601">
                  <c:v>0.16748727696238203</c:v>
                </c:pt>
                <c:pt idx="4602">
                  <c:v>0.16681562745442499</c:v>
                </c:pt>
                <c:pt idx="4603">
                  <c:v>0.16562730220913496</c:v>
                </c:pt>
                <c:pt idx="4604">
                  <c:v>0.16215908764679801</c:v>
                </c:pt>
                <c:pt idx="4605">
                  <c:v>0.167631308149783</c:v>
                </c:pt>
                <c:pt idx="4606">
                  <c:v>0.15777822245998599</c:v>
                </c:pt>
                <c:pt idx="4607">
                  <c:v>0.145482054985651</c:v>
                </c:pt>
                <c:pt idx="4608">
                  <c:v>0.12917729154702304</c:v>
                </c:pt>
                <c:pt idx="4609">
                  <c:v>0.123859461762188</c:v>
                </c:pt>
                <c:pt idx="4610">
                  <c:v>0.121582099352155</c:v>
                </c:pt>
                <c:pt idx="4611">
                  <c:v>0.12129722572465801</c:v>
                </c:pt>
                <c:pt idx="4612">
                  <c:v>0.12828246307712401</c:v>
                </c:pt>
                <c:pt idx="4613">
                  <c:v>0.100700042815326</c:v>
                </c:pt>
                <c:pt idx="4614">
                  <c:v>6.5130707393714807E-2</c:v>
                </c:pt>
                <c:pt idx="4615">
                  <c:v>3.9258465138267903E-2</c:v>
                </c:pt>
                <c:pt idx="4616">
                  <c:v>1.9027880498575206E-2</c:v>
                </c:pt>
                <c:pt idx="4617">
                  <c:v>1.1044135546324201E-2</c:v>
                </c:pt>
                <c:pt idx="4618">
                  <c:v>1.07404695292242E-2</c:v>
                </c:pt>
                <c:pt idx="4619">
                  <c:v>1.0652632740619001E-2</c:v>
                </c:pt>
                <c:pt idx="4620">
                  <c:v>1.0593535567302602E-2</c:v>
                </c:pt>
                <c:pt idx="4621">
                  <c:v>1.0701807500010801E-2</c:v>
                </c:pt>
                <c:pt idx="4622">
                  <c:v>1.1406215458868402E-2</c:v>
                </c:pt>
                <c:pt idx="4623">
                  <c:v>1.1362170204644603E-2</c:v>
                </c:pt>
                <c:pt idx="4624">
                  <c:v>1.0723062688735102E-2</c:v>
                </c:pt>
                <c:pt idx="4625">
                  <c:v>1.0525677677345701E-2</c:v>
                </c:pt>
                <c:pt idx="4626">
                  <c:v>1.3326708184881601E-2</c:v>
                </c:pt>
                <c:pt idx="4627">
                  <c:v>2.2219813378544308E-2</c:v>
                </c:pt>
                <c:pt idx="4628">
                  <c:v>3.0908344927124902E-2</c:v>
                </c:pt>
                <c:pt idx="4629">
                  <c:v>3.0995655061312504E-2</c:v>
                </c:pt>
                <c:pt idx="4630">
                  <c:v>1.1699435594234302E-2</c:v>
                </c:pt>
                <c:pt idx="4631">
                  <c:v>4.503679471026362E-3</c:v>
                </c:pt>
                <c:pt idx="4632">
                  <c:v>7.2646257870112611E-3</c:v>
                </c:pt>
                <c:pt idx="4633">
                  <c:v>2.35695574519953E-2</c:v>
                </c:pt>
                <c:pt idx="4634">
                  <c:v>5.0191720099928505E-2</c:v>
                </c:pt>
                <c:pt idx="4635">
                  <c:v>5.9735391663702009E-2</c:v>
                </c:pt>
                <c:pt idx="4636">
                  <c:v>7.1124610888197104E-2</c:v>
                </c:pt>
                <c:pt idx="4637">
                  <c:v>7.7470254662179799E-2</c:v>
                </c:pt>
                <c:pt idx="4638">
                  <c:v>7.1094682098604409E-2</c:v>
                </c:pt>
                <c:pt idx="4639">
                  <c:v>4.9430787730501517E-2</c:v>
                </c:pt>
                <c:pt idx="4640">
                  <c:v>4.8057576705501197E-2</c:v>
                </c:pt>
                <c:pt idx="4641">
                  <c:v>6.9028950209010217E-2</c:v>
                </c:pt>
                <c:pt idx="4642">
                  <c:v>8.3512212812998213E-2</c:v>
                </c:pt>
                <c:pt idx="4643">
                  <c:v>9.7941042183666241E-2</c:v>
                </c:pt>
                <c:pt idx="4644">
                  <c:v>0.10013698434833899</c:v>
                </c:pt>
                <c:pt idx="4645">
                  <c:v>8.4912966079310814E-2</c:v>
                </c:pt>
                <c:pt idx="4646">
                  <c:v>6.4413367419275017E-2</c:v>
                </c:pt>
                <c:pt idx="4647">
                  <c:v>4.3692027767808707E-2</c:v>
                </c:pt>
                <c:pt idx="4648">
                  <c:v>3.80282799962176E-2</c:v>
                </c:pt>
                <c:pt idx="4649">
                  <c:v>4.3225973855996504E-2</c:v>
                </c:pt>
                <c:pt idx="4650">
                  <c:v>5.3556932451766605E-2</c:v>
                </c:pt>
                <c:pt idx="4651">
                  <c:v>6.9328756481516401E-2</c:v>
                </c:pt>
                <c:pt idx="4652">
                  <c:v>0.10106643031927499</c:v>
                </c:pt>
                <c:pt idx="4653">
                  <c:v>0.13049078872743902</c:v>
                </c:pt>
                <c:pt idx="4654">
                  <c:v>0.14564303963897501</c:v>
                </c:pt>
                <c:pt idx="4655">
                  <c:v>0.14161653830793502</c:v>
                </c:pt>
                <c:pt idx="4656">
                  <c:v>0.119878888943056</c:v>
                </c:pt>
                <c:pt idx="4657">
                  <c:v>0.11407065726414901</c:v>
                </c:pt>
                <c:pt idx="4658">
                  <c:v>0.10868398567451201</c:v>
                </c:pt>
                <c:pt idx="4659">
                  <c:v>9.5022634952615884E-2</c:v>
                </c:pt>
                <c:pt idx="4660">
                  <c:v>8.6556178485322141E-2</c:v>
                </c:pt>
                <c:pt idx="4661">
                  <c:v>9.6891327827075213E-2</c:v>
                </c:pt>
                <c:pt idx="4662">
                  <c:v>9.2846146951572409E-2</c:v>
                </c:pt>
                <c:pt idx="4663">
                  <c:v>9.012759877452603E-2</c:v>
                </c:pt>
                <c:pt idx="4664">
                  <c:v>9.303199985481253E-2</c:v>
                </c:pt>
                <c:pt idx="4665">
                  <c:v>9.4439118624921589E-2</c:v>
                </c:pt>
                <c:pt idx="4666">
                  <c:v>0.10127580842297701</c:v>
                </c:pt>
                <c:pt idx="4667">
                  <c:v>0.12823748875624702</c:v>
                </c:pt>
                <c:pt idx="4668">
                  <c:v>0.15022205416607304</c:v>
                </c:pt>
                <c:pt idx="4669">
                  <c:v>0.16290392359318601</c:v>
                </c:pt>
                <c:pt idx="4670">
                  <c:v>0.16755811558909803</c:v>
                </c:pt>
                <c:pt idx="4671">
                  <c:v>0.16138678743132404</c:v>
                </c:pt>
                <c:pt idx="4672">
                  <c:v>0.17852244051332605</c:v>
                </c:pt>
                <c:pt idx="4673">
                  <c:v>0.19291774214845703</c:v>
                </c:pt>
                <c:pt idx="4674">
                  <c:v>0.190510093930774</c:v>
                </c:pt>
                <c:pt idx="4675">
                  <c:v>0.17195532655153103</c:v>
                </c:pt>
                <c:pt idx="4676">
                  <c:v>0.17169349694779504</c:v>
                </c:pt>
                <c:pt idx="4677">
                  <c:v>0.19832812905356698</c:v>
                </c:pt>
                <c:pt idx="4678">
                  <c:v>0.19802931962794701</c:v>
                </c:pt>
                <c:pt idx="4679">
                  <c:v>0.19513036962929201</c:v>
                </c:pt>
                <c:pt idx="4680">
                  <c:v>0.19240002900655298</c:v>
                </c:pt>
                <c:pt idx="4681">
                  <c:v>0.190232459363814</c:v>
                </c:pt>
                <c:pt idx="4682">
                  <c:v>0.18412168224943501</c:v>
                </c:pt>
                <c:pt idx="4683">
                  <c:v>0.17696578907110005</c:v>
                </c:pt>
                <c:pt idx="4684">
                  <c:v>0.16815866984640801</c:v>
                </c:pt>
                <c:pt idx="4685">
                  <c:v>0.15470258111023902</c:v>
                </c:pt>
                <c:pt idx="4686">
                  <c:v>0.14658432788539602</c:v>
                </c:pt>
                <c:pt idx="4687">
                  <c:v>0.14695159428303201</c:v>
                </c:pt>
                <c:pt idx="4688">
                  <c:v>0.17682250022953894</c:v>
                </c:pt>
                <c:pt idx="4689">
                  <c:v>0.202538789123545</c:v>
                </c:pt>
                <c:pt idx="4690">
                  <c:v>0.21534883039331204</c:v>
                </c:pt>
                <c:pt idx="4691">
                  <c:v>0.21672774677424403</c:v>
                </c:pt>
                <c:pt idx="4692">
                  <c:v>0.21421652027575896</c:v>
                </c:pt>
                <c:pt idx="4693">
                  <c:v>0.21461912835229702</c:v>
                </c:pt>
                <c:pt idx="4694">
                  <c:v>0.21125415263789402</c:v>
                </c:pt>
                <c:pt idx="4695">
                  <c:v>0.21509617551665602</c:v>
                </c:pt>
                <c:pt idx="4696">
                  <c:v>0.20685037195727499</c:v>
                </c:pt>
                <c:pt idx="4697">
                  <c:v>0.19789523077201301</c:v>
                </c:pt>
                <c:pt idx="4698">
                  <c:v>0.18381904827177603</c:v>
                </c:pt>
                <c:pt idx="4699">
                  <c:v>0.17218293776447799</c:v>
                </c:pt>
                <c:pt idx="4700">
                  <c:v>0.16934243013884803</c:v>
                </c:pt>
                <c:pt idx="4701">
                  <c:v>0.16584381648677801</c:v>
                </c:pt>
                <c:pt idx="4702">
                  <c:v>0.17505253017302003</c:v>
                </c:pt>
                <c:pt idx="4703">
                  <c:v>0.170278922450186</c:v>
                </c:pt>
                <c:pt idx="4704">
                  <c:v>0.15090336022802003</c:v>
                </c:pt>
                <c:pt idx="4705">
                  <c:v>0.13697856264471797</c:v>
                </c:pt>
                <c:pt idx="4706">
                  <c:v>0.11234555485239399</c:v>
                </c:pt>
                <c:pt idx="4707">
                  <c:v>0.10427910394707701</c:v>
                </c:pt>
                <c:pt idx="4708">
                  <c:v>0.10378463420652002</c:v>
                </c:pt>
                <c:pt idx="4709">
                  <c:v>0.11397027819374399</c:v>
                </c:pt>
                <c:pt idx="4710">
                  <c:v>0.11759428425092801</c:v>
                </c:pt>
                <c:pt idx="4711">
                  <c:v>0.11596806880987298</c:v>
                </c:pt>
                <c:pt idx="4712">
                  <c:v>0.11370671294370903</c:v>
                </c:pt>
                <c:pt idx="4713">
                  <c:v>0.112921835260873</c:v>
                </c:pt>
                <c:pt idx="4714">
                  <c:v>0.10163121636088301</c:v>
                </c:pt>
                <c:pt idx="4715">
                  <c:v>9.5038992946324521E-2</c:v>
                </c:pt>
                <c:pt idx="4716">
                  <c:v>8.4363841744728191E-2</c:v>
                </c:pt>
                <c:pt idx="4717">
                  <c:v>9.290891393372458E-2</c:v>
                </c:pt>
                <c:pt idx="4718">
                  <c:v>0.10863052150202501</c:v>
                </c:pt>
                <c:pt idx="4719">
                  <c:v>9.7213197340683302E-2</c:v>
                </c:pt>
                <c:pt idx="4720">
                  <c:v>8.9470433988407705E-2</c:v>
                </c:pt>
                <c:pt idx="4721">
                  <c:v>6.8716610661711433E-2</c:v>
                </c:pt>
                <c:pt idx="4722">
                  <c:v>5.142162676398819E-2</c:v>
                </c:pt>
                <c:pt idx="4723">
                  <c:v>5.0570970191430198E-2</c:v>
                </c:pt>
                <c:pt idx="4724">
                  <c:v>6.1380572813661209E-2</c:v>
                </c:pt>
                <c:pt idx="4725">
                  <c:v>5.3227136013324801E-2</c:v>
                </c:pt>
                <c:pt idx="4726">
                  <c:v>3.9065931350114907E-2</c:v>
                </c:pt>
                <c:pt idx="4727">
                  <c:v>3.3746628707635902E-2</c:v>
                </c:pt>
                <c:pt idx="4728">
                  <c:v>3.2940726794896097E-2</c:v>
                </c:pt>
                <c:pt idx="4729">
                  <c:v>3.457080802832771E-2</c:v>
                </c:pt>
                <c:pt idx="4730">
                  <c:v>3.5811611284724217E-2</c:v>
                </c:pt>
                <c:pt idx="4731">
                  <c:v>1.5670855581966004E-2</c:v>
                </c:pt>
                <c:pt idx="4732">
                  <c:v>1.23332741487983E-2</c:v>
                </c:pt>
                <c:pt idx="4733">
                  <c:v>1.4113644055833199E-2</c:v>
                </c:pt>
                <c:pt idx="4734">
                  <c:v>1.9507461731892804E-2</c:v>
                </c:pt>
                <c:pt idx="4735">
                  <c:v>1.9158621331808404E-2</c:v>
                </c:pt>
                <c:pt idx="4736">
                  <c:v>1.50292342678458E-2</c:v>
                </c:pt>
                <c:pt idx="4737">
                  <c:v>1.1856917217622201E-2</c:v>
                </c:pt>
                <c:pt idx="4738">
                  <c:v>1.1357120897014602E-2</c:v>
                </c:pt>
                <c:pt idx="4739">
                  <c:v>1.1664795724008302E-2</c:v>
                </c:pt>
                <c:pt idx="4740">
                  <c:v>1.1593207617783602E-2</c:v>
                </c:pt>
                <c:pt idx="4741">
                  <c:v>1.4029784186963301E-2</c:v>
                </c:pt>
                <c:pt idx="4742">
                  <c:v>1.2912136411674E-2</c:v>
                </c:pt>
                <c:pt idx="4743">
                  <c:v>1.2789363600243698E-2</c:v>
                </c:pt>
                <c:pt idx="4744">
                  <c:v>2.3086668124276503E-2</c:v>
                </c:pt>
                <c:pt idx="4745">
                  <c:v>6.7119394343369013E-2</c:v>
                </c:pt>
                <c:pt idx="4746">
                  <c:v>0.14585655729059896</c:v>
                </c:pt>
                <c:pt idx="4747">
                  <c:v>0.19316689020814298</c:v>
                </c:pt>
                <c:pt idx="4748">
                  <c:v>0.20373778713244606</c:v>
                </c:pt>
                <c:pt idx="4749">
                  <c:v>0.20700414284390703</c:v>
                </c:pt>
                <c:pt idx="4750">
                  <c:v>0.199619527530284</c:v>
                </c:pt>
                <c:pt idx="4751">
                  <c:v>0.17818826633899501</c:v>
                </c:pt>
                <c:pt idx="4752">
                  <c:v>0.17241184433137502</c:v>
                </c:pt>
                <c:pt idx="4753">
                  <c:v>0.16794171473313099</c:v>
                </c:pt>
                <c:pt idx="4754">
                  <c:v>0.161061055354387</c:v>
                </c:pt>
                <c:pt idx="4755">
                  <c:v>0.15456939587105406</c:v>
                </c:pt>
                <c:pt idx="4756">
                  <c:v>0.14197094287635703</c:v>
                </c:pt>
                <c:pt idx="4757">
                  <c:v>0.13853732016581499</c:v>
                </c:pt>
                <c:pt idx="4758">
                  <c:v>0.11814364900838502</c:v>
                </c:pt>
                <c:pt idx="4759">
                  <c:v>9.1855806438329635E-2</c:v>
                </c:pt>
                <c:pt idx="4760">
                  <c:v>7.8027490483443915E-2</c:v>
                </c:pt>
                <c:pt idx="4761">
                  <c:v>6.8819007065661714E-2</c:v>
                </c:pt>
                <c:pt idx="4762">
                  <c:v>6.2511567549787594E-2</c:v>
                </c:pt>
                <c:pt idx="4763">
                  <c:v>5.3958149091433989E-2</c:v>
                </c:pt>
                <c:pt idx="4764">
                  <c:v>5.6823686546905311E-2</c:v>
                </c:pt>
                <c:pt idx="4765">
                  <c:v>5.8966014893948628E-2</c:v>
                </c:pt>
                <c:pt idx="4766">
                  <c:v>7.1201896924542499E-2</c:v>
                </c:pt>
                <c:pt idx="4767">
                  <c:v>9.4686499334352719E-2</c:v>
                </c:pt>
                <c:pt idx="4768">
                  <c:v>0.12293394045700202</c:v>
                </c:pt>
                <c:pt idx="4769">
                  <c:v>0.16229702433609403</c:v>
                </c:pt>
                <c:pt idx="4770">
                  <c:v>0.19210996620106796</c:v>
                </c:pt>
                <c:pt idx="4771">
                  <c:v>0.20435007913661196</c:v>
                </c:pt>
                <c:pt idx="4772">
                  <c:v>0.20746390723438199</c:v>
                </c:pt>
                <c:pt idx="4773">
                  <c:v>0.18502331698110203</c:v>
                </c:pt>
                <c:pt idx="4774">
                  <c:v>0.16117751195504895</c:v>
                </c:pt>
                <c:pt idx="4775">
                  <c:v>0.12504760268760001</c:v>
                </c:pt>
                <c:pt idx="4776">
                  <c:v>9.5490523216950202E-2</c:v>
                </c:pt>
                <c:pt idx="4777">
                  <c:v>8.7035332070750107E-2</c:v>
                </c:pt>
                <c:pt idx="4778">
                  <c:v>8.8823619747088897E-2</c:v>
                </c:pt>
                <c:pt idx="4779">
                  <c:v>6.1687406615196498E-2</c:v>
                </c:pt>
                <c:pt idx="4780">
                  <c:v>5.3127019089396599E-2</c:v>
                </c:pt>
                <c:pt idx="4781">
                  <c:v>3.5904086639900398E-2</c:v>
                </c:pt>
                <c:pt idx="4782">
                  <c:v>2.1152168100731301E-2</c:v>
                </c:pt>
                <c:pt idx="4783">
                  <c:v>1.7180966398446101E-2</c:v>
                </c:pt>
                <c:pt idx="4784">
                  <c:v>1.4731967547726798E-2</c:v>
                </c:pt>
                <c:pt idx="4785">
                  <c:v>1.3198022790776399E-2</c:v>
                </c:pt>
                <c:pt idx="4786">
                  <c:v>1.50279270941463E-2</c:v>
                </c:pt>
                <c:pt idx="4787">
                  <c:v>2.2983366825941907E-2</c:v>
                </c:pt>
                <c:pt idx="4788">
                  <c:v>2.7374479536434401E-2</c:v>
                </c:pt>
                <c:pt idx="4789">
                  <c:v>1.7181011049173203E-2</c:v>
                </c:pt>
                <c:pt idx="4790">
                  <c:v>1.8912139808338304E-2</c:v>
                </c:pt>
                <c:pt idx="4791">
                  <c:v>3.9241450272031402E-2</c:v>
                </c:pt>
                <c:pt idx="4792">
                  <c:v>0.10442022288424602</c:v>
                </c:pt>
                <c:pt idx="4793">
                  <c:v>0.19244064543696301</c:v>
                </c:pt>
                <c:pt idx="4794">
                  <c:v>0.23949791246900204</c:v>
                </c:pt>
                <c:pt idx="4795">
                  <c:v>0.24179350571348601</c:v>
                </c:pt>
                <c:pt idx="4796">
                  <c:v>0.24301647202994803</c:v>
                </c:pt>
                <c:pt idx="4797">
                  <c:v>0.24052276921340598</c:v>
                </c:pt>
                <c:pt idx="4798">
                  <c:v>0.22591702381492504</c:v>
                </c:pt>
                <c:pt idx="4799">
                  <c:v>0.21345776366479799</c:v>
                </c:pt>
                <c:pt idx="4800">
                  <c:v>0.21370204943664803</c:v>
                </c:pt>
                <c:pt idx="4801">
                  <c:v>0.20530332471848001</c:v>
                </c:pt>
                <c:pt idx="4802">
                  <c:v>0.19465239318152303</c:v>
                </c:pt>
                <c:pt idx="4803">
                  <c:v>0.19143145731051101</c:v>
                </c:pt>
                <c:pt idx="4804">
                  <c:v>0.18467977122083598</c:v>
                </c:pt>
                <c:pt idx="4805">
                  <c:v>0.18019090148980199</c:v>
                </c:pt>
                <c:pt idx="4806">
                  <c:v>0.18179871812415699</c:v>
                </c:pt>
                <c:pt idx="4807">
                  <c:v>0.17999919363107506</c:v>
                </c:pt>
                <c:pt idx="4808">
                  <c:v>0.17768467890409198</c:v>
                </c:pt>
                <c:pt idx="4809">
                  <c:v>0.18057833410947005</c:v>
                </c:pt>
                <c:pt idx="4810">
                  <c:v>0.18191374766415699</c:v>
                </c:pt>
                <c:pt idx="4811">
                  <c:v>0.18166391291292699</c:v>
                </c:pt>
                <c:pt idx="4812">
                  <c:v>0.17912385743280401</c:v>
                </c:pt>
                <c:pt idx="4813">
                  <c:v>0.16932851604814897</c:v>
                </c:pt>
                <c:pt idx="4814">
                  <c:v>0.16435937851638799</c:v>
                </c:pt>
                <c:pt idx="4815">
                  <c:v>0.16965631397793399</c:v>
                </c:pt>
                <c:pt idx="4816">
                  <c:v>0.18304279384382102</c:v>
                </c:pt>
                <c:pt idx="4817">
                  <c:v>0.19352649086931903</c:v>
                </c:pt>
                <c:pt idx="4818">
                  <c:v>0.19977899022884096</c:v>
                </c:pt>
                <c:pt idx="4819">
                  <c:v>0.19650450657214202</c:v>
                </c:pt>
                <c:pt idx="4820">
                  <c:v>0.204511609258725</c:v>
                </c:pt>
                <c:pt idx="4821">
                  <c:v>0.17880117134076601</c:v>
                </c:pt>
                <c:pt idx="4822">
                  <c:v>0.14124974656187406</c:v>
                </c:pt>
                <c:pt idx="4823">
                  <c:v>0.11694795963210798</c:v>
                </c:pt>
                <c:pt idx="4824">
                  <c:v>0.10080886155239399</c:v>
                </c:pt>
                <c:pt idx="4825">
                  <c:v>0.10112212150632503</c:v>
                </c:pt>
                <c:pt idx="4826">
                  <c:v>8.9934768321374328E-2</c:v>
                </c:pt>
                <c:pt idx="4827">
                  <c:v>8.2987133597860502E-2</c:v>
                </c:pt>
                <c:pt idx="4828">
                  <c:v>7.573324073278391E-2</c:v>
                </c:pt>
                <c:pt idx="4829">
                  <c:v>5.9455366670353699E-2</c:v>
                </c:pt>
                <c:pt idx="4830">
                  <c:v>5.2033310560305503E-2</c:v>
                </c:pt>
                <c:pt idx="4831">
                  <c:v>4.8403605192190002E-2</c:v>
                </c:pt>
                <c:pt idx="4832">
                  <c:v>5.0706882607940103E-2</c:v>
                </c:pt>
                <c:pt idx="4833">
                  <c:v>5.3055989268896993E-2</c:v>
                </c:pt>
                <c:pt idx="4834">
                  <c:v>4.2312623572728726E-2</c:v>
                </c:pt>
                <c:pt idx="4835">
                  <c:v>3.6920918896402199E-2</c:v>
                </c:pt>
                <c:pt idx="4836">
                  <c:v>3.877463067281281E-2</c:v>
                </c:pt>
                <c:pt idx="4837">
                  <c:v>5.1460567982347105E-2</c:v>
                </c:pt>
                <c:pt idx="4838">
                  <c:v>8.6066574938617427E-2</c:v>
                </c:pt>
                <c:pt idx="4839">
                  <c:v>0.13265222646227601</c:v>
                </c:pt>
                <c:pt idx="4840">
                  <c:v>0.16643124239282506</c:v>
                </c:pt>
                <c:pt idx="4841">
                  <c:v>0.19047340357136802</c:v>
                </c:pt>
                <c:pt idx="4842">
                  <c:v>0.18551737153562906</c:v>
                </c:pt>
                <c:pt idx="4843">
                  <c:v>0.17140959040219106</c:v>
                </c:pt>
                <c:pt idx="4844">
                  <c:v>0.18133396982774203</c:v>
                </c:pt>
                <c:pt idx="4845">
                  <c:v>0.17858698542911899</c:v>
                </c:pt>
                <c:pt idx="4846">
                  <c:v>0.17770513719142908</c:v>
                </c:pt>
                <c:pt idx="4847">
                  <c:v>0.143304220668966</c:v>
                </c:pt>
                <c:pt idx="4848">
                  <c:v>8.5799138454688201E-2</c:v>
                </c:pt>
                <c:pt idx="4849">
                  <c:v>5.6955016711610795E-2</c:v>
                </c:pt>
                <c:pt idx="4850">
                  <c:v>4.1547938128828607E-2</c:v>
                </c:pt>
                <c:pt idx="4851">
                  <c:v>3.6048065838779508E-2</c:v>
                </c:pt>
                <c:pt idx="4852">
                  <c:v>2.6803299744874706E-2</c:v>
                </c:pt>
                <c:pt idx="4853">
                  <c:v>2.0197401203606996E-2</c:v>
                </c:pt>
                <c:pt idx="4854">
                  <c:v>1.8558253041743598E-2</c:v>
                </c:pt>
                <c:pt idx="4855">
                  <c:v>2.1058769377902898E-2</c:v>
                </c:pt>
                <c:pt idx="4856">
                  <c:v>2.9975173024911008E-2</c:v>
                </c:pt>
                <c:pt idx="4857">
                  <c:v>4.4737368520799001E-2</c:v>
                </c:pt>
                <c:pt idx="4858">
                  <c:v>6.2298491678128412E-2</c:v>
                </c:pt>
                <c:pt idx="4859">
                  <c:v>8.230594024011878E-2</c:v>
                </c:pt>
                <c:pt idx="4860">
                  <c:v>0.10114418928968903</c:v>
                </c:pt>
                <c:pt idx="4861">
                  <c:v>9.0404682148295321E-2</c:v>
                </c:pt>
                <c:pt idx="4862">
                  <c:v>7.5888642644782497E-2</c:v>
                </c:pt>
                <c:pt idx="4863">
                  <c:v>7.5729953210804002E-2</c:v>
                </c:pt>
                <c:pt idx="4864">
                  <c:v>0.11858677727845203</c:v>
                </c:pt>
                <c:pt idx="4865">
                  <c:v>0.13317329482403201</c:v>
                </c:pt>
                <c:pt idx="4866">
                  <c:v>0.12466166015461302</c:v>
                </c:pt>
                <c:pt idx="4867">
                  <c:v>0.14526562518406103</c:v>
                </c:pt>
                <c:pt idx="4868">
                  <c:v>0.16356341595121901</c:v>
                </c:pt>
                <c:pt idx="4869">
                  <c:v>0.16199846459824802</c:v>
                </c:pt>
                <c:pt idx="4870">
                  <c:v>0.16027656587555197</c:v>
                </c:pt>
                <c:pt idx="4871">
                  <c:v>0.15385314464449704</c:v>
                </c:pt>
                <c:pt idx="4872">
                  <c:v>0.15306275131039304</c:v>
                </c:pt>
                <c:pt idx="4873">
                  <c:v>0.14698950769543503</c:v>
                </c:pt>
                <c:pt idx="4874">
                  <c:v>0.14497195731845</c:v>
                </c:pt>
                <c:pt idx="4875">
                  <c:v>0.15374058152159806</c:v>
                </c:pt>
                <c:pt idx="4876">
                  <c:v>0.14486129036229306</c:v>
                </c:pt>
                <c:pt idx="4877">
                  <c:v>0.15381906032510004</c:v>
                </c:pt>
                <c:pt idx="4878">
                  <c:v>0.16342924502997302</c:v>
                </c:pt>
                <c:pt idx="4879">
                  <c:v>0.15842053540232806</c:v>
                </c:pt>
                <c:pt idx="4880">
                  <c:v>8.3791862730305228E-2</c:v>
                </c:pt>
                <c:pt idx="4881">
                  <c:v>6.5035729298666897E-2</c:v>
                </c:pt>
                <c:pt idx="4882">
                  <c:v>3.6595890662645104E-2</c:v>
                </c:pt>
                <c:pt idx="4883">
                  <c:v>3.9947359637267803E-2</c:v>
                </c:pt>
                <c:pt idx="4884">
                  <c:v>7.5808422884029711E-2</c:v>
                </c:pt>
                <c:pt idx="4885">
                  <c:v>9.6532190356129241E-2</c:v>
                </c:pt>
                <c:pt idx="4886">
                  <c:v>9.8366480362450534E-2</c:v>
                </c:pt>
                <c:pt idx="4887">
                  <c:v>0.10510052608743203</c:v>
                </c:pt>
                <c:pt idx="4888">
                  <c:v>0.12119658012693105</c:v>
                </c:pt>
                <c:pt idx="4889">
                  <c:v>0.12506098797226503</c:v>
                </c:pt>
                <c:pt idx="4890">
                  <c:v>0.12505781675962696</c:v>
                </c:pt>
                <c:pt idx="4891">
                  <c:v>0.11247660847710202</c:v>
                </c:pt>
                <c:pt idx="4892">
                  <c:v>0.118078707101946</c:v>
                </c:pt>
                <c:pt idx="4893">
                  <c:v>0.12365081611501</c:v>
                </c:pt>
                <c:pt idx="4894">
                  <c:v>0.12013416277333905</c:v>
                </c:pt>
                <c:pt idx="4895">
                  <c:v>9.4945752010017398E-2</c:v>
                </c:pt>
                <c:pt idx="4896">
                  <c:v>7.4646373747035394E-2</c:v>
                </c:pt>
                <c:pt idx="4897">
                  <c:v>8.1838321938867808E-2</c:v>
                </c:pt>
                <c:pt idx="4898">
                  <c:v>6.5244979090768179E-2</c:v>
                </c:pt>
                <c:pt idx="4899">
                  <c:v>7.2665558473672689E-2</c:v>
                </c:pt>
                <c:pt idx="4900">
                  <c:v>0.15798490143354799</c:v>
                </c:pt>
                <c:pt idx="4901">
                  <c:v>0.14070443732099305</c:v>
                </c:pt>
                <c:pt idx="4902">
                  <c:v>9.3193805994814444E-2</c:v>
                </c:pt>
                <c:pt idx="4903">
                  <c:v>0.13187743336167701</c:v>
                </c:pt>
                <c:pt idx="4904">
                  <c:v>0.14402448956074304</c:v>
                </c:pt>
                <c:pt idx="4905">
                  <c:v>0.13458110893483496</c:v>
                </c:pt>
                <c:pt idx="4906">
                  <c:v>0.11147191461894998</c:v>
                </c:pt>
                <c:pt idx="4907">
                  <c:v>8.5019493440664395E-2</c:v>
                </c:pt>
                <c:pt idx="4908">
                  <c:v>0.100788083866798</c:v>
                </c:pt>
                <c:pt idx="4909">
                  <c:v>0.10805683641617102</c:v>
                </c:pt>
                <c:pt idx="4910">
                  <c:v>0.14362691201987599</c:v>
                </c:pt>
                <c:pt idx="4911">
                  <c:v>0.16027361497164497</c:v>
                </c:pt>
                <c:pt idx="4912">
                  <c:v>0.18494051477149906</c:v>
                </c:pt>
                <c:pt idx="4913">
                  <c:v>0.19291910874738902</c:v>
                </c:pt>
                <c:pt idx="4914">
                  <c:v>0.20054076522956596</c:v>
                </c:pt>
                <c:pt idx="4915">
                  <c:v>0.19358928184893803</c:v>
                </c:pt>
                <c:pt idx="4916">
                  <c:v>0.18467847190587</c:v>
                </c:pt>
                <c:pt idx="4917">
                  <c:v>0.17803960755128603</c:v>
                </c:pt>
                <c:pt idx="4918">
                  <c:v>0.15287196646989601</c:v>
                </c:pt>
                <c:pt idx="4919">
                  <c:v>0.10586875265111702</c:v>
                </c:pt>
                <c:pt idx="4920">
                  <c:v>7.1371341358598003E-2</c:v>
                </c:pt>
                <c:pt idx="4921">
                  <c:v>3.6036485805232998E-2</c:v>
                </c:pt>
                <c:pt idx="4922">
                  <c:v>2.3290014429547704E-2</c:v>
                </c:pt>
                <c:pt idx="4923">
                  <c:v>2.2806124261547895E-2</c:v>
                </c:pt>
                <c:pt idx="4924">
                  <c:v>2.3081519623961204E-2</c:v>
                </c:pt>
                <c:pt idx="4925">
                  <c:v>2.1505474005458797E-2</c:v>
                </c:pt>
                <c:pt idx="4926">
                  <c:v>1.5433545005562703E-2</c:v>
                </c:pt>
                <c:pt idx="4927">
                  <c:v>8.2194467003661436E-3</c:v>
                </c:pt>
                <c:pt idx="4928">
                  <c:v>6.045395782803633E-3</c:v>
                </c:pt>
                <c:pt idx="4929">
                  <c:v>4.8975507831789302E-3</c:v>
                </c:pt>
                <c:pt idx="4930">
                  <c:v>4.317596778582419E-3</c:v>
                </c:pt>
                <c:pt idx="4931">
                  <c:v>6.0709236144059504E-3</c:v>
                </c:pt>
                <c:pt idx="4932">
                  <c:v>8.3452522576444223E-3</c:v>
                </c:pt>
                <c:pt idx="4933">
                  <c:v>8.4111425746658825E-3</c:v>
                </c:pt>
                <c:pt idx="4934">
                  <c:v>8.6952917609784876E-3</c:v>
                </c:pt>
                <c:pt idx="4935">
                  <c:v>1.0502842438538102E-2</c:v>
                </c:pt>
                <c:pt idx="4936">
                  <c:v>1.3204127368550304E-2</c:v>
                </c:pt>
                <c:pt idx="4937">
                  <c:v>2.0388486305431591E-2</c:v>
                </c:pt>
                <c:pt idx="4938">
                  <c:v>4.4256055008156207E-2</c:v>
                </c:pt>
                <c:pt idx="4939">
                  <c:v>9.2099061067503915E-2</c:v>
                </c:pt>
                <c:pt idx="4940">
                  <c:v>0.11027077273991802</c:v>
                </c:pt>
                <c:pt idx="4941">
                  <c:v>0.11950409935365001</c:v>
                </c:pt>
                <c:pt idx="4942">
                  <c:v>0.10888156545995099</c:v>
                </c:pt>
                <c:pt idx="4943">
                  <c:v>0.103337511739883</c:v>
                </c:pt>
                <c:pt idx="4944">
                  <c:v>6.0099952956485007E-2</c:v>
                </c:pt>
                <c:pt idx="4945">
                  <c:v>2.6267615522838805E-2</c:v>
                </c:pt>
                <c:pt idx="4946">
                  <c:v>2.0247418862599405E-2</c:v>
                </c:pt>
                <c:pt idx="4947">
                  <c:v>1.8735849874724601E-2</c:v>
                </c:pt>
                <c:pt idx="4948">
                  <c:v>1.6284941972423E-2</c:v>
                </c:pt>
                <c:pt idx="4949">
                  <c:v>1.6669027715109704E-2</c:v>
                </c:pt>
                <c:pt idx="4950">
                  <c:v>1.2617911593274996E-2</c:v>
                </c:pt>
                <c:pt idx="4951">
                  <c:v>1.25698871306586E-2</c:v>
                </c:pt>
                <c:pt idx="4952">
                  <c:v>1.4284276727945898E-2</c:v>
                </c:pt>
                <c:pt idx="4953">
                  <c:v>1.7764662058731499E-2</c:v>
                </c:pt>
                <c:pt idx="4954">
                  <c:v>2.9833321593487099E-2</c:v>
                </c:pt>
                <c:pt idx="4955">
                  <c:v>3.437085052623301E-2</c:v>
                </c:pt>
                <c:pt idx="4956">
                  <c:v>2.6598310860691698E-2</c:v>
                </c:pt>
                <c:pt idx="4957">
                  <c:v>1.7783108350700603E-2</c:v>
                </c:pt>
                <c:pt idx="4958">
                  <c:v>1.4901019403100601E-2</c:v>
                </c:pt>
                <c:pt idx="4959">
                  <c:v>1.5548721802933202E-2</c:v>
                </c:pt>
                <c:pt idx="4960">
                  <c:v>2.3159935958011104E-2</c:v>
                </c:pt>
                <c:pt idx="4961">
                  <c:v>7.5034039031368016E-2</c:v>
                </c:pt>
                <c:pt idx="4962">
                  <c:v>0.14155912560348197</c:v>
                </c:pt>
                <c:pt idx="4963">
                  <c:v>0.16389216472819601</c:v>
                </c:pt>
                <c:pt idx="4964">
                  <c:v>0.19143158277535899</c:v>
                </c:pt>
                <c:pt idx="4965">
                  <c:v>0.19824994218700606</c:v>
                </c:pt>
                <c:pt idx="4966">
                  <c:v>0.17060617706099199</c:v>
                </c:pt>
                <c:pt idx="4967">
                  <c:v>0.14042497381429803</c:v>
                </c:pt>
                <c:pt idx="4968">
                  <c:v>9.1451948341267728E-2</c:v>
                </c:pt>
                <c:pt idx="4969">
                  <c:v>8.4281150657987081E-2</c:v>
                </c:pt>
                <c:pt idx="4970">
                  <c:v>7.6528255210204496E-2</c:v>
                </c:pt>
                <c:pt idx="4971">
                  <c:v>6.9788634922091128E-2</c:v>
                </c:pt>
                <c:pt idx="4972">
                  <c:v>7.6916141997362797E-2</c:v>
                </c:pt>
                <c:pt idx="4973">
                  <c:v>7.1317689027272216E-2</c:v>
                </c:pt>
                <c:pt idx="4974">
                  <c:v>6.1503308658450488E-2</c:v>
                </c:pt>
                <c:pt idx="4975">
                  <c:v>4.6120650929619304E-2</c:v>
                </c:pt>
                <c:pt idx="4976">
                  <c:v>3.0058264598395099E-2</c:v>
                </c:pt>
                <c:pt idx="4977">
                  <c:v>2.103708805982471E-2</c:v>
                </c:pt>
                <c:pt idx="4978">
                  <c:v>1.3469918696587504E-2</c:v>
                </c:pt>
                <c:pt idx="4979">
                  <c:v>1.12724319585942E-2</c:v>
                </c:pt>
                <c:pt idx="4980">
                  <c:v>1.0660952997177101E-2</c:v>
                </c:pt>
                <c:pt idx="4981">
                  <c:v>1.08565507866938E-2</c:v>
                </c:pt>
                <c:pt idx="4982">
                  <c:v>1.8598677728517601E-2</c:v>
                </c:pt>
                <c:pt idx="4983">
                  <c:v>3.585775141713151E-2</c:v>
                </c:pt>
                <c:pt idx="4984">
                  <c:v>7.0347035736834901E-2</c:v>
                </c:pt>
                <c:pt idx="4985">
                  <c:v>0.10958312160379199</c:v>
                </c:pt>
                <c:pt idx="4986">
                  <c:v>0.12620116919555396</c:v>
                </c:pt>
                <c:pt idx="4987">
                  <c:v>0.14941959237896804</c:v>
                </c:pt>
                <c:pt idx="4988">
                  <c:v>0.17092015616937004</c:v>
                </c:pt>
                <c:pt idx="4989">
                  <c:v>0.164547029964528</c:v>
                </c:pt>
                <c:pt idx="4990">
                  <c:v>0.14304059731695601</c:v>
                </c:pt>
                <c:pt idx="4991">
                  <c:v>0.135474121051542</c:v>
                </c:pt>
                <c:pt idx="4992">
                  <c:v>0.13398643629699605</c:v>
                </c:pt>
                <c:pt idx="4993">
                  <c:v>0.12426791047046201</c:v>
                </c:pt>
                <c:pt idx="4994">
                  <c:v>0.12228614517795801</c:v>
                </c:pt>
                <c:pt idx="4995">
                  <c:v>0.134637712579595</c:v>
                </c:pt>
                <c:pt idx="4996">
                  <c:v>0.14331259446236105</c:v>
                </c:pt>
                <c:pt idx="4997">
                  <c:v>0.16035577796580597</c:v>
                </c:pt>
                <c:pt idx="4998">
                  <c:v>0.16511541737236904</c:v>
                </c:pt>
                <c:pt idx="4999">
                  <c:v>0.13625069309995996</c:v>
                </c:pt>
                <c:pt idx="5000">
                  <c:v>0.129829934130574</c:v>
                </c:pt>
                <c:pt idx="5001">
                  <c:v>9.8900014383016127E-2</c:v>
                </c:pt>
                <c:pt idx="5002">
                  <c:v>0.11957988069143501</c:v>
                </c:pt>
                <c:pt idx="5003">
                  <c:v>0.13923004712173903</c:v>
                </c:pt>
                <c:pt idx="5004">
                  <c:v>0.13737704014597199</c:v>
                </c:pt>
                <c:pt idx="5005">
                  <c:v>0.15485464434793902</c:v>
                </c:pt>
                <c:pt idx="5006">
                  <c:v>0.17268028674722602</c:v>
                </c:pt>
                <c:pt idx="5007">
                  <c:v>0.19278815954912704</c:v>
                </c:pt>
                <c:pt idx="5008">
                  <c:v>0.19898734855318403</c:v>
                </c:pt>
                <c:pt idx="5009">
                  <c:v>0.21234700289670405</c:v>
                </c:pt>
                <c:pt idx="5010">
                  <c:v>0.21311235343381099</c:v>
                </c:pt>
                <c:pt idx="5011">
                  <c:v>0.202331666016968</c:v>
                </c:pt>
                <c:pt idx="5012">
                  <c:v>0.19897130125302301</c:v>
                </c:pt>
                <c:pt idx="5013">
                  <c:v>0.19040810126393001</c:v>
                </c:pt>
                <c:pt idx="5014">
                  <c:v>0.17480346824692503</c:v>
                </c:pt>
                <c:pt idx="5015">
                  <c:v>0.17581674902779304</c:v>
                </c:pt>
                <c:pt idx="5016">
                  <c:v>0.16706683242151801</c:v>
                </c:pt>
                <c:pt idx="5017">
                  <c:v>0.162776575175032</c:v>
                </c:pt>
                <c:pt idx="5018">
                  <c:v>0.16161529265340299</c:v>
                </c:pt>
                <c:pt idx="5019">
                  <c:v>0.17578370946886801</c:v>
                </c:pt>
                <c:pt idx="5020">
                  <c:v>0.17887173017865496</c:v>
                </c:pt>
                <c:pt idx="5021">
                  <c:v>0.15697970687170903</c:v>
                </c:pt>
                <c:pt idx="5022">
                  <c:v>0.13826138010788105</c:v>
                </c:pt>
                <c:pt idx="5023">
                  <c:v>0.12195335150086599</c:v>
                </c:pt>
                <c:pt idx="5024">
                  <c:v>0.109873787198836</c:v>
                </c:pt>
                <c:pt idx="5025">
                  <c:v>8.8934823778361621E-2</c:v>
                </c:pt>
                <c:pt idx="5026">
                  <c:v>7.7646193059116811E-2</c:v>
                </c:pt>
                <c:pt idx="5027">
                  <c:v>7.968684495903941E-2</c:v>
                </c:pt>
                <c:pt idx="5028">
                  <c:v>9.1290165638829718E-2</c:v>
                </c:pt>
                <c:pt idx="5029">
                  <c:v>0.102875406772546</c:v>
                </c:pt>
                <c:pt idx="5030">
                  <c:v>0.11851219648519903</c:v>
                </c:pt>
                <c:pt idx="5031">
                  <c:v>0.12340992929868599</c:v>
                </c:pt>
                <c:pt idx="5032">
                  <c:v>0.13973092691639899</c:v>
                </c:pt>
                <c:pt idx="5033">
                  <c:v>0.166300665156143</c:v>
                </c:pt>
                <c:pt idx="5034">
                  <c:v>0.18338606331270799</c:v>
                </c:pt>
                <c:pt idx="5035">
                  <c:v>0.19034519297928801</c:v>
                </c:pt>
                <c:pt idx="5036">
                  <c:v>0.17993358297295203</c:v>
                </c:pt>
                <c:pt idx="5037">
                  <c:v>0.16481145040941902</c:v>
                </c:pt>
                <c:pt idx="5038">
                  <c:v>0.16289319974146602</c:v>
                </c:pt>
                <c:pt idx="5039">
                  <c:v>0.163612771381725</c:v>
                </c:pt>
                <c:pt idx="5040">
                  <c:v>0.171446505008542</c:v>
                </c:pt>
                <c:pt idx="5041">
                  <c:v>0.16043707860909501</c:v>
                </c:pt>
                <c:pt idx="5042">
                  <c:v>0.16126864336076799</c:v>
                </c:pt>
                <c:pt idx="5043">
                  <c:v>0.15530259112839204</c:v>
                </c:pt>
                <c:pt idx="5044">
                  <c:v>0.14781521769355696</c:v>
                </c:pt>
                <c:pt idx="5045">
                  <c:v>0.15576515210083705</c:v>
                </c:pt>
                <c:pt idx="5046">
                  <c:v>0.14822743364203605</c:v>
                </c:pt>
                <c:pt idx="5047">
                  <c:v>0.127476903483145</c:v>
                </c:pt>
                <c:pt idx="5048">
                  <c:v>0.11056677774626904</c:v>
                </c:pt>
                <c:pt idx="5049">
                  <c:v>9.5327985114000521E-2</c:v>
                </c:pt>
                <c:pt idx="5050">
                  <c:v>0.10052483537001301</c:v>
                </c:pt>
                <c:pt idx="5051">
                  <c:v>0.109861535174827</c:v>
                </c:pt>
                <c:pt idx="5052">
                  <c:v>0.11792402979416798</c:v>
                </c:pt>
                <c:pt idx="5053">
                  <c:v>0.12480441849935699</c:v>
                </c:pt>
                <c:pt idx="5054">
                  <c:v>0.13288803792729603</c:v>
                </c:pt>
                <c:pt idx="5055">
                  <c:v>0.15982012985925501</c:v>
                </c:pt>
                <c:pt idx="5056">
                  <c:v>0.18814379248480204</c:v>
                </c:pt>
                <c:pt idx="5057">
                  <c:v>0.19384546644660403</c:v>
                </c:pt>
                <c:pt idx="5058">
                  <c:v>0.19535692573795796</c:v>
                </c:pt>
                <c:pt idx="5059">
                  <c:v>0.19402099014169399</c:v>
                </c:pt>
                <c:pt idx="5060">
                  <c:v>0.19036087672212401</c:v>
                </c:pt>
                <c:pt idx="5061">
                  <c:v>0.17087317265971397</c:v>
                </c:pt>
                <c:pt idx="5062">
                  <c:v>0.14455481712626903</c:v>
                </c:pt>
                <c:pt idx="5063">
                  <c:v>0.11928848346211302</c:v>
                </c:pt>
                <c:pt idx="5064">
                  <c:v>0.10585845495729898</c:v>
                </c:pt>
                <c:pt idx="5065">
                  <c:v>0.10637695050340699</c:v>
                </c:pt>
                <c:pt idx="5066">
                  <c:v>8.6760138401304102E-2</c:v>
                </c:pt>
                <c:pt idx="5067">
                  <c:v>6.1109575076987083E-2</c:v>
                </c:pt>
                <c:pt idx="5068">
                  <c:v>5.2041175793971585E-2</c:v>
                </c:pt>
                <c:pt idx="5069">
                  <c:v>3.3904076363721898E-2</c:v>
                </c:pt>
                <c:pt idx="5070">
                  <c:v>2.0318183372155095E-2</c:v>
                </c:pt>
                <c:pt idx="5071">
                  <c:v>1.22498264337207E-2</c:v>
                </c:pt>
                <c:pt idx="5072">
                  <c:v>9.4111755708909898E-3</c:v>
                </c:pt>
                <c:pt idx="5073">
                  <c:v>9.2189172922407994E-3</c:v>
                </c:pt>
                <c:pt idx="5074">
                  <c:v>9.4768229317132441E-3</c:v>
                </c:pt>
                <c:pt idx="5075">
                  <c:v>9.4768274459110305E-3</c:v>
                </c:pt>
                <c:pt idx="5076">
                  <c:v>1.0076700490955E-2</c:v>
                </c:pt>
                <c:pt idx="5077">
                  <c:v>1.0753291517699498E-2</c:v>
                </c:pt>
                <c:pt idx="5078">
                  <c:v>1.2330351249508903E-2</c:v>
                </c:pt>
                <c:pt idx="5079">
                  <c:v>1.27736017687547E-2</c:v>
                </c:pt>
                <c:pt idx="5080">
                  <c:v>1.3634943015290299E-2</c:v>
                </c:pt>
                <c:pt idx="5081">
                  <c:v>1.5319588592977901E-2</c:v>
                </c:pt>
                <c:pt idx="5082">
                  <c:v>1.8001315248103705E-2</c:v>
                </c:pt>
                <c:pt idx="5083">
                  <c:v>2.6834651398839199E-2</c:v>
                </c:pt>
                <c:pt idx="5084">
                  <c:v>5.8936492605664498E-2</c:v>
                </c:pt>
                <c:pt idx="5085">
                  <c:v>9.9936635385622141E-2</c:v>
                </c:pt>
                <c:pt idx="5086">
                  <c:v>0.13380684485607003</c:v>
                </c:pt>
                <c:pt idx="5087">
                  <c:v>0.14117476805035697</c:v>
                </c:pt>
                <c:pt idx="5088">
                  <c:v>0.12428580738680302</c:v>
                </c:pt>
                <c:pt idx="5089">
                  <c:v>0.115438587861351</c:v>
                </c:pt>
                <c:pt idx="5090">
                  <c:v>0.11668624904985402</c:v>
                </c:pt>
                <c:pt idx="5091">
                  <c:v>0.12174170230834201</c:v>
                </c:pt>
                <c:pt idx="5092">
                  <c:v>0.116416828943066</c:v>
                </c:pt>
                <c:pt idx="5093">
                  <c:v>0.11653389750944199</c:v>
                </c:pt>
                <c:pt idx="5094">
                  <c:v>0.11480713312441199</c:v>
                </c:pt>
                <c:pt idx="5095">
                  <c:v>9.801097737463732E-2</c:v>
                </c:pt>
                <c:pt idx="5096">
                  <c:v>9.5888143927404801E-2</c:v>
                </c:pt>
                <c:pt idx="5097">
                  <c:v>0.11229598217920302</c:v>
                </c:pt>
                <c:pt idx="5098">
                  <c:v>0.12508620361830997</c:v>
                </c:pt>
                <c:pt idx="5099">
                  <c:v>0.14257646557866399</c:v>
                </c:pt>
                <c:pt idx="5100">
                  <c:v>0.14001425924720604</c:v>
                </c:pt>
                <c:pt idx="5101">
                  <c:v>0.13929808910966202</c:v>
                </c:pt>
                <c:pt idx="5102">
                  <c:v>0.13401091833947401</c:v>
                </c:pt>
                <c:pt idx="5103">
                  <c:v>0.11667321406795902</c:v>
                </c:pt>
                <c:pt idx="5104">
                  <c:v>0.13671452674637102</c:v>
                </c:pt>
                <c:pt idx="5105">
                  <c:v>0.20686833773941704</c:v>
                </c:pt>
                <c:pt idx="5106">
                  <c:v>0.22323301491431496</c:v>
                </c:pt>
                <c:pt idx="5107">
                  <c:v>0.22559598294403799</c:v>
                </c:pt>
                <c:pt idx="5108">
                  <c:v>0.228556273273821</c:v>
                </c:pt>
                <c:pt idx="5109">
                  <c:v>0.21862187491658597</c:v>
                </c:pt>
                <c:pt idx="5110">
                  <c:v>0.19504523212966804</c:v>
                </c:pt>
                <c:pt idx="5111">
                  <c:v>0.182823953935079</c:v>
                </c:pt>
                <c:pt idx="5112">
                  <c:v>0.17514569861037799</c:v>
                </c:pt>
                <c:pt idx="5113">
                  <c:v>0.16574106138092903</c:v>
                </c:pt>
                <c:pt idx="5114">
                  <c:v>0.15893914943178505</c:v>
                </c:pt>
                <c:pt idx="5115">
                  <c:v>0.16859347540640002</c:v>
                </c:pt>
                <c:pt idx="5116">
                  <c:v>0.17650906226601301</c:v>
                </c:pt>
                <c:pt idx="5117">
                  <c:v>0.17329556893136402</c:v>
                </c:pt>
                <c:pt idx="5118">
                  <c:v>0.16195764382584699</c:v>
                </c:pt>
                <c:pt idx="5119">
                  <c:v>0.14397787038122503</c:v>
                </c:pt>
                <c:pt idx="5120">
                  <c:v>0.13082619289917799</c:v>
                </c:pt>
                <c:pt idx="5121">
                  <c:v>0.11926754505409301</c:v>
                </c:pt>
                <c:pt idx="5122">
                  <c:v>0.13244143206940007</c:v>
                </c:pt>
                <c:pt idx="5123">
                  <c:v>0.12855104406616003</c:v>
                </c:pt>
                <c:pt idx="5124">
                  <c:v>0.12885880531993396</c:v>
                </c:pt>
                <c:pt idx="5125">
                  <c:v>0.14918218114273904</c:v>
                </c:pt>
                <c:pt idx="5126">
                  <c:v>0.16683973484338599</c:v>
                </c:pt>
                <c:pt idx="5127">
                  <c:v>0.17413385711320101</c:v>
                </c:pt>
                <c:pt idx="5128">
                  <c:v>0.19197141074589399</c:v>
                </c:pt>
                <c:pt idx="5129">
                  <c:v>0.21223496914706702</c:v>
                </c:pt>
                <c:pt idx="5130">
                  <c:v>0.20956915555767505</c:v>
                </c:pt>
                <c:pt idx="5131">
                  <c:v>0.21482223580088602</c:v>
                </c:pt>
                <c:pt idx="5132">
                  <c:v>0.209266771250781</c:v>
                </c:pt>
                <c:pt idx="5133">
                  <c:v>0.19109998509497902</c:v>
                </c:pt>
                <c:pt idx="5134">
                  <c:v>0.17306054350093103</c:v>
                </c:pt>
                <c:pt idx="5135">
                  <c:v>0.15907741124269403</c:v>
                </c:pt>
                <c:pt idx="5136">
                  <c:v>0.17095478258041305</c:v>
                </c:pt>
                <c:pt idx="5137">
                  <c:v>0.17648443756123108</c:v>
                </c:pt>
                <c:pt idx="5138">
                  <c:v>0.18567151809790997</c:v>
                </c:pt>
                <c:pt idx="5139">
                  <c:v>0.18656798892459403</c:v>
                </c:pt>
                <c:pt idx="5140">
                  <c:v>0.18694251346164503</c:v>
                </c:pt>
                <c:pt idx="5141">
                  <c:v>0.18850661902954496</c:v>
                </c:pt>
                <c:pt idx="5142">
                  <c:v>0.17171087620610101</c:v>
                </c:pt>
                <c:pt idx="5143">
                  <c:v>0.15442820948639904</c:v>
                </c:pt>
                <c:pt idx="5144">
                  <c:v>0.10355695891483901</c:v>
                </c:pt>
                <c:pt idx="5145">
                  <c:v>7.2471500176917905E-2</c:v>
                </c:pt>
                <c:pt idx="5146">
                  <c:v>5.0450625961240614E-2</c:v>
                </c:pt>
                <c:pt idx="5147">
                  <c:v>4.9360075427490407E-2</c:v>
                </c:pt>
                <c:pt idx="5148">
                  <c:v>5.3704060738944209E-2</c:v>
                </c:pt>
                <c:pt idx="5149">
                  <c:v>4.3590854199795401E-2</c:v>
                </c:pt>
                <c:pt idx="5150">
                  <c:v>3.4048225869566601E-2</c:v>
                </c:pt>
                <c:pt idx="5151">
                  <c:v>3.6460526672569708E-2</c:v>
                </c:pt>
                <c:pt idx="5152">
                  <c:v>5.4752627907612331E-2</c:v>
                </c:pt>
                <c:pt idx="5153">
                  <c:v>8.2881126355448281E-2</c:v>
                </c:pt>
                <c:pt idx="5154">
                  <c:v>8.4252882980720908E-2</c:v>
                </c:pt>
                <c:pt idx="5155">
                  <c:v>9.4651188456302909E-2</c:v>
                </c:pt>
                <c:pt idx="5156">
                  <c:v>9.8663253289501901E-2</c:v>
                </c:pt>
                <c:pt idx="5157">
                  <c:v>7.8273517554259694E-2</c:v>
                </c:pt>
                <c:pt idx="5158">
                  <c:v>5.4779221176222616E-2</c:v>
                </c:pt>
                <c:pt idx="5159">
                  <c:v>3.5113284559337397E-2</c:v>
                </c:pt>
                <c:pt idx="5160">
                  <c:v>2.3457208195065905E-2</c:v>
                </c:pt>
                <c:pt idx="5161">
                  <c:v>1.9403660019916304E-2</c:v>
                </c:pt>
                <c:pt idx="5162">
                  <c:v>1.2965344000025299E-2</c:v>
                </c:pt>
                <c:pt idx="5163">
                  <c:v>8.5972191712145075E-3</c:v>
                </c:pt>
                <c:pt idx="5164">
                  <c:v>1.1096880812798202E-2</c:v>
                </c:pt>
                <c:pt idx="5165">
                  <c:v>1.1941460566209502E-2</c:v>
                </c:pt>
                <c:pt idx="5166">
                  <c:v>1.6675198894322202E-2</c:v>
                </c:pt>
                <c:pt idx="5167">
                  <c:v>2.0060411732840098E-2</c:v>
                </c:pt>
                <c:pt idx="5168">
                  <c:v>2.2434344319951102E-2</c:v>
                </c:pt>
                <c:pt idx="5169">
                  <c:v>1.7861234269070703E-2</c:v>
                </c:pt>
                <c:pt idx="5170">
                  <c:v>1.1354967165067401E-2</c:v>
                </c:pt>
                <c:pt idx="5171">
                  <c:v>1.0403683928136599E-2</c:v>
                </c:pt>
                <c:pt idx="5172">
                  <c:v>7.9228477620155724E-3</c:v>
                </c:pt>
                <c:pt idx="5173">
                  <c:v>6.9587486764219504E-3</c:v>
                </c:pt>
                <c:pt idx="5174">
                  <c:v>7.5161383671821314E-3</c:v>
                </c:pt>
                <c:pt idx="5175">
                  <c:v>9.6279327563462812E-3</c:v>
                </c:pt>
                <c:pt idx="5176">
                  <c:v>8.8990464488765113E-3</c:v>
                </c:pt>
                <c:pt idx="5177">
                  <c:v>8.416602119198072E-3</c:v>
                </c:pt>
                <c:pt idx="5178">
                  <c:v>5.8419794024398919E-3</c:v>
                </c:pt>
                <c:pt idx="5179">
                  <c:v>4.7890286312225116E-3</c:v>
                </c:pt>
                <c:pt idx="5180">
                  <c:v>6.964970055153041E-3</c:v>
                </c:pt>
                <c:pt idx="5181">
                  <c:v>7.7221028540882999E-3</c:v>
                </c:pt>
                <c:pt idx="5182">
                  <c:v>9.0840302386135021E-3</c:v>
                </c:pt>
                <c:pt idx="5183">
                  <c:v>1.1920332356297202E-2</c:v>
                </c:pt>
                <c:pt idx="5184">
                  <c:v>2.6990367188775607E-2</c:v>
                </c:pt>
                <c:pt idx="5185">
                  <c:v>5.2155736711845806E-2</c:v>
                </c:pt>
                <c:pt idx="5186">
                  <c:v>5.9818307525687807E-2</c:v>
                </c:pt>
                <c:pt idx="5187">
                  <c:v>6.01685635034718E-2</c:v>
                </c:pt>
                <c:pt idx="5188">
                  <c:v>5.8441071021881501E-2</c:v>
                </c:pt>
                <c:pt idx="5189">
                  <c:v>5.3471609796290696E-2</c:v>
                </c:pt>
                <c:pt idx="5190">
                  <c:v>4.3737703523267599E-2</c:v>
                </c:pt>
                <c:pt idx="5191">
                  <c:v>3.3871516885622406E-2</c:v>
                </c:pt>
                <c:pt idx="5192">
                  <c:v>3.165367496784291E-2</c:v>
                </c:pt>
                <c:pt idx="5193">
                  <c:v>3.8932209097573708E-2</c:v>
                </c:pt>
                <c:pt idx="5194">
                  <c:v>2.5983514036032797E-2</c:v>
                </c:pt>
                <c:pt idx="5195">
                  <c:v>2.1237118933812107E-2</c:v>
                </c:pt>
                <c:pt idx="5196">
                  <c:v>2.1952403535614898E-2</c:v>
                </c:pt>
                <c:pt idx="5197">
                  <c:v>1.6347898812155603E-2</c:v>
                </c:pt>
                <c:pt idx="5198">
                  <c:v>1.8703081076263305E-2</c:v>
                </c:pt>
                <c:pt idx="5199">
                  <c:v>2.6422594661910399E-2</c:v>
                </c:pt>
                <c:pt idx="5200">
                  <c:v>2.5557944654921307E-2</c:v>
                </c:pt>
                <c:pt idx="5201">
                  <c:v>9.913715537738152E-2</c:v>
                </c:pt>
                <c:pt idx="5202">
                  <c:v>0.10456277166260403</c:v>
                </c:pt>
                <c:pt idx="5203">
                  <c:v>6.0793896371315506E-2</c:v>
                </c:pt>
                <c:pt idx="5204">
                  <c:v>3.3845571936142703E-2</c:v>
                </c:pt>
                <c:pt idx="5205">
                  <c:v>3.7173919160859714E-2</c:v>
                </c:pt>
                <c:pt idx="5206">
                  <c:v>9.9862939399899042E-2</c:v>
                </c:pt>
                <c:pt idx="5207">
                  <c:v>5.76361063968093E-2</c:v>
                </c:pt>
                <c:pt idx="5208">
                  <c:v>3.1266357842839501E-2</c:v>
                </c:pt>
                <c:pt idx="5209">
                  <c:v>2.0102486324338694E-2</c:v>
                </c:pt>
                <c:pt idx="5210">
                  <c:v>2.45147239818851E-2</c:v>
                </c:pt>
                <c:pt idx="5211">
                  <c:v>5.3140610207772603E-2</c:v>
                </c:pt>
                <c:pt idx="5212">
                  <c:v>6.9298102437612197E-2</c:v>
                </c:pt>
                <c:pt idx="5213">
                  <c:v>6.7959772493801904E-2</c:v>
                </c:pt>
                <c:pt idx="5214">
                  <c:v>9.9854977200502029E-2</c:v>
                </c:pt>
                <c:pt idx="5215">
                  <c:v>0.12682894714406701</c:v>
                </c:pt>
                <c:pt idx="5216">
                  <c:v>0.15376419772118402</c:v>
                </c:pt>
                <c:pt idx="5217">
                  <c:v>0.11476644904159702</c:v>
                </c:pt>
                <c:pt idx="5218">
                  <c:v>9.2093763604361889E-2</c:v>
                </c:pt>
                <c:pt idx="5219">
                  <c:v>9.4399878702687831E-2</c:v>
                </c:pt>
                <c:pt idx="5220">
                  <c:v>0.123948599668273</c:v>
                </c:pt>
                <c:pt idx="5221">
                  <c:v>0.15716091520765899</c:v>
                </c:pt>
                <c:pt idx="5222">
                  <c:v>0.19404067467361097</c:v>
                </c:pt>
                <c:pt idx="5223">
                  <c:v>0.23470018446102706</c:v>
                </c:pt>
                <c:pt idx="5224">
                  <c:v>0.23938265691073496</c:v>
                </c:pt>
                <c:pt idx="5225">
                  <c:v>0.24016364270416299</c:v>
                </c:pt>
                <c:pt idx="5226">
                  <c:v>0.24128818740724906</c:v>
                </c:pt>
                <c:pt idx="5227">
                  <c:v>0.24146563931251502</c:v>
                </c:pt>
                <c:pt idx="5228">
                  <c:v>0.230822922505525</c:v>
                </c:pt>
                <c:pt idx="5229">
                  <c:v>0.21610648044417702</c:v>
                </c:pt>
                <c:pt idx="5230">
                  <c:v>0.20944940040310006</c:v>
                </c:pt>
                <c:pt idx="5231">
                  <c:v>0.20478355237941601</c:v>
                </c:pt>
                <c:pt idx="5232">
                  <c:v>0.18365246648962102</c:v>
                </c:pt>
                <c:pt idx="5233">
                  <c:v>0.17786623002478899</c:v>
                </c:pt>
                <c:pt idx="5234">
                  <c:v>0.17057256541963897</c:v>
                </c:pt>
                <c:pt idx="5235">
                  <c:v>0.17554084801840403</c:v>
                </c:pt>
                <c:pt idx="5236">
                  <c:v>0.16734862284225699</c:v>
                </c:pt>
                <c:pt idx="5237">
                  <c:v>0.16362291291054895</c:v>
                </c:pt>
                <c:pt idx="5238">
                  <c:v>0.17688374721182101</c:v>
                </c:pt>
                <c:pt idx="5239">
                  <c:v>0.16924807873289702</c:v>
                </c:pt>
                <c:pt idx="5240">
                  <c:v>0.16664557491210397</c:v>
                </c:pt>
                <c:pt idx="5241">
                  <c:v>0.16481572076058398</c:v>
                </c:pt>
                <c:pt idx="5242">
                  <c:v>0.18369599703905901</c:v>
                </c:pt>
                <c:pt idx="5243">
                  <c:v>0.165694684354835</c:v>
                </c:pt>
                <c:pt idx="5244">
                  <c:v>0.14413193071834099</c:v>
                </c:pt>
                <c:pt idx="5245">
                  <c:v>0.15234376259318302</c:v>
                </c:pt>
                <c:pt idx="5246">
                  <c:v>0.17552446737269603</c:v>
                </c:pt>
                <c:pt idx="5247">
                  <c:v>0.19616450858575496</c:v>
                </c:pt>
                <c:pt idx="5248">
                  <c:v>0.21680615837814801</c:v>
                </c:pt>
                <c:pt idx="5249">
                  <c:v>0.224455775291309</c:v>
                </c:pt>
                <c:pt idx="5250">
                  <c:v>0.226225564164166</c:v>
                </c:pt>
                <c:pt idx="5251">
                  <c:v>0.21128584270656303</c:v>
                </c:pt>
                <c:pt idx="5252">
                  <c:v>0.20028098141415401</c:v>
                </c:pt>
                <c:pt idx="5253">
                  <c:v>0.18263429951308199</c:v>
                </c:pt>
                <c:pt idx="5254">
                  <c:v>0.15991207245367503</c:v>
                </c:pt>
                <c:pt idx="5255">
                  <c:v>0.145867546287616</c:v>
                </c:pt>
                <c:pt idx="5256">
                  <c:v>0.15881119540302802</c:v>
                </c:pt>
                <c:pt idx="5257">
                  <c:v>0.16245501394482401</c:v>
                </c:pt>
                <c:pt idx="5258">
                  <c:v>0.15834006776694104</c:v>
                </c:pt>
                <c:pt idx="5259">
                  <c:v>0.15612621923692199</c:v>
                </c:pt>
                <c:pt idx="5260">
                  <c:v>0.13247902286109003</c:v>
                </c:pt>
                <c:pt idx="5261">
                  <c:v>0.11408426468765101</c:v>
                </c:pt>
                <c:pt idx="5262">
                  <c:v>0.10367317346395605</c:v>
                </c:pt>
                <c:pt idx="5263">
                  <c:v>9.0356577014767306E-2</c:v>
                </c:pt>
                <c:pt idx="5264">
                  <c:v>9.3929114566556296E-2</c:v>
                </c:pt>
                <c:pt idx="5265">
                  <c:v>0.10148443461700199</c:v>
                </c:pt>
                <c:pt idx="5266">
                  <c:v>0.11033350836021101</c:v>
                </c:pt>
                <c:pt idx="5267">
                  <c:v>0.10963450449867901</c:v>
                </c:pt>
                <c:pt idx="5268">
                  <c:v>0.11841209037601903</c:v>
                </c:pt>
                <c:pt idx="5269">
                  <c:v>0.12111058696222401</c:v>
                </c:pt>
                <c:pt idx="5270">
                  <c:v>0.14307414948204403</c:v>
                </c:pt>
                <c:pt idx="5271">
                  <c:v>0.13395968388332702</c:v>
                </c:pt>
                <c:pt idx="5272">
                  <c:v>0.14970496930276203</c:v>
                </c:pt>
                <c:pt idx="5273">
                  <c:v>0.15984561629897601</c:v>
                </c:pt>
                <c:pt idx="5274">
                  <c:v>0.18446731336445302</c:v>
                </c:pt>
                <c:pt idx="5275">
                  <c:v>0.20021231505242307</c:v>
                </c:pt>
                <c:pt idx="5276">
                  <c:v>0.19321357451572499</c:v>
                </c:pt>
                <c:pt idx="5277">
                  <c:v>0.19554669404090899</c:v>
                </c:pt>
                <c:pt idx="5278">
                  <c:v>0.18038713762358</c:v>
                </c:pt>
                <c:pt idx="5279">
                  <c:v>0.17400641830136704</c:v>
                </c:pt>
                <c:pt idx="5280">
                  <c:v>0.15728871954761403</c:v>
                </c:pt>
                <c:pt idx="5281">
                  <c:v>0.14499522846930402</c:v>
                </c:pt>
                <c:pt idx="5282">
                  <c:v>0.15199716460463902</c:v>
                </c:pt>
                <c:pt idx="5283">
                  <c:v>0.15292930094442506</c:v>
                </c:pt>
                <c:pt idx="5284">
                  <c:v>0.15778015160938499</c:v>
                </c:pt>
                <c:pt idx="5285">
                  <c:v>0.14130552668299001</c:v>
                </c:pt>
                <c:pt idx="5286">
                  <c:v>0.14777179039846999</c:v>
                </c:pt>
                <c:pt idx="5287">
                  <c:v>0.13679916114734805</c:v>
                </c:pt>
                <c:pt idx="5288">
                  <c:v>0.12233308936389302</c:v>
                </c:pt>
                <c:pt idx="5289">
                  <c:v>0.12520296835864297</c:v>
                </c:pt>
                <c:pt idx="5290">
                  <c:v>0.12567451864952994</c:v>
                </c:pt>
                <c:pt idx="5291">
                  <c:v>0.10921193150297702</c:v>
                </c:pt>
                <c:pt idx="5292">
                  <c:v>0.11063472304523403</c:v>
                </c:pt>
                <c:pt idx="5293">
                  <c:v>0.12318889880480197</c:v>
                </c:pt>
                <c:pt idx="5294">
                  <c:v>0.15398199054709605</c:v>
                </c:pt>
                <c:pt idx="5295">
                  <c:v>0.17904399856822306</c:v>
                </c:pt>
                <c:pt idx="5296">
                  <c:v>0.19463851483742803</c:v>
                </c:pt>
                <c:pt idx="5297">
                  <c:v>0.19512908118559499</c:v>
                </c:pt>
                <c:pt idx="5298">
                  <c:v>0.197640977126853</c:v>
                </c:pt>
                <c:pt idx="5299">
                  <c:v>0.19509586369218501</c:v>
                </c:pt>
                <c:pt idx="5300">
                  <c:v>0.18579508789249707</c:v>
                </c:pt>
                <c:pt idx="5301">
                  <c:v>0.18134327181186502</c:v>
                </c:pt>
                <c:pt idx="5302">
                  <c:v>0.174172685128134</c:v>
                </c:pt>
                <c:pt idx="5303">
                  <c:v>0.17816206647123403</c:v>
                </c:pt>
                <c:pt idx="5304">
                  <c:v>0.17099402942744804</c:v>
                </c:pt>
                <c:pt idx="5305">
                  <c:v>0.17361592246084301</c:v>
                </c:pt>
                <c:pt idx="5306">
                  <c:v>0.16844498488226109</c:v>
                </c:pt>
                <c:pt idx="5307">
                  <c:v>0.16991526898634002</c:v>
                </c:pt>
                <c:pt idx="5308">
                  <c:v>0.14001696776583503</c:v>
                </c:pt>
                <c:pt idx="5309">
                  <c:v>0.13177241928003797</c:v>
                </c:pt>
                <c:pt idx="5310">
                  <c:v>0.13345328306583804</c:v>
                </c:pt>
                <c:pt idx="5311">
                  <c:v>0.11324396032473701</c:v>
                </c:pt>
                <c:pt idx="5312">
                  <c:v>0.10119107278423002</c:v>
                </c:pt>
                <c:pt idx="5313">
                  <c:v>7.8606415421459103E-2</c:v>
                </c:pt>
                <c:pt idx="5314">
                  <c:v>6.2694303581278199E-2</c:v>
                </c:pt>
                <c:pt idx="5315">
                  <c:v>6.4833441137118725E-2</c:v>
                </c:pt>
                <c:pt idx="5316">
                  <c:v>7.5186595064572495E-2</c:v>
                </c:pt>
                <c:pt idx="5317">
                  <c:v>7.8739814529851709E-2</c:v>
                </c:pt>
                <c:pt idx="5318">
                  <c:v>8.985789497590381E-2</c:v>
                </c:pt>
                <c:pt idx="5319">
                  <c:v>0.10815218857356601</c:v>
                </c:pt>
                <c:pt idx="5320">
                  <c:v>0.13164968656459403</c:v>
                </c:pt>
                <c:pt idx="5321">
                  <c:v>0.15343307389089406</c:v>
                </c:pt>
                <c:pt idx="5322">
                  <c:v>0.17103187417849502</c:v>
                </c:pt>
                <c:pt idx="5323">
                  <c:v>0.17391218514559006</c:v>
                </c:pt>
                <c:pt idx="5324">
                  <c:v>0.15949730287942609</c:v>
                </c:pt>
                <c:pt idx="5325">
                  <c:v>0.14593681463316799</c:v>
                </c:pt>
                <c:pt idx="5326">
                  <c:v>0.12197370878488502</c:v>
                </c:pt>
                <c:pt idx="5327">
                  <c:v>9.714438463579779E-2</c:v>
                </c:pt>
                <c:pt idx="5328">
                  <c:v>8.2494190923776897E-2</c:v>
                </c:pt>
                <c:pt idx="5329">
                  <c:v>6.5968474660038412E-2</c:v>
                </c:pt>
                <c:pt idx="5330">
                  <c:v>5.2215178911046503E-2</c:v>
                </c:pt>
                <c:pt idx="5331">
                  <c:v>4.725290667244561E-2</c:v>
                </c:pt>
                <c:pt idx="5332">
                  <c:v>4.3834285516219998E-2</c:v>
                </c:pt>
                <c:pt idx="5333">
                  <c:v>3.7460072820046909E-2</c:v>
                </c:pt>
                <c:pt idx="5334">
                  <c:v>2.7809882303642803E-2</c:v>
                </c:pt>
                <c:pt idx="5335">
                  <c:v>2.0413667701198401E-2</c:v>
                </c:pt>
                <c:pt idx="5336">
                  <c:v>1.4037018415211898E-2</c:v>
                </c:pt>
                <c:pt idx="5337">
                  <c:v>1.0510948465887801E-2</c:v>
                </c:pt>
                <c:pt idx="5338">
                  <c:v>1.03220691059208E-2</c:v>
                </c:pt>
                <c:pt idx="5339">
                  <c:v>1.0370678653418203E-2</c:v>
                </c:pt>
                <c:pt idx="5340">
                  <c:v>1.0353665186826599E-2</c:v>
                </c:pt>
                <c:pt idx="5341">
                  <c:v>1.1494359673345401E-2</c:v>
                </c:pt>
                <c:pt idx="5342">
                  <c:v>1.7302516694920302E-2</c:v>
                </c:pt>
                <c:pt idx="5343">
                  <c:v>2.1434699635443099E-2</c:v>
                </c:pt>
                <c:pt idx="5344">
                  <c:v>3.2988315648370611E-2</c:v>
                </c:pt>
                <c:pt idx="5345">
                  <c:v>6.5356641310471517E-2</c:v>
                </c:pt>
                <c:pt idx="5346">
                  <c:v>8.1265800117065912E-2</c:v>
                </c:pt>
                <c:pt idx="5347">
                  <c:v>9.672091682194188E-2</c:v>
                </c:pt>
                <c:pt idx="5348">
                  <c:v>9.8126566547334634E-2</c:v>
                </c:pt>
                <c:pt idx="5349">
                  <c:v>0.10463446182811602</c:v>
                </c:pt>
                <c:pt idx="5350">
                  <c:v>0.11245686100430899</c:v>
                </c:pt>
                <c:pt idx="5351">
                  <c:v>0.116874697520781</c:v>
                </c:pt>
                <c:pt idx="5352">
                  <c:v>0.11912598071398005</c:v>
                </c:pt>
                <c:pt idx="5353">
                  <c:v>0.12907163337327998</c:v>
                </c:pt>
                <c:pt idx="5354">
                  <c:v>0.105570964570568</c:v>
                </c:pt>
                <c:pt idx="5355">
                  <c:v>7.9065319239634904E-2</c:v>
                </c:pt>
                <c:pt idx="5356">
                  <c:v>5.2977796097559898E-2</c:v>
                </c:pt>
                <c:pt idx="5357">
                  <c:v>3.9072564441518499E-2</c:v>
                </c:pt>
                <c:pt idx="5358">
                  <c:v>3.4698102515941708E-2</c:v>
                </c:pt>
                <c:pt idx="5359">
                  <c:v>4.3399529077509699E-2</c:v>
                </c:pt>
                <c:pt idx="5360">
                  <c:v>4.506854464511531E-2</c:v>
                </c:pt>
                <c:pt idx="5361">
                  <c:v>4.625146562589269E-2</c:v>
                </c:pt>
                <c:pt idx="5362">
                  <c:v>5.5424522924064606E-2</c:v>
                </c:pt>
                <c:pt idx="5363">
                  <c:v>6.6982054344409403E-2</c:v>
                </c:pt>
                <c:pt idx="5364">
                  <c:v>9.4619945212221515E-2</c:v>
                </c:pt>
                <c:pt idx="5365">
                  <c:v>0.11966298021176001</c:v>
                </c:pt>
                <c:pt idx="5366">
                  <c:v>0.14688342382658301</c:v>
                </c:pt>
                <c:pt idx="5367">
                  <c:v>0.20528068444101899</c:v>
                </c:pt>
                <c:pt idx="5368">
                  <c:v>0.22806732324729204</c:v>
                </c:pt>
                <c:pt idx="5369">
                  <c:v>0.23411177653996901</c:v>
                </c:pt>
                <c:pt idx="5370">
                  <c:v>0.22621408440563404</c:v>
                </c:pt>
                <c:pt idx="5371">
                  <c:v>0.21311509296922804</c:v>
                </c:pt>
                <c:pt idx="5372">
                  <c:v>0.18498816456025902</c:v>
                </c:pt>
                <c:pt idx="5373">
                  <c:v>0.16734849422487799</c:v>
                </c:pt>
                <c:pt idx="5374">
                  <c:v>0.16115872849068494</c:v>
                </c:pt>
                <c:pt idx="5375">
                  <c:v>0.15443724117188207</c:v>
                </c:pt>
                <c:pt idx="5376">
                  <c:v>0.12529197698398897</c:v>
                </c:pt>
                <c:pt idx="5377">
                  <c:v>0.11034199851320399</c:v>
                </c:pt>
                <c:pt idx="5378">
                  <c:v>9.813312361522282E-2</c:v>
                </c:pt>
                <c:pt idx="5379">
                  <c:v>9.2214730962144081E-2</c:v>
                </c:pt>
                <c:pt idx="5380">
                  <c:v>9.6267235940323784E-2</c:v>
                </c:pt>
                <c:pt idx="5381">
                  <c:v>9.598080107250849E-2</c:v>
                </c:pt>
                <c:pt idx="5382">
                  <c:v>7.544260414236971E-2</c:v>
                </c:pt>
                <c:pt idx="5383">
                  <c:v>5.6337420646075206E-2</c:v>
                </c:pt>
                <c:pt idx="5384">
                  <c:v>3.3399572775967099E-2</c:v>
                </c:pt>
                <c:pt idx="5385">
                  <c:v>2.1802903328043705E-2</c:v>
                </c:pt>
                <c:pt idx="5386">
                  <c:v>1.1657526299190802E-2</c:v>
                </c:pt>
                <c:pt idx="5387">
                  <c:v>8.8471838172020523E-3</c:v>
                </c:pt>
                <c:pt idx="5388">
                  <c:v>7.9572906133153418E-3</c:v>
                </c:pt>
                <c:pt idx="5389">
                  <c:v>8.3359463712885627E-3</c:v>
                </c:pt>
                <c:pt idx="5390">
                  <c:v>8.7236689825831177E-3</c:v>
                </c:pt>
                <c:pt idx="5391">
                  <c:v>9.3397190679930207E-3</c:v>
                </c:pt>
                <c:pt idx="5392">
                  <c:v>8.8798400951693151E-3</c:v>
                </c:pt>
                <c:pt idx="5393">
                  <c:v>9.9955519420105495E-3</c:v>
                </c:pt>
                <c:pt idx="5394">
                  <c:v>1.0904462992011201E-2</c:v>
                </c:pt>
                <c:pt idx="5395">
                  <c:v>8.0111062670185293E-3</c:v>
                </c:pt>
                <c:pt idx="5396">
                  <c:v>6.3821911581925612E-3</c:v>
                </c:pt>
                <c:pt idx="5397">
                  <c:v>5.3965044875379604E-3</c:v>
                </c:pt>
                <c:pt idx="5398">
                  <c:v>5.0901984727492805E-3</c:v>
                </c:pt>
                <c:pt idx="5399">
                  <c:v>4.9543334499521814E-3</c:v>
                </c:pt>
                <c:pt idx="5400">
                  <c:v>8.7792834166872009E-3</c:v>
                </c:pt>
                <c:pt idx="5401">
                  <c:v>1.6542600708531804E-2</c:v>
                </c:pt>
                <c:pt idx="5402">
                  <c:v>2.6240339431157302E-2</c:v>
                </c:pt>
                <c:pt idx="5403">
                  <c:v>3.5380953645350204E-2</c:v>
                </c:pt>
                <c:pt idx="5404">
                  <c:v>3.4317650559278698E-2</c:v>
                </c:pt>
                <c:pt idx="5405">
                  <c:v>5.5097649018407011E-2</c:v>
                </c:pt>
                <c:pt idx="5406">
                  <c:v>6.0868778024226911E-2</c:v>
                </c:pt>
                <c:pt idx="5407">
                  <c:v>5.2700546324712001E-2</c:v>
                </c:pt>
                <c:pt idx="5408">
                  <c:v>4.5280389247824501E-2</c:v>
                </c:pt>
                <c:pt idx="5409">
                  <c:v>4.3361006617344704E-2</c:v>
                </c:pt>
                <c:pt idx="5410">
                  <c:v>4.2624281204615214E-2</c:v>
                </c:pt>
                <c:pt idx="5411">
                  <c:v>3.23878742402589E-2</c:v>
                </c:pt>
                <c:pt idx="5412">
                  <c:v>2.5780441483799203E-2</c:v>
                </c:pt>
                <c:pt idx="5413">
                  <c:v>2.6705464726341301E-2</c:v>
                </c:pt>
                <c:pt idx="5414">
                  <c:v>2.8166660065732894E-2</c:v>
                </c:pt>
                <c:pt idx="5415">
                  <c:v>2.3359072851129998E-2</c:v>
                </c:pt>
                <c:pt idx="5416">
                  <c:v>1.6700233069122602E-2</c:v>
                </c:pt>
                <c:pt idx="5417">
                  <c:v>1.2624963220555599E-2</c:v>
                </c:pt>
                <c:pt idx="5418">
                  <c:v>8.2775594193839133E-3</c:v>
                </c:pt>
                <c:pt idx="5419">
                  <c:v>6.3831054895594807E-3</c:v>
                </c:pt>
                <c:pt idx="5420">
                  <c:v>6.486661621897742E-3</c:v>
                </c:pt>
                <c:pt idx="5421">
                  <c:v>1.6484016132393798E-2</c:v>
                </c:pt>
                <c:pt idx="5422">
                  <c:v>4.6849758415861691E-2</c:v>
                </c:pt>
                <c:pt idx="5423">
                  <c:v>7.6322617088361119E-2</c:v>
                </c:pt>
                <c:pt idx="5424">
                  <c:v>7.6024057824527411E-2</c:v>
                </c:pt>
                <c:pt idx="5425">
                  <c:v>6.9418956413353911E-2</c:v>
                </c:pt>
                <c:pt idx="5426">
                  <c:v>5.2965023067786506E-2</c:v>
                </c:pt>
                <c:pt idx="5427">
                  <c:v>5.2630560413796899E-2</c:v>
                </c:pt>
                <c:pt idx="5428">
                  <c:v>5.1687065537874485E-2</c:v>
                </c:pt>
                <c:pt idx="5429">
                  <c:v>5.8029901804257898E-2</c:v>
                </c:pt>
                <c:pt idx="5430">
                  <c:v>6.2891929358533008E-2</c:v>
                </c:pt>
                <c:pt idx="5431">
                  <c:v>5.7419254210124011E-2</c:v>
                </c:pt>
                <c:pt idx="5432">
                  <c:v>6.8507181493495703E-2</c:v>
                </c:pt>
                <c:pt idx="5433">
                  <c:v>7.6550207260392605E-2</c:v>
                </c:pt>
                <c:pt idx="5434">
                  <c:v>7.6279611646621712E-2</c:v>
                </c:pt>
                <c:pt idx="5435">
                  <c:v>9.3238997067460722E-2</c:v>
                </c:pt>
                <c:pt idx="5436">
                  <c:v>0.106313584145805</c:v>
                </c:pt>
                <c:pt idx="5437">
                  <c:v>9.1187242443757102E-2</c:v>
                </c:pt>
                <c:pt idx="5438">
                  <c:v>7.9922878662815999E-2</c:v>
                </c:pt>
                <c:pt idx="5439">
                  <c:v>7.7113574213098113E-2</c:v>
                </c:pt>
                <c:pt idx="5440">
                  <c:v>6.8794675053016729E-2</c:v>
                </c:pt>
                <c:pt idx="5441">
                  <c:v>9.4790230364561315E-2</c:v>
                </c:pt>
                <c:pt idx="5442">
                  <c:v>0.20110928854209606</c:v>
                </c:pt>
                <c:pt idx="5443">
                  <c:v>0.24082214362499599</c:v>
                </c:pt>
                <c:pt idx="5444">
                  <c:v>0.24218639814693502</c:v>
                </c:pt>
                <c:pt idx="5445">
                  <c:v>0.23948987679123804</c:v>
                </c:pt>
                <c:pt idx="5446">
                  <c:v>0.22632665881867897</c:v>
                </c:pt>
                <c:pt idx="5447">
                  <c:v>0.19847458187595701</c:v>
                </c:pt>
                <c:pt idx="5448">
                  <c:v>0.17188954640066401</c:v>
                </c:pt>
                <c:pt idx="5449">
                  <c:v>0.15949183636056702</c:v>
                </c:pt>
                <c:pt idx="5450">
                  <c:v>0.155820897713006</c:v>
                </c:pt>
                <c:pt idx="5451">
                  <c:v>0.15946475057759105</c:v>
                </c:pt>
                <c:pt idx="5452">
                  <c:v>0.18695441539234506</c:v>
                </c:pt>
                <c:pt idx="5453">
                  <c:v>0.16420458324091</c:v>
                </c:pt>
                <c:pt idx="5454">
                  <c:v>0.12750027638896796</c:v>
                </c:pt>
                <c:pt idx="5455">
                  <c:v>0.13457099637858197</c:v>
                </c:pt>
                <c:pt idx="5456">
                  <c:v>0.13882453013273799</c:v>
                </c:pt>
                <c:pt idx="5457">
                  <c:v>0.14344145128470703</c:v>
                </c:pt>
                <c:pt idx="5458">
                  <c:v>0.14527984513156703</c:v>
                </c:pt>
                <c:pt idx="5459">
                  <c:v>0.14888963501537503</c:v>
                </c:pt>
                <c:pt idx="5460">
                  <c:v>0.15519641464264602</c:v>
                </c:pt>
                <c:pt idx="5461">
                  <c:v>0.16798245902986103</c:v>
                </c:pt>
                <c:pt idx="5462">
                  <c:v>0.19749370884773704</c:v>
                </c:pt>
                <c:pt idx="5463">
                  <c:v>0.22790887977762503</c:v>
                </c:pt>
                <c:pt idx="5464">
                  <c:v>0.24843522310747407</c:v>
                </c:pt>
                <c:pt idx="5465">
                  <c:v>0.25880232684915405</c:v>
                </c:pt>
                <c:pt idx="5466">
                  <c:v>0.24704153327447703</c:v>
                </c:pt>
                <c:pt idx="5467">
                  <c:v>0.23320795869489502</c:v>
                </c:pt>
                <c:pt idx="5468">
                  <c:v>0.210875796228431</c:v>
                </c:pt>
                <c:pt idx="5469">
                  <c:v>0.20449453943064999</c:v>
                </c:pt>
                <c:pt idx="5470">
                  <c:v>0.19685062934557696</c:v>
                </c:pt>
                <c:pt idx="5471">
                  <c:v>0.19026244050881599</c:v>
                </c:pt>
                <c:pt idx="5472">
                  <c:v>0.181278518365317</c:v>
                </c:pt>
                <c:pt idx="5473">
                  <c:v>0.161042189210055</c:v>
                </c:pt>
                <c:pt idx="5474">
                  <c:v>0.13373923960244005</c:v>
                </c:pt>
                <c:pt idx="5475">
                  <c:v>0.120183134175704</c:v>
                </c:pt>
                <c:pt idx="5476">
                  <c:v>0.10375483012803199</c:v>
                </c:pt>
                <c:pt idx="5477">
                  <c:v>8.8537971734877444E-2</c:v>
                </c:pt>
                <c:pt idx="5478">
                  <c:v>7.5107568200948494E-2</c:v>
                </c:pt>
                <c:pt idx="5479">
                  <c:v>7.1135290746166799E-2</c:v>
                </c:pt>
                <c:pt idx="5480">
                  <c:v>6.5903864959081321E-2</c:v>
                </c:pt>
                <c:pt idx="5481">
                  <c:v>6.3467683050390633E-2</c:v>
                </c:pt>
                <c:pt idx="5482">
                  <c:v>6.9684369534835103E-2</c:v>
                </c:pt>
                <c:pt idx="5483">
                  <c:v>6.8419597266745902E-2</c:v>
                </c:pt>
                <c:pt idx="5484">
                  <c:v>4.6656042473804178E-2</c:v>
                </c:pt>
                <c:pt idx="5485">
                  <c:v>4.7141958097357287E-2</c:v>
                </c:pt>
                <c:pt idx="5486">
                  <c:v>6.2761915779911609E-2</c:v>
                </c:pt>
                <c:pt idx="5487">
                  <c:v>8.4431696485261998E-2</c:v>
                </c:pt>
                <c:pt idx="5488">
                  <c:v>0.10053967398740003</c:v>
                </c:pt>
                <c:pt idx="5489">
                  <c:v>0.13399164214827303</c:v>
                </c:pt>
                <c:pt idx="5490">
                  <c:v>0.16619068973503801</c:v>
                </c:pt>
                <c:pt idx="5491">
                  <c:v>0.164357537155016</c:v>
                </c:pt>
                <c:pt idx="5492">
                  <c:v>0.15612612698978698</c:v>
                </c:pt>
                <c:pt idx="5493">
                  <c:v>0.12053227164740801</c:v>
                </c:pt>
                <c:pt idx="5494">
                  <c:v>0.11501899999246899</c:v>
                </c:pt>
                <c:pt idx="5495">
                  <c:v>6.4137496838423125E-2</c:v>
                </c:pt>
                <c:pt idx="5496">
                  <c:v>2.2857704158898699E-2</c:v>
                </c:pt>
                <c:pt idx="5497">
                  <c:v>1.8918834946714303E-2</c:v>
                </c:pt>
                <c:pt idx="5498">
                  <c:v>1.7289445343602102E-2</c:v>
                </c:pt>
                <c:pt idx="5499">
                  <c:v>1.46709193314307E-2</c:v>
                </c:pt>
                <c:pt idx="5500">
                  <c:v>9.5489413916482798E-3</c:v>
                </c:pt>
                <c:pt idx="5501">
                  <c:v>8.4148091664475698E-3</c:v>
                </c:pt>
                <c:pt idx="5502">
                  <c:v>6.9398634957158834E-3</c:v>
                </c:pt>
                <c:pt idx="5503">
                  <c:v>9.7022186495253019E-3</c:v>
                </c:pt>
                <c:pt idx="5504">
                  <c:v>9.2292972559978211E-3</c:v>
                </c:pt>
                <c:pt idx="5505">
                  <c:v>7.5085998199075311E-3</c:v>
                </c:pt>
                <c:pt idx="5506">
                  <c:v>9.2057733714512001E-3</c:v>
                </c:pt>
                <c:pt idx="5507">
                  <c:v>9.2565034083846223E-3</c:v>
                </c:pt>
                <c:pt idx="5508">
                  <c:v>8.1842026102886822E-3</c:v>
                </c:pt>
                <c:pt idx="5509">
                  <c:v>7.2823576366070905E-3</c:v>
                </c:pt>
                <c:pt idx="5510">
                  <c:v>8.1928830588411019E-3</c:v>
                </c:pt>
                <c:pt idx="5511">
                  <c:v>1.2796656823994496E-2</c:v>
                </c:pt>
                <c:pt idx="5512">
                  <c:v>2.527167766011891E-2</c:v>
                </c:pt>
                <c:pt idx="5513">
                  <c:v>6.930796832409962E-2</c:v>
                </c:pt>
                <c:pt idx="5514">
                  <c:v>0.14870014742031704</c:v>
                </c:pt>
                <c:pt idx="5515">
                  <c:v>0.18998366074825901</c:v>
                </c:pt>
                <c:pt idx="5516">
                  <c:v>0.22567832398446</c:v>
                </c:pt>
                <c:pt idx="5517">
                  <c:v>0.24399796293033701</c:v>
                </c:pt>
                <c:pt idx="5518">
                  <c:v>0.23692114391820401</c:v>
                </c:pt>
                <c:pt idx="5519">
                  <c:v>0.21514028766761903</c:v>
                </c:pt>
                <c:pt idx="5520">
                  <c:v>0.18375252561837296</c:v>
                </c:pt>
                <c:pt idx="5521">
                  <c:v>0.16843643664571703</c:v>
                </c:pt>
                <c:pt idx="5522">
                  <c:v>0.15181233555033505</c:v>
                </c:pt>
                <c:pt idx="5523">
                  <c:v>0.14544475672023502</c:v>
                </c:pt>
                <c:pt idx="5524">
                  <c:v>0.139688185645618</c:v>
                </c:pt>
                <c:pt idx="5525">
                  <c:v>0.14339057547369796</c:v>
                </c:pt>
                <c:pt idx="5526">
                  <c:v>0.164871885065944</c:v>
                </c:pt>
                <c:pt idx="5527">
                  <c:v>0.15531276083636206</c:v>
                </c:pt>
                <c:pt idx="5528">
                  <c:v>0.14848602201012104</c:v>
                </c:pt>
                <c:pt idx="5529">
                  <c:v>0.16886221793417897</c:v>
                </c:pt>
                <c:pt idx="5530">
                  <c:v>0.16801285350752904</c:v>
                </c:pt>
                <c:pt idx="5531">
                  <c:v>0.20446183210995103</c:v>
                </c:pt>
                <c:pt idx="5532">
                  <c:v>0.20654796642408299</c:v>
                </c:pt>
                <c:pt idx="5533">
                  <c:v>0.22124135188566202</c:v>
                </c:pt>
                <c:pt idx="5534">
                  <c:v>0.23031236701687199</c:v>
                </c:pt>
                <c:pt idx="5535">
                  <c:v>0.236020051626875</c:v>
                </c:pt>
                <c:pt idx="5536">
                  <c:v>0.24680511842868</c:v>
                </c:pt>
                <c:pt idx="5537">
                  <c:v>0.23501408568127502</c:v>
                </c:pt>
                <c:pt idx="5538">
                  <c:v>0.22676463121168897</c:v>
                </c:pt>
                <c:pt idx="5539">
                  <c:v>0.20618988676987601</c:v>
                </c:pt>
                <c:pt idx="5540">
                  <c:v>0.16483765225020797</c:v>
                </c:pt>
                <c:pt idx="5541">
                  <c:v>0.16540382636109199</c:v>
                </c:pt>
                <c:pt idx="5542">
                  <c:v>0.16948587458948502</c:v>
                </c:pt>
                <c:pt idx="5543">
                  <c:v>0.143646613637575</c:v>
                </c:pt>
                <c:pt idx="5544">
                  <c:v>0.153525524250295</c:v>
                </c:pt>
                <c:pt idx="5545">
                  <c:v>0.14970739994033405</c:v>
                </c:pt>
                <c:pt idx="5546">
                  <c:v>0.14477978891951798</c:v>
                </c:pt>
                <c:pt idx="5547">
                  <c:v>0.15228428414144404</c:v>
                </c:pt>
                <c:pt idx="5548">
                  <c:v>0.11940419769280998</c:v>
                </c:pt>
                <c:pt idx="5549">
                  <c:v>0.10610360672819102</c:v>
                </c:pt>
                <c:pt idx="5550">
                  <c:v>0.111018848775187</c:v>
                </c:pt>
                <c:pt idx="5551">
                  <c:v>0.103554306568526</c:v>
                </c:pt>
                <c:pt idx="5552">
                  <c:v>0.10984977107487301</c:v>
                </c:pt>
                <c:pt idx="5553">
                  <c:v>0.10503557827777601</c:v>
                </c:pt>
                <c:pt idx="5554">
                  <c:v>8.6901086016700088E-2</c:v>
                </c:pt>
                <c:pt idx="5555">
                  <c:v>8.8103611060282708E-2</c:v>
                </c:pt>
                <c:pt idx="5556">
                  <c:v>8.1286592268653313E-2</c:v>
                </c:pt>
                <c:pt idx="5557">
                  <c:v>7.3011614248442117E-2</c:v>
                </c:pt>
                <c:pt idx="5558">
                  <c:v>6.3968327461508503E-2</c:v>
                </c:pt>
                <c:pt idx="5559">
                  <c:v>5.2940042265054187E-2</c:v>
                </c:pt>
                <c:pt idx="5560">
                  <c:v>4.0735601405679403E-2</c:v>
                </c:pt>
                <c:pt idx="5561">
                  <c:v>4.1463424337551909E-2</c:v>
                </c:pt>
                <c:pt idx="5562">
                  <c:v>0.114697813355124</c:v>
                </c:pt>
                <c:pt idx="5563">
                  <c:v>0.16691806352643906</c:v>
                </c:pt>
                <c:pt idx="5564">
                  <c:v>0.17183852545855693</c:v>
                </c:pt>
                <c:pt idx="5565">
                  <c:v>0.15612403311334999</c:v>
                </c:pt>
                <c:pt idx="5566">
                  <c:v>0.19501505282822904</c:v>
                </c:pt>
                <c:pt idx="5567">
                  <c:v>0.22856179380827299</c:v>
                </c:pt>
                <c:pt idx="5568">
                  <c:v>0.21689140212217606</c:v>
                </c:pt>
                <c:pt idx="5569">
                  <c:v>0.206425712629837</c:v>
                </c:pt>
                <c:pt idx="5570">
                  <c:v>0.18332273457363399</c:v>
                </c:pt>
                <c:pt idx="5571">
                  <c:v>0.14396132497655501</c:v>
                </c:pt>
                <c:pt idx="5572">
                  <c:v>0.15771466502502904</c:v>
                </c:pt>
                <c:pt idx="5573">
                  <c:v>0.14518525716602804</c:v>
                </c:pt>
                <c:pt idx="5574">
                  <c:v>0.13664062024176898</c:v>
                </c:pt>
                <c:pt idx="5575">
                  <c:v>0.13518375720949996</c:v>
                </c:pt>
                <c:pt idx="5576">
                  <c:v>0.15746518455523409</c:v>
                </c:pt>
                <c:pt idx="5577">
                  <c:v>0.18230320524844701</c:v>
                </c:pt>
                <c:pt idx="5578">
                  <c:v>0.18880260727614001</c:v>
                </c:pt>
                <c:pt idx="5579">
                  <c:v>0.18629698372893702</c:v>
                </c:pt>
                <c:pt idx="5580">
                  <c:v>0.19160082974382697</c:v>
                </c:pt>
                <c:pt idx="5581">
                  <c:v>0.18857325859226107</c:v>
                </c:pt>
                <c:pt idx="5582">
                  <c:v>0.18134643443692008</c:v>
                </c:pt>
                <c:pt idx="5583">
                  <c:v>0.20516007384933699</c:v>
                </c:pt>
                <c:pt idx="5584">
                  <c:v>0.19773029612593904</c:v>
                </c:pt>
                <c:pt idx="5585">
                  <c:v>0.18376880974477203</c:v>
                </c:pt>
                <c:pt idx="5586">
                  <c:v>0.20001472956410801</c:v>
                </c:pt>
                <c:pt idx="5587">
                  <c:v>0.20470502499536503</c:v>
                </c:pt>
                <c:pt idx="5588">
                  <c:v>0.17611182210846099</c:v>
                </c:pt>
                <c:pt idx="5589">
                  <c:v>0.14988758019206702</c:v>
                </c:pt>
                <c:pt idx="5590">
                  <c:v>0.15822923314280807</c:v>
                </c:pt>
                <c:pt idx="5591">
                  <c:v>0.15337905746794103</c:v>
                </c:pt>
                <c:pt idx="5592">
                  <c:v>0.15271008812106304</c:v>
                </c:pt>
                <c:pt idx="5593">
                  <c:v>0.14363076153316701</c:v>
                </c:pt>
                <c:pt idx="5594">
                  <c:v>0.11930792579751</c:v>
                </c:pt>
                <c:pt idx="5595">
                  <c:v>9.1644502704065017E-2</c:v>
                </c:pt>
                <c:pt idx="5596">
                  <c:v>7.4454317920848223E-2</c:v>
                </c:pt>
                <c:pt idx="5597">
                  <c:v>6.9467088061284002E-2</c:v>
                </c:pt>
                <c:pt idx="5598">
                  <c:v>6.7154081655038209E-2</c:v>
                </c:pt>
                <c:pt idx="5599">
                  <c:v>6.6374064949868708E-2</c:v>
                </c:pt>
                <c:pt idx="5600">
                  <c:v>5.2958392103977001E-2</c:v>
                </c:pt>
                <c:pt idx="5601">
                  <c:v>5.6112220702873007E-2</c:v>
                </c:pt>
                <c:pt idx="5602">
                  <c:v>7.0705875190827619E-2</c:v>
                </c:pt>
                <c:pt idx="5603">
                  <c:v>9.7156689358571496E-2</c:v>
                </c:pt>
                <c:pt idx="5604">
                  <c:v>0.13071499374566203</c:v>
                </c:pt>
                <c:pt idx="5605">
                  <c:v>0.14203395998747803</c:v>
                </c:pt>
                <c:pt idx="5606">
                  <c:v>0.15212134153119306</c:v>
                </c:pt>
                <c:pt idx="5607">
                  <c:v>0.16503837893534401</c:v>
                </c:pt>
                <c:pt idx="5608">
                  <c:v>0.16803389652945799</c:v>
                </c:pt>
                <c:pt idx="5609">
                  <c:v>0.16337161979579298</c:v>
                </c:pt>
                <c:pt idx="5610">
                  <c:v>0.15635381494464398</c:v>
                </c:pt>
                <c:pt idx="5611">
                  <c:v>0.14274440245804604</c:v>
                </c:pt>
                <c:pt idx="5612">
                  <c:v>0.118394188893946</c:v>
                </c:pt>
                <c:pt idx="5613">
                  <c:v>9.9548587556717194E-2</c:v>
                </c:pt>
                <c:pt idx="5614">
                  <c:v>7.03710514938653E-2</c:v>
                </c:pt>
                <c:pt idx="5615">
                  <c:v>7.0249351993636397E-2</c:v>
                </c:pt>
                <c:pt idx="5616">
                  <c:v>7.5260366729121106E-2</c:v>
                </c:pt>
                <c:pt idx="5617">
                  <c:v>8.1407155041470003E-2</c:v>
                </c:pt>
                <c:pt idx="5618">
                  <c:v>8.5858956008162707E-2</c:v>
                </c:pt>
                <c:pt idx="5619">
                  <c:v>8.0951861938869538E-2</c:v>
                </c:pt>
                <c:pt idx="5620">
                  <c:v>7.7003182141013315E-2</c:v>
                </c:pt>
                <c:pt idx="5621">
                  <c:v>8.1417419417620401E-2</c:v>
                </c:pt>
                <c:pt idx="5622">
                  <c:v>6.969712120058591E-2</c:v>
                </c:pt>
                <c:pt idx="5623">
                  <c:v>6.4727457591759602E-2</c:v>
                </c:pt>
                <c:pt idx="5624">
                  <c:v>6.3369899233384E-2</c:v>
                </c:pt>
                <c:pt idx="5625">
                  <c:v>7.4697371403532609E-2</c:v>
                </c:pt>
                <c:pt idx="5626">
                  <c:v>8.5980075348330298E-2</c:v>
                </c:pt>
                <c:pt idx="5627">
                  <c:v>7.6763384660913994E-2</c:v>
                </c:pt>
                <c:pt idx="5628">
                  <c:v>7.4542406976065609E-2</c:v>
                </c:pt>
                <c:pt idx="5629">
                  <c:v>7.3492557337741918E-2</c:v>
                </c:pt>
                <c:pt idx="5630">
                  <c:v>7.3246213441849506E-2</c:v>
                </c:pt>
                <c:pt idx="5631">
                  <c:v>7.353537303473151E-2</c:v>
                </c:pt>
                <c:pt idx="5632">
                  <c:v>9.8885841580342831E-2</c:v>
                </c:pt>
                <c:pt idx="5633">
                  <c:v>0.13174703235296306</c:v>
                </c:pt>
                <c:pt idx="5634">
                  <c:v>0.17210931216669403</c:v>
                </c:pt>
                <c:pt idx="5635">
                  <c:v>0.12730241603286099</c:v>
                </c:pt>
                <c:pt idx="5636">
                  <c:v>9.8029020911563222E-2</c:v>
                </c:pt>
                <c:pt idx="5637">
                  <c:v>8.217741984490029E-2</c:v>
                </c:pt>
                <c:pt idx="5638">
                  <c:v>6.9257138445757996E-2</c:v>
                </c:pt>
                <c:pt idx="5639">
                  <c:v>6.9502102558074097E-2</c:v>
                </c:pt>
                <c:pt idx="5640">
                  <c:v>8.9734075287364809E-2</c:v>
                </c:pt>
                <c:pt idx="5641">
                  <c:v>9.4768892283534634E-2</c:v>
                </c:pt>
                <c:pt idx="5642">
                  <c:v>6.8242477010086719E-2</c:v>
                </c:pt>
                <c:pt idx="5643">
                  <c:v>5.0783551205084709E-2</c:v>
                </c:pt>
                <c:pt idx="5644">
                  <c:v>4.1968455281621499E-2</c:v>
                </c:pt>
                <c:pt idx="5645">
                  <c:v>3.1448606731433501E-2</c:v>
                </c:pt>
                <c:pt idx="5646">
                  <c:v>2.48439591107385E-2</c:v>
                </c:pt>
                <c:pt idx="5647">
                  <c:v>2.1153991143497197E-2</c:v>
                </c:pt>
                <c:pt idx="5648">
                  <c:v>1.6847790308201903E-2</c:v>
                </c:pt>
                <c:pt idx="5649">
                  <c:v>1.8985110661741501E-2</c:v>
                </c:pt>
                <c:pt idx="5650">
                  <c:v>1.6851659921133303E-2</c:v>
                </c:pt>
                <c:pt idx="5651">
                  <c:v>1.5950949598085001E-2</c:v>
                </c:pt>
                <c:pt idx="5652">
                  <c:v>1.63146877741852E-2</c:v>
                </c:pt>
                <c:pt idx="5653">
                  <c:v>1.5126749330012302E-2</c:v>
                </c:pt>
                <c:pt idx="5654">
                  <c:v>1.4366262975421495E-2</c:v>
                </c:pt>
                <c:pt idx="5655">
                  <c:v>1.6446043645957805E-2</c:v>
                </c:pt>
                <c:pt idx="5656">
                  <c:v>1.8374886752428401E-2</c:v>
                </c:pt>
                <c:pt idx="5657">
                  <c:v>3.0694872040922604E-2</c:v>
                </c:pt>
                <c:pt idx="5658">
                  <c:v>6.6017067275850702E-2</c:v>
                </c:pt>
                <c:pt idx="5659">
                  <c:v>7.5134445166864697E-2</c:v>
                </c:pt>
                <c:pt idx="5660">
                  <c:v>7.608978403541411E-2</c:v>
                </c:pt>
                <c:pt idx="5661">
                  <c:v>7.0282038124521815E-2</c:v>
                </c:pt>
                <c:pt idx="5662">
                  <c:v>6.1845197089548401E-2</c:v>
                </c:pt>
                <c:pt idx="5663">
                  <c:v>4.3740471199704402E-2</c:v>
                </c:pt>
                <c:pt idx="5664">
                  <c:v>2.4392772644545896E-2</c:v>
                </c:pt>
                <c:pt idx="5665">
                  <c:v>1.7854417933244698E-2</c:v>
                </c:pt>
                <c:pt idx="5666">
                  <c:v>1.7301633508353099E-2</c:v>
                </c:pt>
                <c:pt idx="5667">
                  <c:v>1.8296448403729602E-2</c:v>
                </c:pt>
                <c:pt idx="5668">
                  <c:v>2.5121893764088698E-2</c:v>
                </c:pt>
                <c:pt idx="5669">
                  <c:v>3.2792380560362704E-2</c:v>
                </c:pt>
                <c:pt idx="5670">
                  <c:v>2.4525022829585501E-2</c:v>
                </c:pt>
                <c:pt idx="5671">
                  <c:v>2.2173429489671308E-2</c:v>
                </c:pt>
                <c:pt idx="5672">
                  <c:v>2.0656608313249999E-2</c:v>
                </c:pt>
                <c:pt idx="5673">
                  <c:v>2.1691277980004611E-2</c:v>
                </c:pt>
                <c:pt idx="5674">
                  <c:v>2.4754077787657307E-2</c:v>
                </c:pt>
                <c:pt idx="5675">
                  <c:v>2.3794574162300793E-2</c:v>
                </c:pt>
                <c:pt idx="5676">
                  <c:v>2.8036567158793504E-2</c:v>
                </c:pt>
                <c:pt idx="5677">
                  <c:v>3.7282401309770404E-2</c:v>
                </c:pt>
                <c:pt idx="5678">
                  <c:v>4.5514669962767006E-2</c:v>
                </c:pt>
                <c:pt idx="5679">
                  <c:v>6.4390626895483929E-2</c:v>
                </c:pt>
                <c:pt idx="5680">
                  <c:v>8.2689509015675983E-2</c:v>
                </c:pt>
                <c:pt idx="5681">
                  <c:v>8.4778679994989628E-2</c:v>
                </c:pt>
                <c:pt idx="5682">
                  <c:v>9.0360487364519002E-2</c:v>
                </c:pt>
                <c:pt idx="5683">
                  <c:v>0.10265644647715402</c:v>
                </c:pt>
                <c:pt idx="5684">
                  <c:v>0.16758974808790403</c:v>
                </c:pt>
                <c:pt idx="5685">
                  <c:v>0.213182730664601</c:v>
                </c:pt>
                <c:pt idx="5686">
                  <c:v>0.23040115253337504</c:v>
                </c:pt>
                <c:pt idx="5687">
                  <c:v>0.23451457715434401</c:v>
                </c:pt>
                <c:pt idx="5688">
                  <c:v>0.20821117835456601</c:v>
                </c:pt>
                <c:pt idx="5689">
                  <c:v>0.19947676340281001</c:v>
                </c:pt>
                <c:pt idx="5690">
                  <c:v>0.19936733042920102</c:v>
                </c:pt>
                <c:pt idx="5691">
                  <c:v>0.18600179958794902</c:v>
                </c:pt>
                <c:pt idx="5692">
                  <c:v>0.16536720941410901</c:v>
                </c:pt>
                <c:pt idx="5693">
                  <c:v>9.9928518975836225E-2</c:v>
                </c:pt>
                <c:pt idx="5694">
                  <c:v>6.9611444973416009E-2</c:v>
                </c:pt>
                <c:pt idx="5695">
                  <c:v>5.9842840017766706E-2</c:v>
                </c:pt>
                <c:pt idx="5696">
                  <c:v>5.3842799728323107E-2</c:v>
                </c:pt>
                <c:pt idx="5697">
                  <c:v>3.2077042063089714E-2</c:v>
                </c:pt>
                <c:pt idx="5698">
                  <c:v>2.9795238274969205E-2</c:v>
                </c:pt>
                <c:pt idx="5699">
                  <c:v>3.8593731100631003E-2</c:v>
                </c:pt>
                <c:pt idx="5700">
                  <c:v>4.7251751410535704E-2</c:v>
                </c:pt>
                <c:pt idx="5701">
                  <c:v>6.7371467107229119E-2</c:v>
                </c:pt>
                <c:pt idx="5702">
                  <c:v>6.716858183546541E-2</c:v>
                </c:pt>
                <c:pt idx="5703">
                  <c:v>7.3545689454813309E-2</c:v>
                </c:pt>
                <c:pt idx="5704">
                  <c:v>8.7847921759216616E-2</c:v>
                </c:pt>
                <c:pt idx="5705">
                  <c:v>9.196480949728153E-2</c:v>
                </c:pt>
                <c:pt idx="5706">
                  <c:v>8.6828412589399134E-2</c:v>
                </c:pt>
                <c:pt idx="5707">
                  <c:v>8.4315625859639018E-2</c:v>
                </c:pt>
                <c:pt idx="5708">
                  <c:v>0.10345747718740099</c:v>
                </c:pt>
                <c:pt idx="5709">
                  <c:v>9.6385702397232112E-2</c:v>
                </c:pt>
                <c:pt idx="5710">
                  <c:v>9.3695578035675825E-2</c:v>
                </c:pt>
                <c:pt idx="5711">
                  <c:v>0.10641588621164101</c:v>
                </c:pt>
                <c:pt idx="5712">
                  <c:v>0.11305426044271602</c:v>
                </c:pt>
                <c:pt idx="5713">
                  <c:v>9.4255842632879158E-2</c:v>
                </c:pt>
                <c:pt idx="5714">
                  <c:v>8.8067453979744817E-2</c:v>
                </c:pt>
                <c:pt idx="5715">
                  <c:v>8.9508530318415408E-2</c:v>
                </c:pt>
                <c:pt idx="5716">
                  <c:v>8.0758607532560797E-2</c:v>
                </c:pt>
                <c:pt idx="5717">
                  <c:v>6.7322878503373304E-2</c:v>
                </c:pt>
                <c:pt idx="5718">
                  <c:v>5.5821285754886305E-2</c:v>
                </c:pt>
                <c:pt idx="5719">
                  <c:v>4.6133126286844094E-2</c:v>
                </c:pt>
                <c:pt idx="5720">
                  <c:v>3.9922344745652101E-2</c:v>
                </c:pt>
                <c:pt idx="5721">
                  <c:v>4.2431679865220312E-2</c:v>
                </c:pt>
                <c:pt idx="5722">
                  <c:v>4.3960633988622912E-2</c:v>
                </c:pt>
                <c:pt idx="5723">
                  <c:v>4.7735094985825913E-2</c:v>
                </c:pt>
                <c:pt idx="5724">
                  <c:v>4.1702099799620709E-2</c:v>
                </c:pt>
                <c:pt idx="5725">
                  <c:v>3.8650136092686999E-2</c:v>
                </c:pt>
                <c:pt idx="5726">
                  <c:v>3.8556673811909199E-2</c:v>
                </c:pt>
                <c:pt idx="5727">
                  <c:v>3.9019687665161201E-2</c:v>
                </c:pt>
                <c:pt idx="5728">
                  <c:v>4.3078322821786801E-2</c:v>
                </c:pt>
                <c:pt idx="5729">
                  <c:v>4.6624793167255693E-2</c:v>
                </c:pt>
                <c:pt idx="5730">
                  <c:v>5.4284145912713702E-2</c:v>
                </c:pt>
                <c:pt idx="5731">
                  <c:v>7.1788827547170198E-2</c:v>
                </c:pt>
                <c:pt idx="5732">
                  <c:v>5.3689084628056702E-2</c:v>
                </c:pt>
                <c:pt idx="5733">
                  <c:v>5.2923163668068297E-2</c:v>
                </c:pt>
                <c:pt idx="5734">
                  <c:v>6.0991140969746907E-2</c:v>
                </c:pt>
                <c:pt idx="5735">
                  <c:v>7.6212373210850906E-2</c:v>
                </c:pt>
                <c:pt idx="5736">
                  <c:v>9.9249124434614283E-2</c:v>
                </c:pt>
                <c:pt idx="5737">
                  <c:v>0.12276329121508703</c:v>
                </c:pt>
                <c:pt idx="5738">
                  <c:v>0.117158197975973</c:v>
                </c:pt>
                <c:pt idx="5739">
                  <c:v>9.145941786677457E-2</c:v>
                </c:pt>
                <c:pt idx="5740">
                  <c:v>9.220483899942182E-2</c:v>
                </c:pt>
                <c:pt idx="5741">
                  <c:v>9.3669313245026226E-2</c:v>
                </c:pt>
                <c:pt idx="5742">
                  <c:v>0.10276199475399102</c:v>
                </c:pt>
                <c:pt idx="5743">
                  <c:v>0.110928534386322</c:v>
                </c:pt>
                <c:pt idx="5744">
                  <c:v>8.8889302098120127E-2</c:v>
                </c:pt>
                <c:pt idx="5745">
                  <c:v>7.2446483197395814E-2</c:v>
                </c:pt>
                <c:pt idx="5746">
                  <c:v>7.7813434862401526E-2</c:v>
                </c:pt>
                <c:pt idx="5747">
                  <c:v>6.6603397822927193E-2</c:v>
                </c:pt>
                <c:pt idx="5748">
                  <c:v>6.5514124522990713E-2</c:v>
                </c:pt>
                <c:pt idx="5749">
                  <c:v>6.1704772303363402E-2</c:v>
                </c:pt>
                <c:pt idx="5750">
                  <c:v>5.1580744791845497E-2</c:v>
                </c:pt>
                <c:pt idx="5751">
                  <c:v>4.8231344802866206E-2</c:v>
                </c:pt>
                <c:pt idx="5752">
                  <c:v>4.6538667975283103E-2</c:v>
                </c:pt>
                <c:pt idx="5753">
                  <c:v>3.5773002425962007E-2</c:v>
                </c:pt>
                <c:pt idx="5754">
                  <c:v>2.8370933634959801E-2</c:v>
                </c:pt>
                <c:pt idx="5755">
                  <c:v>4.5022151956598616E-2</c:v>
                </c:pt>
                <c:pt idx="5756">
                  <c:v>3.7685213658615511E-2</c:v>
                </c:pt>
                <c:pt idx="5757">
                  <c:v>4.046239163992451E-2</c:v>
                </c:pt>
                <c:pt idx="5758">
                  <c:v>5.0685018584517585E-2</c:v>
                </c:pt>
                <c:pt idx="5759">
                  <c:v>7.0870961583193309E-2</c:v>
                </c:pt>
                <c:pt idx="5760">
                  <c:v>5.4888292643699807E-2</c:v>
                </c:pt>
                <c:pt idx="5761">
                  <c:v>5.2898695314437111E-2</c:v>
                </c:pt>
                <c:pt idx="5762">
                  <c:v>4.6016306952973811E-2</c:v>
                </c:pt>
                <c:pt idx="5763">
                  <c:v>3.4454472525333707E-2</c:v>
                </c:pt>
                <c:pt idx="5764">
                  <c:v>4.1915081292595802E-2</c:v>
                </c:pt>
                <c:pt idx="5765">
                  <c:v>4.7554241913083106E-2</c:v>
                </c:pt>
                <c:pt idx="5766">
                  <c:v>4.6430619646954704E-2</c:v>
                </c:pt>
                <c:pt idx="5767">
                  <c:v>4.860832113442181E-2</c:v>
                </c:pt>
                <c:pt idx="5768">
                  <c:v>4.7377274124085711E-2</c:v>
                </c:pt>
                <c:pt idx="5769">
                  <c:v>3.6709249568209909E-2</c:v>
                </c:pt>
                <c:pt idx="5770">
                  <c:v>4.7482483587088113E-2</c:v>
                </c:pt>
                <c:pt idx="5771">
                  <c:v>7.2277963068938314E-2</c:v>
                </c:pt>
                <c:pt idx="5772">
                  <c:v>0.12098739527742099</c:v>
                </c:pt>
                <c:pt idx="5773">
                  <c:v>0.16337766638583098</c:v>
                </c:pt>
                <c:pt idx="5774">
                  <c:v>0.21408859335184399</c:v>
                </c:pt>
                <c:pt idx="5775">
                  <c:v>0.23984098850584004</c:v>
                </c:pt>
                <c:pt idx="5776">
                  <c:v>0.24625952694650496</c:v>
                </c:pt>
                <c:pt idx="5777">
                  <c:v>0.23384393303899104</c:v>
                </c:pt>
                <c:pt idx="5778">
                  <c:v>0.23838976655916799</c:v>
                </c:pt>
                <c:pt idx="5779">
                  <c:v>0.22547333210866199</c:v>
                </c:pt>
                <c:pt idx="5780">
                  <c:v>0.209153225307635</c:v>
                </c:pt>
                <c:pt idx="5781">
                  <c:v>0.21886690279781804</c:v>
                </c:pt>
                <c:pt idx="5782">
                  <c:v>0.21920241121740006</c:v>
                </c:pt>
                <c:pt idx="5783">
                  <c:v>0.24048890732211403</c:v>
                </c:pt>
                <c:pt idx="5784">
                  <c:v>0.23977324349180604</c:v>
                </c:pt>
                <c:pt idx="5785">
                  <c:v>0.21818621590286899</c:v>
                </c:pt>
                <c:pt idx="5786">
                  <c:v>0.18939968445451999</c:v>
                </c:pt>
                <c:pt idx="5787">
                  <c:v>0.181451720480757</c:v>
                </c:pt>
                <c:pt idx="5788">
                  <c:v>0.197585454004856</c:v>
                </c:pt>
                <c:pt idx="5789">
                  <c:v>0.20337457298860195</c:v>
                </c:pt>
                <c:pt idx="5790">
                  <c:v>0.21357929099270404</c:v>
                </c:pt>
                <c:pt idx="5791">
                  <c:v>0.21553519636418603</c:v>
                </c:pt>
                <c:pt idx="5792">
                  <c:v>0.22548689433336302</c:v>
                </c:pt>
                <c:pt idx="5793">
                  <c:v>0.22947111079367596</c:v>
                </c:pt>
                <c:pt idx="5794">
                  <c:v>0.23079007032553001</c:v>
                </c:pt>
                <c:pt idx="5795">
                  <c:v>0.23419896659529102</c:v>
                </c:pt>
                <c:pt idx="5796">
                  <c:v>0.22735654492950197</c:v>
                </c:pt>
                <c:pt idx="5797">
                  <c:v>0.23035448630547703</c:v>
                </c:pt>
                <c:pt idx="5798">
                  <c:v>0.23470390425518201</c:v>
                </c:pt>
                <c:pt idx="5799">
                  <c:v>0.24058498926238303</c:v>
                </c:pt>
                <c:pt idx="5800">
                  <c:v>0.24477707961329701</c:v>
                </c:pt>
                <c:pt idx="5801">
                  <c:v>0.24454116235786402</c:v>
                </c:pt>
                <c:pt idx="5802">
                  <c:v>0.21019506158302403</c:v>
                </c:pt>
                <c:pt idx="5803">
                  <c:v>0.21755835947186206</c:v>
                </c:pt>
                <c:pt idx="5804">
                  <c:v>0.22402926422001798</c:v>
                </c:pt>
                <c:pt idx="5805">
                  <c:v>0.22627772709971697</c:v>
                </c:pt>
                <c:pt idx="5806">
                  <c:v>0.21947357944133103</c:v>
                </c:pt>
                <c:pt idx="5807">
                  <c:v>0.19970094078362199</c:v>
                </c:pt>
                <c:pt idx="5808">
                  <c:v>0.19088448389816004</c:v>
                </c:pt>
                <c:pt idx="5809">
                  <c:v>0.18869215274343903</c:v>
                </c:pt>
                <c:pt idx="5810">
                  <c:v>0.19319408613118799</c:v>
                </c:pt>
                <c:pt idx="5811">
                  <c:v>0.20102848834514703</c:v>
                </c:pt>
                <c:pt idx="5812">
                  <c:v>0.191877594156911</c:v>
                </c:pt>
                <c:pt idx="5813">
                  <c:v>0.18442921275403304</c:v>
                </c:pt>
                <c:pt idx="5814">
                  <c:v>0.19809742475840902</c:v>
                </c:pt>
                <c:pt idx="5815">
                  <c:v>0.201407672564658</c:v>
                </c:pt>
                <c:pt idx="5816">
                  <c:v>0.20485715342128002</c:v>
                </c:pt>
                <c:pt idx="5817">
                  <c:v>0.21073952175107599</c:v>
                </c:pt>
                <c:pt idx="5818">
                  <c:v>0.21423378770448903</c:v>
                </c:pt>
                <c:pt idx="5819">
                  <c:v>0.222114077092608</c:v>
                </c:pt>
                <c:pt idx="5820">
                  <c:v>0.227696959306741</c:v>
                </c:pt>
                <c:pt idx="5821">
                  <c:v>0.22923580790138201</c:v>
                </c:pt>
                <c:pt idx="5822">
                  <c:v>0.23355197195528096</c:v>
                </c:pt>
                <c:pt idx="5823">
                  <c:v>0.24038319313215903</c:v>
                </c:pt>
                <c:pt idx="5824">
                  <c:v>0.24239783747226706</c:v>
                </c:pt>
                <c:pt idx="5825">
                  <c:v>0.23820004334853301</c:v>
                </c:pt>
                <c:pt idx="5826">
                  <c:v>0.22917356432924094</c:v>
                </c:pt>
                <c:pt idx="5827">
                  <c:v>0.22549157255989799</c:v>
                </c:pt>
                <c:pt idx="5828">
                  <c:v>0.22150207659262999</c:v>
                </c:pt>
                <c:pt idx="5829">
                  <c:v>0.21513970254219505</c:v>
                </c:pt>
                <c:pt idx="5830">
                  <c:v>0.20054509161381701</c:v>
                </c:pt>
                <c:pt idx="5831">
                  <c:v>0.18915097539799303</c:v>
                </c:pt>
                <c:pt idx="5832">
                  <c:v>0.18372875738267999</c:v>
                </c:pt>
                <c:pt idx="5833">
                  <c:v>0.170386877737151</c:v>
                </c:pt>
                <c:pt idx="5834">
                  <c:v>0.16173728356232409</c:v>
                </c:pt>
                <c:pt idx="5835">
                  <c:v>0.15018761399585698</c:v>
                </c:pt>
                <c:pt idx="5836">
                  <c:v>0.14677562826920598</c:v>
                </c:pt>
                <c:pt idx="5837">
                  <c:v>0.14450409980316004</c:v>
                </c:pt>
                <c:pt idx="5838">
                  <c:v>0.12559336676138499</c:v>
                </c:pt>
                <c:pt idx="5839">
                  <c:v>0.105795892604427</c:v>
                </c:pt>
                <c:pt idx="5840">
                  <c:v>9.2554001780476541E-2</c:v>
                </c:pt>
                <c:pt idx="5841">
                  <c:v>7.0358663379740102E-2</c:v>
                </c:pt>
                <c:pt idx="5842">
                  <c:v>5.6291097651215809E-2</c:v>
                </c:pt>
                <c:pt idx="5843">
                  <c:v>5.2808731168280908E-2</c:v>
                </c:pt>
                <c:pt idx="5844">
                  <c:v>4.5593598771581499E-2</c:v>
                </c:pt>
                <c:pt idx="5845">
                  <c:v>3.9473744976085905E-2</c:v>
                </c:pt>
                <c:pt idx="5846">
                  <c:v>4.9933553506112803E-2</c:v>
                </c:pt>
                <c:pt idx="5847">
                  <c:v>6.5912478824561707E-2</c:v>
                </c:pt>
                <c:pt idx="5848">
                  <c:v>8.1997447766703008E-2</c:v>
                </c:pt>
                <c:pt idx="5849">
                  <c:v>0.10252353808075002</c:v>
                </c:pt>
                <c:pt idx="5850">
                  <c:v>0.10206006488062501</c:v>
                </c:pt>
                <c:pt idx="5851">
                  <c:v>9.1647508958541415E-2</c:v>
                </c:pt>
                <c:pt idx="5852">
                  <c:v>9.0137890753838129E-2</c:v>
                </c:pt>
                <c:pt idx="5853">
                  <c:v>8.0231887955192815E-2</c:v>
                </c:pt>
                <c:pt idx="5854">
                  <c:v>5.9563936883654217E-2</c:v>
                </c:pt>
                <c:pt idx="5855">
                  <c:v>3.892562789856991E-2</c:v>
                </c:pt>
                <c:pt idx="5856">
                  <c:v>3.3461369898023605E-2</c:v>
                </c:pt>
                <c:pt idx="5857">
                  <c:v>2.1609366416801706E-2</c:v>
                </c:pt>
                <c:pt idx="5858">
                  <c:v>2.0252799753564504E-2</c:v>
                </c:pt>
                <c:pt idx="5859">
                  <c:v>2.2772335892494805E-2</c:v>
                </c:pt>
                <c:pt idx="5860">
                  <c:v>2.2803447791096606E-2</c:v>
                </c:pt>
                <c:pt idx="5861">
                  <c:v>1.3707423202081702E-2</c:v>
                </c:pt>
                <c:pt idx="5862">
                  <c:v>1.4814203405279098E-2</c:v>
                </c:pt>
                <c:pt idx="5863">
                  <c:v>1.3819061712555801E-2</c:v>
                </c:pt>
                <c:pt idx="5864">
                  <c:v>1.0964839141548902E-2</c:v>
                </c:pt>
                <c:pt idx="5865">
                  <c:v>1.06098199335807E-2</c:v>
                </c:pt>
                <c:pt idx="5866">
                  <c:v>9.6491611380250201E-3</c:v>
                </c:pt>
                <c:pt idx="5867">
                  <c:v>9.2151828458907122E-3</c:v>
                </c:pt>
                <c:pt idx="5868">
                  <c:v>9.5208623446510002E-3</c:v>
                </c:pt>
                <c:pt idx="5869">
                  <c:v>9.7183691779972881E-3</c:v>
                </c:pt>
                <c:pt idx="5870">
                  <c:v>1.0720993648229602E-2</c:v>
                </c:pt>
                <c:pt idx="5871">
                  <c:v>1.8899085635287804E-2</c:v>
                </c:pt>
                <c:pt idx="5872">
                  <c:v>4.3081656050509405E-2</c:v>
                </c:pt>
                <c:pt idx="5873">
                  <c:v>8.4044424163304626E-2</c:v>
                </c:pt>
                <c:pt idx="5874">
                  <c:v>0.13353716115002004</c:v>
                </c:pt>
                <c:pt idx="5875">
                  <c:v>0.15706625038186706</c:v>
                </c:pt>
                <c:pt idx="5876">
                  <c:v>0.17120229789617605</c:v>
                </c:pt>
                <c:pt idx="5877">
                  <c:v>0.17711560891471298</c:v>
                </c:pt>
                <c:pt idx="5878">
                  <c:v>0.19166297329132201</c:v>
                </c:pt>
                <c:pt idx="5879">
                  <c:v>0.18202652297674396</c:v>
                </c:pt>
                <c:pt idx="5880">
                  <c:v>0.15674942870777506</c:v>
                </c:pt>
                <c:pt idx="5881">
                  <c:v>0.14249898350904106</c:v>
                </c:pt>
                <c:pt idx="5882">
                  <c:v>0.16867379386685397</c:v>
                </c:pt>
                <c:pt idx="5883">
                  <c:v>0.16886751397615096</c:v>
                </c:pt>
                <c:pt idx="5884">
                  <c:v>0.17778683347748006</c:v>
                </c:pt>
                <c:pt idx="5885">
                  <c:v>0.15986339164103802</c:v>
                </c:pt>
                <c:pt idx="5886">
                  <c:v>0.14058406326869696</c:v>
                </c:pt>
                <c:pt idx="5887">
                  <c:v>0.15061947318046007</c:v>
                </c:pt>
                <c:pt idx="5888">
                  <c:v>0.13541105591346303</c:v>
                </c:pt>
                <c:pt idx="5889">
                  <c:v>0.129882654421795</c:v>
                </c:pt>
                <c:pt idx="5890">
                  <c:v>0.15135604974729205</c:v>
                </c:pt>
                <c:pt idx="5891">
                  <c:v>0.15047373661189603</c:v>
                </c:pt>
                <c:pt idx="5892">
                  <c:v>0.17435390613412799</c:v>
                </c:pt>
                <c:pt idx="5893">
                  <c:v>0.19488033621787801</c:v>
                </c:pt>
                <c:pt idx="5894">
                  <c:v>0.20413457791420897</c:v>
                </c:pt>
                <c:pt idx="5895">
                  <c:v>0.21838658687290402</c:v>
                </c:pt>
                <c:pt idx="5896">
                  <c:v>0.22117516989402897</c:v>
                </c:pt>
                <c:pt idx="5897">
                  <c:v>0.234689318636632</c:v>
                </c:pt>
                <c:pt idx="5898">
                  <c:v>0.24081025825932204</c:v>
                </c:pt>
                <c:pt idx="5899">
                  <c:v>0.23381694491142202</c:v>
                </c:pt>
                <c:pt idx="5900">
                  <c:v>0.22876082996706101</c:v>
                </c:pt>
                <c:pt idx="5901">
                  <c:v>0.23425874310320399</c:v>
                </c:pt>
                <c:pt idx="5902">
                  <c:v>0.21149086784712706</c:v>
                </c:pt>
                <c:pt idx="5903">
                  <c:v>0.194275839355914</c:v>
                </c:pt>
                <c:pt idx="5904">
                  <c:v>0.18991020732225006</c:v>
                </c:pt>
                <c:pt idx="5905">
                  <c:v>0.17634260584485401</c:v>
                </c:pt>
                <c:pt idx="5906">
                  <c:v>0.16944927841494403</c:v>
                </c:pt>
                <c:pt idx="5907">
                  <c:v>0.15622618630460502</c:v>
                </c:pt>
                <c:pt idx="5908">
                  <c:v>0.146868977701515</c:v>
                </c:pt>
                <c:pt idx="5909">
                  <c:v>0.15439691390136503</c:v>
                </c:pt>
                <c:pt idx="5910">
                  <c:v>0.155190027930976</c:v>
                </c:pt>
                <c:pt idx="5911">
                  <c:v>0.13643474605582903</c:v>
                </c:pt>
                <c:pt idx="5912">
                  <c:v>0.137788073745713</c:v>
                </c:pt>
                <c:pt idx="5913">
                  <c:v>0.15795355059380403</c:v>
                </c:pt>
                <c:pt idx="5914">
                  <c:v>0.17637053117503801</c:v>
                </c:pt>
                <c:pt idx="5915">
                  <c:v>0.18826614049072907</c:v>
                </c:pt>
                <c:pt idx="5916">
                  <c:v>0.19575994640171199</c:v>
                </c:pt>
                <c:pt idx="5917">
                  <c:v>0.21144256388627605</c:v>
                </c:pt>
                <c:pt idx="5918">
                  <c:v>0.21977257854990701</c:v>
                </c:pt>
                <c:pt idx="5919">
                  <c:v>0.22275567235324897</c:v>
                </c:pt>
                <c:pt idx="5920">
                  <c:v>0.22911269441039503</c:v>
                </c:pt>
                <c:pt idx="5921">
                  <c:v>0.22988435125144299</c:v>
                </c:pt>
                <c:pt idx="5922">
                  <c:v>0.23111576151688501</c:v>
                </c:pt>
                <c:pt idx="5923">
                  <c:v>0.23759447109124504</c:v>
                </c:pt>
                <c:pt idx="5924">
                  <c:v>0.23634274947869299</c:v>
                </c:pt>
                <c:pt idx="5925">
                  <c:v>0.23285380724999297</c:v>
                </c:pt>
                <c:pt idx="5926">
                  <c:v>0.22104171559199104</c:v>
                </c:pt>
                <c:pt idx="5927">
                  <c:v>0.20487804142525801</c:v>
                </c:pt>
                <c:pt idx="5928">
                  <c:v>0.19606090902853598</c:v>
                </c:pt>
                <c:pt idx="5929">
                  <c:v>0.19162096077918597</c:v>
                </c:pt>
                <c:pt idx="5930">
                  <c:v>0.17881733004223205</c:v>
                </c:pt>
                <c:pt idx="5931">
                  <c:v>0.17629816929488001</c:v>
                </c:pt>
                <c:pt idx="5932">
                  <c:v>0.16479081269523899</c:v>
                </c:pt>
                <c:pt idx="5933">
                  <c:v>0.16047921166042603</c:v>
                </c:pt>
                <c:pt idx="5934">
                  <c:v>0.14959153777167802</c:v>
                </c:pt>
                <c:pt idx="5935">
                  <c:v>0.138827538168249</c:v>
                </c:pt>
                <c:pt idx="5936">
                  <c:v>0.11646326594729903</c:v>
                </c:pt>
                <c:pt idx="5937">
                  <c:v>0.10264102634397801</c:v>
                </c:pt>
                <c:pt idx="5938">
                  <c:v>8.5671003824590905E-2</c:v>
                </c:pt>
                <c:pt idx="5939">
                  <c:v>6.5069153086711698E-2</c:v>
                </c:pt>
                <c:pt idx="5940">
                  <c:v>4.7979615466546707E-2</c:v>
                </c:pt>
                <c:pt idx="5941">
                  <c:v>5.9125913585545309E-2</c:v>
                </c:pt>
                <c:pt idx="5942">
                  <c:v>6.7315157970163408E-2</c:v>
                </c:pt>
                <c:pt idx="5943">
                  <c:v>8.7077564105807317E-2</c:v>
                </c:pt>
                <c:pt idx="5944">
                  <c:v>0.103015463434123</c:v>
                </c:pt>
                <c:pt idx="5945">
                  <c:v>0.13505840680554199</c:v>
                </c:pt>
                <c:pt idx="5946">
                  <c:v>0.164812322300641</c:v>
                </c:pt>
                <c:pt idx="5947">
                  <c:v>0.17288106699633399</c:v>
                </c:pt>
                <c:pt idx="5948">
                  <c:v>0.16461976226894198</c:v>
                </c:pt>
                <c:pt idx="5949">
                  <c:v>0.13232875030654598</c:v>
                </c:pt>
                <c:pt idx="5950">
                  <c:v>0.12645606604531001</c:v>
                </c:pt>
                <c:pt idx="5951">
                  <c:v>0.11437926078406699</c:v>
                </c:pt>
                <c:pt idx="5952">
                  <c:v>9.838253178456649E-2</c:v>
                </c:pt>
                <c:pt idx="5953">
                  <c:v>9.3092684270209794E-2</c:v>
                </c:pt>
                <c:pt idx="5954">
                  <c:v>8.9240026280293927E-2</c:v>
                </c:pt>
                <c:pt idx="5955">
                  <c:v>7.8073145747383693E-2</c:v>
                </c:pt>
                <c:pt idx="5956">
                  <c:v>8.0875239134842611E-2</c:v>
                </c:pt>
                <c:pt idx="5957">
                  <c:v>8.7871677034365755E-2</c:v>
                </c:pt>
                <c:pt idx="5958">
                  <c:v>9.0309169936672332E-2</c:v>
                </c:pt>
                <c:pt idx="5959">
                  <c:v>0.10018625368981002</c:v>
                </c:pt>
                <c:pt idx="5960">
                  <c:v>9.7954162635561795E-2</c:v>
                </c:pt>
                <c:pt idx="5961">
                  <c:v>8.8229384428511498E-2</c:v>
                </c:pt>
                <c:pt idx="5962">
                  <c:v>8.0969479690025201E-2</c:v>
                </c:pt>
                <c:pt idx="5963">
                  <c:v>9.2047353800647991E-2</c:v>
                </c:pt>
                <c:pt idx="5964">
                  <c:v>0.10648625010423701</c:v>
                </c:pt>
                <c:pt idx="5965">
                  <c:v>0.120808713196479</c:v>
                </c:pt>
                <c:pt idx="5966">
                  <c:v>0.14035665958133803</c:v>
                </c:pt>
                <c:pt idx="5967">
                  <c:v>0.17497590762802601</c:v>
                </c:pt>
                <c:pt idx="5968">
                  <c:v>0.20129828466434802</c:v>
                </c:pt>
                <c:pt idx="5969">
                  <c:v>0.22434149305854301</c:v>
                </c:pt>
                <c:pt idx="5970">
                  <c:v>0.23317475326467094</c:v>
                </c:pt>
                <c:pt idx="5971">
                  <c:v>0.23055762379058797</c:v>
                </c:pt>
                <c:pt idx="5972">
                  <c:v>0.22610478698405598</c:v>
                </c:pt>
                <c:pt idx="5973">
                  <c:v>0.21389060973587401</c:v>
                </c:pt>
                <c:pt idx="5974">
                  <c:v>0.20416624460473701</c:v>
                </c:pt>
                <c:pt idx="5975">
                  <c:v>0.19837673306801898</c:v>
                </c:pt>
                <c:pt idx="5976">
                  <c:v>0.19094177947103499</c:v>
                </c:pt>
                <c:pt idx="5977">
                  <c:v>0.182561722405753</c:v>
                </c:pt>
                <c:pt idx="5978">
                  <c:v>0.17435725731990601</c:v>
                </c:pt>
                <c:pt idx="5979">
                  <c:v>0.17021083256283107</c:v>
                </c:pt>
                <c:pt idx="5980">
                  <c:v>0.17432268674853998</c:v>
                </c:pt>
                <c:pt idx="5981">
                  <c:v>0.18392190215708903</c:v>
                </c:pt>
                <c:pt idx="5982">
                  <c:v>0.16732753736832501</c:v>
                </c:pt>
                <c:pt idx="5983">
                  <c:v>0.14516402630971698</c:v>
                </c:pt>
                <c:pt idx="5984">
                  <c:v>0.14746423715300602</c:v>
                </c:pt>
                <c:pt idx="5985">
                  <c:v>0.15042119345001503</c:v>
                </c:pt>
                <c:pt idx="5986">
                  <c:v>0.15150127749668299</c:v>
                </c:pt>
                <c:pt idx="5987">
                  <c:v>0.17494107000975101</c:v>
                </c:pt>
                <c:pt idx="5988">
                  <c:v>0.17183646682625403</c:v>
                </c:pt>
                <c:pt idx="5989">
                  <c:v>0.17575544350454902</c:v>
                </c:pt>
                <c:pt idx="5990">
                  <c:v>0.18985217455833703</c:v>
                </c:pt>
                <c:pt idx="5991">
                  <c:v>0.21584214304810204</c:v>
                </c:pt>
                <c:pt idx="5992">
                  <c:v>0.24059999305095003</c:v>
                </c:pt>
                <c:pt idx="5993">
                  <c:v>0.23796404193974499</c:v>
                </c:pt>
                <c:pt idx="5994">
                  <c:v>0.23148560657683703</c:v>
                </c:pt>
                <c:pt idx="5995">
                  <c:v>0.226453472242509</c:v>
                </c:pt>
                <c:pt idx="5996">
                  <c:v>0.21945789083556105</c:v>
                </c:pt>
                <c:pt idx="5997">
                  <c:v>0.19978603115455801</c:v>
                </c:pt>
                <c:pt idx="5998">
                  <c:v>0.16868250921299296</c:v>
                </c:pt>
                <c:pt idx="5999">
                  <c:v>0.14053987349292302</c:v>
                </c:pt>
                <c:pt idx="6000">
                  <c:v>0.13301768699359001</c:v>
                </c:pt>
                <c:pt idx="6001">
                  <c:v>0.11497006079101102</c:v>
                </c:pt>
                <c:pt idx="6002">
                  <c:v>0.10196029004513801</c:v>
                </c:pt>
                <c:pt idx="6003">
                  <c:v>8.3492742052375293E-2</c:v>
                </c:pt>
                <c:pt idx="6004">
                  <c:v>7.25538861426515E-2</c:v>
                </c:pt>
                <c:pt idx="6005">
                  <c:v>5.8617046843299707E-2</c:v>
                </c:pt>
                <c:pt idx="6006">
                  <c:v>5.7035798232004407E-2</c:v>
                </c:pt>
                <c:pt idx="6007">
                  <c:v>6.3739783217244494E-2</c:v>
                </c:pt>
                <c:pt idx="6008">
                  <c:v>5.4431297351561221E-2</c:v>
                </c:pt>
                <c:pt idx="6009">
                  <c:v>3.9343506079636298E-2</c:v>
                </c:pt>
                <c:pt idx="6010">
                  <c:v>2.9638166343693199E-2</c:v>
                </c:pt>
                <c:pt idx="6011">
                  <c:v>2.8914739365137793E-2</c:v>
                </c:pt>
                <c:pt idx="6012">
                  <c:v>3.7496090036795E-2</c:v>
                </c:pt>
                <c:pt idx="6013">
                  <c:v>5.512619858006719E-2</c:v>
                </c:pt>
                <c:pt idx="6014">
                  <c:v>7.6429148904215885E-2</c:v>
                </c:pt>
                <c:pt idx="6015">
                  <c:v>9.6551750050908783E-2</c:v>
                </c:pt>
                <c:pt idx="6016">
                  <c:v>0.11519069960232799</c:v>
                </c:pt>
                <c:pt idx="6017">
                  <c:v>0.12574177063400496</c:v>
                </c:pt>
                <c:pt idx="6018">
                  <c:v>0.13796905899876999</c:v>
                </c:pt>
                <c:pt idx="6019">
                  <c:v>0.14035804951157599</c:v>
                </c:pt>
                <c:pt idx="6020">
                  <c:v>0.13707395355620702</c:v>
                </c:pt>
                <c:pt idx="6021">
                  <c:v>0.12266582531853003</c:v>
                </c:pt>
                <c:pt idx="6022">
                  <c:v>0.101918663608599</c:v>
                </c:pt>
                <c:pt idx="6023">
                  <c:v>8.1237521603098301E-2</c:v>
                </c:pt>
                <c:pt idx="6024">
                  <c:v>6.2496082382858309E-2</c:v>
                </c:pt>
                <c:pt idx="6025">
                  <c:v>4.5381361730321312E-2</c:v>
                </c:pt>
                <c:pt idx="6026">
                  <c:v>3.1813969205019117E-2</c:v>
                </c:pt>
                <c:pt idx="6027">
                  <c:v>2.5302016575612707E-2</c:v>
                </c:pt>
                <c:pt idx="6028">
                  <c:v>2.0308969672872504E-2</c:v>
                </c:pt>
                <c:pt idx="6029">
                  <c:v>1.6656105884119903E-2</c:v>
                </c:pt>
                <c:pt idx="6030">
                  <c:v>2.0904202792242799E-2</c:v>
                </c:pt>
                <c:pt idx="6031">
                  <c:v>2.1304455003646697E-2</c:v>
                </c:pt>
                <c:pt idx="6032">
                  <c:v>2.2476220615919511E-2</c:v>
                </c:pt>
                <c:pt idx="6033">
                  <c:v>2.04088567558076E-2</c:v>
                </c:pt>
                <c:pt idx="6034">
                  <c:v>1.8662036839853003E-2</c:v>
                </c:pt>
                <c:pt idx="6035">
                  <c:v>2.0991309033050399E-2</c:v>
                </c:pt>
                <c:pt idx="6036">
                  <c:v>3.1673316373314615E-2</c:v>
                </c:pt>
                <c:pt idx="6037">
                  <c:v>4.9991442552937103E-2</c:v>
                </c:pt>
                <c:pt idx="6038">
                  <c:v>8.7430477377252819E-2</c:v>
                </c:pt>
                <c:pt idx="6039">
                  <c:v>0.133358709818163</c:v>
                </c:pt>
                <c:pt idx="6040">
                  <c:v>0.16228341075517599</c:v>
                </c:pt>
                <c:pt idx="6041">
                  <c:v>0.176704584270856</c:v>
                </c:pt>
                <c:pt idx="6042">
                  <c:v>0.19326531596869201</c:v>
                </c:pt>
                <c:pt idx="6043">
                  <c:v>0.19857695217651997</c:v>
                </c:pt>
                <c:pt idx="6044">
                  <c:v>0.21199738991332606</c:v>
                </c:pt>
                <c:pt idx="6045">
                  <c:v>0.21800519303028104</c:v>
                </c:pt>
                <c:pt idx="6046">
                  <c:v>0.220828221534035</c:v>
                </c:pt>
                <c:pt idx="6047">
                  <c:v>0.21248796543158199</c:v>
                </c:pt>
                <c:pt idx="6048">
                  <c:v>0.18608621463387401</c:v>
                </c:pt>
                <c:pt idx="6049">
                  <c:v>0.16349138350415904</c:v>
                </c:pt>
                <c:pt idx="6050">
                  <c:v>0.16286432943389001</c:v>
                </c:pt>
                <c:pt idx="6051">
                  <c:v>0.15838180577119504</c:v>
                </c:pt>
                <c:pt idx="6052">
                  <c:v>0.171362853700709</c:v>
                </c:pt>
                <c:pt idx="6053">
                  <c:v>0.172660072161539</c:v>
                </c:pt>
                <c:pt idx="6054">
                  <c:v>0.16945979075657303</c:v>
                </c:pt>
                <c:pt idx="6055">
                  <c:v>0.14294287145494103</c:v>
                </c:pt>
                <c:pt idx="6056">
                  <c:v>0.130099018813988</c:v>
                </c:pt>
                <c:pt idx="6057">
                  <c:v>0.10781394194966799</c:v>
                </c:pt>
                <c:pt idx="6058">
                  <c:v>7.0404982828811108E-2</c:v>
                </c:pt>
                <c:pt idx="6059">
                  <c:v>6.2086844320771106E-2</c:v>
                </c:pt>
                <c:pt idx="6060">
                  <c:v>8.6044178308991706E-2</c:v>
                </c:pt>
                <c:pt idx="6061">
                  <c:v>0.11523204343451603</c:v>
                </c:pt>
                <c:pt idx="6062">
                  <c:v>0.141660742059179</c:v>
                </c:pt>
                <c:pt idx="6063">
                  <c:v>0.17958074305514601</c:v>
                </c:pt>
                <c:pt idx="6064">
                  <c:v>0.20348148784184206</c:v>
                </c:pt>
                <c:pt idx="6065">
                  <c:v>0.21299209701060204</c:v>
                </c:pt>
                <c:pt idx="6066">
                  <c:v>0.21326557408663199</c:v>
                </c:pt>
                <c:pt idx="6067">
                  <c:v>0.21985080301266199</c:v>
                </c:pt>
                <c:pt idx="6068">
                  <c:v>0.21493078216376602</c:v>
                </c:pt>
                <c:pt idx="6069">
                  <c:v>0.20322078822965597</c:v>
                </c:pt>
                <c:pt idx="6070">
                  <c:v>0.18200115966189803</c:v>
                </c:pt>
                <c:pt idx="6071">
                  <c:v>0.17379411575056203</c:v>
                </c:pt>
                <c:pt idx="6072">
                  <c:v>0.16307817059136304</c:v>
                </c:pt>
                <c:pt idx="6073">
                  <c:v>0.15874708556472109</c:v>
                </c:pt>
                <c:pt idx="6074">
                  <c:v>0.16164946784258999</c:v>
                </c:pt>
                <c:pt idx="6075">
                  <c:v>0.15908062664057498</c:v>
                </c:pt>
                <c:pt idx="6076">
                  <c:v>0.16139281387867097</c:v>
                </c:pt>
                <c:pt idx="6077">
                  <c:v>0.16921493445207106</c:v>
                </c:pt>
                <c:pt idx="6078">
                  <c:v>0.19478357232427196</c:v>
                </c:pt>
                <c:pt idx="6079">
                  <c:v>0.17714164567119903</c:v>
                </c:pt>
                <c:pt idx="6080">
                  <c:v>0.16712944490398499</c:v>
                </c:pt>
                <c:pt idx="6081">
                  <c:v>0.17803556778192903</c:v>
                </c:pt>
                <c:pt idx="6082">
                  <c:v>0.17466973709339503</c:v>
                </c:pt>
                <c:pt idx="6083">
                  <c:v>0.17366374750701799</c:v>
                </c:pt>
                <c:pt idx="6084">
                  <c:v>0.17326929710728306</c:v>
                </c:pt>
                <c:pt idx="6085">
                  <c:v>0.19138342984096801</c:v>
                </c:pt>
                <c:pt idx="6086">
                  <c:v>0.21290768730705104</c:v>
                </c:pt>
                <c:pt idx="6087">
                  <c:v>0.22006902086867897</c:v>
                </c:pt>
                <c:pt idx="6088">
                  <c:v>0.22252166493908496</c:v>
                </c:pt>
                <c:pt idx="6089">
                  <c:v>0.234928423628183</c:v>
                </c:pt>
                <c:pt idx="6090">
                  <c:v>0.24304930958315102</c:v>
                </c:pt>
                <c:pt idx="6091">
                  <c:v>0.24141690791437603</c:v>
                </c:pt>
                <c:pt idx="6092">
                  <c:v>0.23349576288436205</c:v>
                </c:pt>
                <c:pt idx="6093">
                  <c:v>0.21487409319598899</c:v>
                </c:pt>
                <c:pt idx="6094">
                  <c:v>0.19807548047013704</c:v>
                </c:pt>
                <c:pt idx="6095">
                  <c:v>0.17327001725061797</c:v>
                </c:pt>
                <c:pt idx="6096">
                  <c:v>0.14849015615369301</c:v>
                </c:pt>
                <c:pt idx="6097">
                  <c:v>0.122444878859156</c:v>
                </c:pt>
                <c:pt idx="6098">
                  <c:v>0.10513829048574903</c:v>
                </c:pt>
                <c:pt idx="6099">
                  <c:v>8.2373261899508277E-2</c:v>
                </c:pt>
                <c:pt idx="6100">
                  <c:v>7.4539545396872089E-2</c:v>
                </c:pt>
                <c:pt idx="6101">
                  <c:v>6.3803918833944415E-2</c:v>
                </c:pt>
                <c:pt idx="6102">
                  <c:v>4.5444455621477392E-2</c:v>
                </c:pt>
                <c:pt idx="6103">
                  <c:v>2.9827331384849505E-2</c:v>
                </c:pt>
                <c:pt idx="6104">
                  <c:v>1.8894703421256001E-2</c:v>
                </c:pt>
                <c:pt idx="6105">
                  <c:v>1.4238550222614601E-2</c:v>
                </c:pt>
                <c:pt idx="6106">
                  <c:v>1.0956412683774598E-2</c:v>
                </c:pt>
                <c:pt idx="6107">
                  <c:v>9.8580370399818443E-3</c:v>
                </c:pt>
                <c:pt idx="6108">
                  <c:v>9.3996357327492033E-3</c:v>
                </c:pt>
                <c:pt idx="6109">
                  <c:v>9.6710931454870516E-3</c:v>
                </c:pt>
                <c:pt idx="6110">
                  <c:v>9.7921014124741686E-3</c:v>
                </c:pt>
                <c:pt idx="6111">
                  <c:v>1.0025496938725099E-2</c:v>
                </c:pt>
                <c:pt idx="6112">
                  <c:v>1.4512557077419901E-2</c:v>
                </c:pt>
                <c:pt idx="6113">
                  <c:v>2.1549614264196101E-2</c:v>
                </c:pt>
                <c:pt idx="6114">
                  <c:v>3.0687159607147001E-2</c:v>
                </c:pt>
                <c:pt idx="6115">
                  <c:v>3.4758633700669499E-2</c:v>
                </c:pt>
                <c:pt idx="6116">
                  <c:v>2.8783241499485201E-2</c:v>
                </c:pt>
                <c:pt idx="6117">
                  <c:v>2.4784454371205297E-2</c:v>
                </c:pt>
                <c:pt idx="6118">
                  <c:v>1.9132067451633202E-2</c:v>
                </c:pt>
                <c:pt idx="6119">
                  <c:v>1.8078781632502101E-2</c:v>
                </c:pt>
                <c:pt idx="6120">
                  <c:v>3.28527817132463E-2</c:v>
                </c:pt>
                <c:pt idx="6121">
                  <c:v>4.0335136016750706E-2</c:v>
                </c:pt>
                <c:pt idx="6122">
                  <c:v>4.0633210294320307E-2</c:v>
                </c:pt>
                <c:pt idx="6123">
                  <c:v>4.018398543901671E-2</c:v>
                </c:pt>
                <c:pt idx="6124">
                  <c:v>4.7830786753992008E-2</c:v>
                </c:pt>
                <c:pt idx="6125">
                  <c:v>5.4261860999792501E-2</c:v>
                </c:pt>
                <c:pt idx="6126">
                  <c:v>5.4683361936225715E-2</c:v>
                </c:pt>
                <c:pt idx="6127">
                  <c:v>5.4641399714441104E-2</c:v>
                </c:pt>
                <c:pt idx="6128">
                  <c:v>3.6547636934774107E-2</c:v>
                </c:pt>
                <c:pt idx="6129">
                  <c:v>2.7225653284009405E-2</c:v>
                </c:pt>
                <c:pt idx="6130">
                  <c:v>2.5474873105967206E-2</c:v>
                </c:pt>
                <c:pt idx="6131">
                  <c:v>3.2265880218016206E-2</c:v>
                </c:pt>
                <c:pt idx="6132">
                  <c:v>3.2258718297287201E-2</c:v>
                </c:pt>
                <c:pt idx="6133">
                  <c:v>2.7187940933591202E-2</c:v>
                </c:pt>
                <c:pt idx="6134">
                  <c:v>2.6427442554805607E-2</c:v>
                </c:pt>
                <c:pt idx="6135">
                  <c:v>2.1744651306307195E-2</c:v>
                </c:pt>
                <c:pt idx="6136">
                  <c:v>1.3400462360094499E-2</c:v>
                </c:pt>
                <c:pt idx="6137">
                  <c:v>7.1229270611555895E-3</c:v>
                </c:pt>
                <c:pt idx="6138">
                  <c:v>7.5147528423303404E-3</c:v>
                </c:pt>
                <c:pt idx="6139">
                  <c:v>1.5534030004954E-2</c:v>
                </c:pt>
                <c:pt idx="6140">
                  <c:v>1.7348452700590301E-2</c:v>
                </c:pt>
                <c:pt idx="6141">
                  <c:v>2.4547020128511801E-2</c:v>
                </c:pt>
                <c:pt idx="6142">
                  <c:v>2.4570249064552099E-2</c:v>
                </c:pt>
                <c:pt idx="6143">
                  <c:v>2.3694195831981596E-2</c:v>
                </c:pt>
                <c:pt idx="6144">
                  <c:v>2.8664017893592197E-2</c:v>
                </c:pt>
                <c:pt idx="6145">
                  <c:v>2.747424685891461E-2</c:v>
                </c:pt>
                <c:pt idx="6146">
                  <c:v>2.23656793030493E-2</c:v>
                </c:pt>
                <c:pt idx="6147">
                  <c:v>1.28266048715073E-2</c:v>
                </c:pt>
                <c:pt idx="6148">
                  <c:v>1.2548633736182301E-2</c:v>
                </c:pt>
                <c:pt idx="6149">
                  <c:v>2.6218084301972398E-2</c:v>
                </c:pt>
                <c:pt idx="6150">
                  <c:v>5.088778133493542E-2</c:v>
                </c:pt>
                <c:pt idx="6151">
                  <c:v>5.604920736797929E-2</c:v>
                </c:pt>
                <c:pt idx="6152">
                  <c:v>5.1431434309414215E-2</c:v>
                </c:pt>
                <c:pt idx="6153">
                  <c:v>6.0395062312116811E-2</c:v>
                </c:pt>
                <c:pt idx="6154">
                  <c:v>0.10328739933686901</c:v>
                </c:pt>
                <c:pt idx="6155">
                  <c:v>0.13539282638001296</c:v>
                </c:pt>
                <c:pt idx="6156">
                  <c:v>0.15169950318335201</c:v>
                </c:pt>
                <c:pt idx="6157">
                  <c:v>0.14114918348153702</c:v>
                </c:pt>
                <c:pt idx="6158">
                  <c:v>0.15586212572769603</c:v>
                </c:pt>
                <c:pt idx="6159">
                  <c:v>0.16856009308115202</c:v>
                </c:pt>
                <c:pt idx="6160">
                  <c:v>0.18350084256108604</c:v>
                </c:pt>
                <c:pt idx="6161">
                  <c:v>0.17048943046884002</c:v>
                </c:pt>
                <c:pt idx="6162">
                  <c:v>0.15539094559395902</c:v>
                </c:pt>
                <c:pt idx="6163">
                  <c:v>0.15774596123183302</c:v>
                </c:pt>
                <c:pt idx="6164">
                  <c:v>0.14329821998769804</c:v>
                </c:pt>
                <c:pt idx="6165">
                  <c:v>0.111167864006208</c:v>
                </c:pt>
                <c:pt idx="6166">
                  <c:v>8.6880143762768883E-2</c:v>
                </c:pt>
                <c:pt idx="6167">
                  <c:v>7.6407425803928009E-2</c:v>
                </c:pt>
                <c:pt idx="6168">
                  <c:v>6.9331351172002412E-2</c:v>
                </c:pt>
                <c:pt idx="6169">
                  <c:v>6.4132243627152294E-2</c:v>
                </c:pt>
                <c:pt idx="6170">
                  <c:v>5.3862097409779909E-2</c:v>
                </c:pt>
                <c:pt idx="6171">
                  <c:v>3.6246570403873905E-2</c:v>
                </c:pt>
                <c:pt idx="6172">
                  <c:v>3.2491045803861807E-2</c:v>
                </c:pt>
                <c:pt idx="6173">
                  <c:v>3.757574606442201E-2</c:v>
                </c:pt>
                <c:pt idx="6174">
                  <c:v>2.9871637934172503E-2</c:v>
                </c:pt>
                <c:pt idx="6175">
                  <c:v>2.4776224669675703E-2</c:v>
                </c:pt>
                <c:pt idx="6176">
                  <c:v>1.6928673460250402E-2</c:v>
                </c:pt>
                <c:pt idx="6177">
                  <c:v>1.2115973649042801E-2</c:v>
                </c:pt>
                <c:pt idx="6178">
                  <c:v>9.9220369864908217E-3</c:v>
                </c:pt>
                <c:pt idx="6179">
                  <c:v>9.4585734658091305E-3</c:v>
                </c:pt>
                <c:pt idx="6180">
                  <c:v>9.4662949589459852E-3</c:v>
                </c:pt>
                <c:pt idx="6181">
                  <c:v>1.0121875843717007E-2</c:v>
                </c:pt>
                <c:pt idx="6182">
                  <c:v>1.1051493581278998E-2</c:v>
                </c:pt>
                <c:pt idx="6183">
                  <c:v>1.1429700254327603E-2</c:v>
                </c:pt>
                <c:pt idx="6184">
                  <c:v>1.2742202606673299E-2</c:v>
                </c:pt>
                <c:pt idx="6185">
                  <c:v>8.4497654488934777E-3</c:v>
                </c:pt>
                <c:pt idx="6186">
                  <c:v>5.61299230231128E-3</c:v>
                </c:pt>
                <c:pt idx="6187">
                  <c:v>6.5178528873077093E-3</c:v>
                </c:pt>
                <c:pt idx="6188">
                  <c:v>7.7158546168700597E-3</c:v>
                </c:pt>
                <c:pt idx="6189">
                  <c:v>6.410929609656741E-3</c:v>
                </c:pt>
                <c:pt idx="6190">
                  <c:v>7.4220445925639008E-3</c:v>
                </c:pt>
                <c:pt idx="6191">
                  <c:v>1.13041889878944E-2</c:v>
                </c:pt>
                <c:pt idx="6192">
                  <c:v>1.8019393225523199E-2</c:v>
                </c:pt>
                <c:pt idx="6193">
                  <c:v>2.9615702478077311E-2</c:v>
                </c:pt>
                <c:pt idx="6194">
                  <c:v>3.702343944109391E-2</c:v>
                </c:pt>
                <c:pt idx="6195">
                  <c:v>4.9682408022626016E-2</c:v>
                </c:pt>
                <c:pt idx="6196">
                  <c:v>5.3198347695921994E-2</c:v>
                </c:pt>
                <c:pt idx="6197">
                  <c:v>5.4445996339109105E-2</c:v>
                </c:pt>
                <c:pt idx="6198">
                  <c:v>5.4026303714990599E-2</c:v>
                </c:pt>
                <c:pt idx="6199">
                  <c:v>5.1763462839785716E-2</c:v>
                </c:pt>
                <c:pt idx="6200">
                  <c:v>4.0684951108506999E-2</c:v>
                </c:pt>
                <c:pt idx="6201">
                  <c:v>4.3890952927158708E-2</c:v>
                </c:pt>
                <c:pt idx="6202">
                  <c:v>6.1284956302953088E-2</c:v>
                </c:pt>
                <c:pt idx="6203">
                  <c:v>9.0541480860207413E-2</c:v>
                </c:pt>
                <c:pt idx="6204">
                  <c:v>0.10930935440110101</c:v>
                </c:pt>
                <c:pt idx="6205">
                  <c:v>8.3801955754920818E-2</c:v>
                </c:pt>
                <c:pt idx="6206">
                  <c:v>5.1252935103693498E-2</c:v>
                </c:pt>
                <c:pt idx="6207">
                  <c:v>3.1577234618427409E-2</c:v>
                </c:pt>
                <c:pt idx="6208">
                  <c:v>1.9995200037800302E-2</c:v>
                </c:pt>
                <c:pt idx="6209">
                  <c:v>2.7065243223087405E-2</c:v>
                </c:pt>
                <c:pt idx="6210">
                  <c:v>3.86980548675473E-2</c:v>
                </c:pt>
                <c:pt idx="6211">
                  <c:v>5.9958924096051414E-2</c:v>
                </c:pt>
                <c:pt idx="6212">
                  <c:v>6.999123506735222E-2</c:v>
                </c:pt>
                <c:pt idx="6213">
                  <c:v>5.8322318330648215E-2</c:v>
                </c:pt>
                <c:pt idx="6214">
                  <c:v>4.7658347706441097E-2</c:v>
                </c:pt>
                <c:pt idx="6215">
                  <c:v>1.9688872631535004E-2</c:v>
                </c:pt>
                <c:pt idx="6216">
                  <c:v>1.78245605291419E-2</c:v>
                </c:pt>
                <c:pt idx="6217">
                  <c:v>8.1900184054544689E-3</c:v>
                </c:pt>
                <c:pt idx="6218">
                  <c:v>1.51477011077402E-2</c:v>
                </c:pt>
                <c:pt idx="6219">
                  <c:v>3.0792086655968796E-2</c:v>
                </c:pt>
                <c:pt idx="6220">
                  <c:v>5.6520993837885614E-2</c:v>
                </c:pt>
                <c:pt idx="6221">
                  <c:v>5.6309023719308099E-2</c:v>
                </c:pt>
                <c:pt idx="6222">
                  <c:v>6.3647334012683798E-2</c:v>
                </c:pt>
                <c:pt idx="6223">
                  <c:v>5.7880677186852102E-2</c:v>
                </c:pt>
                <c:pt idx="6224">
                  <c:v>4.02914793485546E-2</c:v>
                </c:pt>
                <c:pt idx="6225">
                  <c:v>2.7447794410190508E-2</c:v>
                </c:pt>
                <c:pt idx="6226">
                  <c:v>2.7074229562695302E-2</c:v>
                </c:pt>
                <c:pt idx="6227">
                  <c:v>2.9144276076075806E-2</c:v>
                </c:pt>
                <c:pt idx="6228">
                  <c:v>4.3190878524802696E-2</c:v>
                </c:pt>
                <c:pt idx="6229">
                  <c:v>1.3501197934083701E-2</c:v>
                </c:pt>
                <c:pt idx="6230">
                  <c:v>1.03283091586531E-2</c:v>
                </c:pt>
                <c:pt idx="6231">
                  <c:v>2.3794135730793701E-2</c:v>
                </c:pt>
                <c:pt idx="6232">
                  <c:v>5.5504212866229502E-2</c:v>
                </c:pt>
                <c:pt idx="6233">
                  <c:v>5.3596218264483499E-2</c:v>
                </c:pt>
                <c:pt idx="6234">
                  <c:v>4.9840830678076993E-2</c:v>
                </c:pt>
                <c:pt idx="6235">
                  <c:v>3.73771998102874E-2</c:v>
                </c:pt>
                <c:pt idx="6236">
                  <c:v>4.9032995929232721E-2</c:v>
                </c:pt>
                <c:pt idx="6237">
                  <c:v>6.5937623681667598E-2</c:v>
                </c:pt>
                <c:pt idx="6238">
                  <c:v>9.0318296039512302E-2</c:v>
                </c:pt>
                <c:pt idx="6239">
                  <c:v>9.1468506557036505E-2</c:v>
                </c:pt>
                <c:pt idx="6240">
                  <c:v>7.8076033850282708E-2</c:v>
                </c:pt>
                <c:pt idx="6241">
                  <c:v>5.7867912557820818E-2</c:v>
                </c:pt>
                <c:pt idx="6242">
                  <c:v>5.132866876708779E-2</c:v>
                </c:pt>
                <c:pt idx="6243">
                  <c:v>6.9700964162165618E-2</c:v>
                </c:pt>
                <c:pt idx="6244">
                  <c:v>0.115575009605779</c:v>
                </c:pt>
                <c:pt idx="6245">
                  <c:v>0.20268863500426401</c:v>
                </c:pt>
                <c:pt idx="6246">
                  <c:v>0.22032360628138198</c:v>
                </c:pt>
                <c:pt idx="6247">
                  <c:v>0.20839464836841301</c:v>
                </c:pt>
                <c:pt idx="6248">
                  <c:v>0.189076757113255</c:v>
                </c:pt>
                <c:pt idx="6249">
                  <c:v>0.15531708795712407</c:v>
                </c:pt>
                <c:pt idx="6250">
                  <c:v>0.15951853243008302</c:v>
                </c:pt>
                <c:pt idx="6251">
                  <c:v>0.15855850305947802</c:v>
                </c:pt>
                <c:pt idx="6252">
                  <c:v>0.16296032998867196</c:v>
                </c:pt>
                <c:pt idx="6253">
                  <c:v>0.164129967575563</c:v>
                </c:pt>
                <c:pt idx="6254">
                  <c:v>0.17107981425977897</c:v>
                </c:pt>
                <c:pt idx="6255">
                  <c:v>0.18508623839087404</c:v>
                </c:pt>
                <c:pt idx="6256">
                  <c:v>0.20277553343992799</c:v>
                </c:pt>
                <c:pt idx="6257">
                  <c:v>0.19851810537650302</c:v>
                </c:pt>
                <c:pt idx="6258">
                  <c:v>0.20202320181276603</c:v>
                </c:pt>
                <c:pt idx="6259">
                  <c:v>0.20826746442054503</c:v>
                </c:pt>
                <c:pt idx="6260">
                  <c:v>0.20993027306907203</c:v>
                </c:pt>
                <c:pt idx="6261">
                  <c:v>0.21564725444099206</c:v>
                </c:pt>
                <c:pt idx="6262">
                  <c:v>0.21277780879089703</c:v>
                </c:pt>
                <c:pt idx="6263">
                  <c:v>0.19500526349886199</c:v>
                </c:pt>
                <c:pt idx="6264">
                  <c:v>0.18730330910521104</c:v>
                </c:pt>
                <c:pt idx="6265">
                  <c:v>0.19174146259268401</c:v>
                </c:pt>
                <c:pt idx="6266">
                  <c:v>0.20281624703353701</c:v>
                </c:pt>
                <c:pt idx="6267">
                  <c:v>0.19786076538438396</c:v>
                </c:pt>
                <c:pt idx="6268">
                  <c:v>0.15555785751339102</c:v>
                </c:pt>
                <c:pt idx="6269">
                  <c:v>0.126752099940867</c:v>
                </c:pt>
                <c:pt idx="6270">
                  <c:v>0.101697839065857</c:v>
                </c:pt>
                <c:pt idx="6271">
                  <c:v>8.0093106608577769E-2</c:v>
                </c:pt>
                <c:pt idx="6272">
                  <c:v>7.2944744421186994E-2</c:v>
                </c:pt>
                <c:pt idx="6273">
                  <c:v>6.3633709815516221E-2</c:v>
                </c:pt>
                <c:pt idx="6274">
                  <c:v>3.9922650135150395E-2</c:v>
                </c:pt>
                <c:pt idx="6275">
                  <c:v>2.9656125574488896E-2</c:v>
                </c:pt>
                <c:pt idx="6276">
                  <c:v>3.980345042929561E-2</c:v>
                </c:pt>
                <c:pt idx="6277">
                  <c:v>3.80743822308615E-2</c:v>
                </c:pt>
                <c:pt idx="6278">
                  <c:v>4.4075702674716097E-2</c:v>
                </c:pt>
                <c:pt idx="6279">
                  <c:v>5.2713375824278513E-2</c:v>
                </c:pt>
                <c:pt idx="6280">
                  <c:v>6.5272057389148902E-2</c:v>
                </c:pt>
                <c:pt idx="6281">
                  <c:v>9.9832766168954021E-2</c:v>
                </c:pt>
                <c:pt idx="6282">
                  <c:v>0.11151010293239</c:v>
                </c:pt>
                <c:pt idx="6283">
                  <c:v>0.115932516775966</c:v>
                </c:pt>
                <c:pt idx="6284">
                  <c:v>0.11885059789688299</c:v>
                </c:pt>
                <c:pt idx="6285">
                  <c:v>0.10419177788442802</c:v>
                </c:pt>
                <c:pt idx="6286">
                  <c:v>7.8570292032909619E-2</c:v>
                </c:pt>
                <c:pt idx="6287">
                  <c:v>4.5388021208194615E-2</c:v>
                </c:pt>
                <c:pt idx="6288">
                  <c:v>2.7466588967507397E-2</c:v>
                </c:pt>
                <c:pt idx="6289">
                  <c:v>1.6873452321878001E-2</c:v>
                </c:pt>
                <c:pt idx="6290">
                  <c:v>1.2067182831690898E-2</c:v>
                </c:pt>
                <c:pt idx="6291">
                  <c:v>7.240203817530772E-3</c:v>
                </c:pt>
                <c:pt idx="6292">
                  <c:v>9.7532535816052795E-3</c:v>
                </c:pt>
                <c:pt idx="6293">
                  <c:v>1.3841232021603299E-2</c:v>
                </c:pt>
                <c:pt idx="6294">
                  <c:v>1.95334969627745E-2</c:v>
                </c:pt>
                <c:pt idx="6295">
                  <c:v>3.04205047925061E-2</c:v>
                </c:pt>
                <c:pt idx="6296">
                  <c:v>3.4888044127539805E-2</c:v>
                </c:pt>
                <c:pt idx="6297">
                  <c:v>2.4235449657955904E-2</c:v>
                </c:pt>
                <c:pt idx="6298">
                  <c:v>1.9876647185258899E-2</c:v>
                </c:pt>
                <c:pt idx="6299">
                  <c:v>1.7349028516010803E-2</c:v>
                </c:pt>
                <c:pt idx="6300">
                  <c:v>1.4097489732618202E-2</c:v>
                </c:pt>
                <c:pt idx="6301">
                  <c:v>1.0404509360097404E-2</c:v>
                </c:pt>
                <c:pt idx="6302">
                  <c:v>9.8088531032961002E-3</c:v>
                </c:pt>
                <c:pt idx="6303">
                  <c:v>9.415656598362113E-3</c:v>
                </c:pt>
                <c:pt idx="6304">
                  <c:v>8.3847526044349609E-3</c:v>
                </c:pt>
                <c:pt idx="6305">
                  <c:v>5.9191520360405104E-3</c:v>
                </c:pt>
                <c:pt idx="6306">
                  <c:v>4.2025563532663299E-3</c:v>
                </c:pt>
                <c:pt idx="6307">
                  <c:v>4.3034834847345115E-3</c:v>
                </c:pt>
                <c:pt idx="6308">
                  <c:v>4.4483031080687812E-3</c:v>
                </c:pt>
                <c:pt idx="6309">
                  <c:v>5.8633655251094808E-3</c:v>
                </c:pt>
                <c:pt idx="6310">
                  <c:v>8.2087820653753106E-3</c:v>
                </c:pt>
                <c:pt idx="6311">
                  <c:v>1.6391460107491498E-2</c:v>
                </c:pt>
                <c:pt idx="6312">
                  <c:v>3.1469762489052609E-2</c:v>
                </c:pt>
                <c:pt idx="6313">
                  <c:v>4.99070297755125E-2</c:v>
                </c:pt>
                <c:pt idx="6314">
                  <c:v>6.3376718638842713E-2</c:v>
                </c:pt>
                <c:pt idx="6315">
                  <c:v>6.9587343175099098E-2</c:v>
                </c:pt>
                <c:pt idx="6316">
                  <c:v>7.1195232787677601E-2</c:v>
                </c:pt>
                <c:pt idx="6317">
                  <c:v>6.8651606292530101E-2</c:v>
                </c:pt>
                <c:pt idx="6318">
                  <c:v>7.0435530879364106E-2</c:v>
                </c:pt>
                <c:pt idx="6319">
                  <c:v>8.2121025524640526E-2</c:v>
                </c:pt>
                <c:pt idx="6320">
                  <c:v>6.7173261936523718E-2</c:v>
                </c:pt>
                <c:pt idx="6321">
                  <c:v>7.8043007824784003E-2</c:v>
                </c:pt>
                <c:pt idx="6322">
                  <c:v>0.11621353287401301</c:v>
                </c:pt>
                <c:pt idx="6323">
                  <c:v>0.12334637515144102</c:v>
                </c:pt>
                <c:pt idx="6324">
                  <c:v>0.10956951772525701</c:v>
                </c:pt>
                <c:pt idx="6325">
                  <c:v>0.10969836591979698</c:v>
                </c:pt>
                <c:pt idx="6326">
                  <c:v>0.12021513099803602</c:v>
                </c:pt>
                <c:pt idx="6327">
                  <c:v>0.113575853748497</c:v>
                </c:pt>
                <c:pt idx="6328">
                  <c:v>0.10463177330866202</c:v>
                </c:pt>
                <c:pt idx="6329">
                  <c:v>9.4959739503288898E-2</c:v>
                </c:pt>
                <c:pt idx="6330">
                  <c:v>8.1829219330551692E-2</c:v>
                </c:pt>
                <c:pt idx="6331">
                  <c:v>7.8231945617266888E-2</c:v>
                </c:pt>
                <c:pt idx="6332">
                  <c:v>6.3744210093313616E-2</c:v>
                </c:pt>
                <c:pt idx="6333">
                  <c:v>5.7950739039091613E-2</c:v>
                </c:pt>
                <c:pt idx="6334">
                  <c:v>4.7672190326734802E-2</c:v>
                </c:pt>
                <c:pt idx="6335">
                  <c:v>4.6447399062337094E-2</c:v>
                </c:pt>
                <c:pt idx="6336">
                  <c:v>3.5476205982451409E-2</c:v>
                </c:pt>
                <c:pt idx="6337">
                  <c:v>3.40095395453354E-2</c:v>
                </c:pt>
                <c:pt idx="6338">
                  <c:v>2.6126844232262896E-2</c:v>
                </c:pt>
                <c:pt idx="6339">
                  <c:v>1.2144222050922599E-2</c:v>
                </c:pt>
                <c:pt idx="6340">
                  <c:v>9.5439923949693813E-3</c:v>
                </c:pt>
                <c:pt idx="6341">
                  <c:v>9.402546679762095E-3</c:v>
                </c:pt>
                <c:pt idx="6342">
                  <c:v>8.7537303958101012E-3</c:v>
                </c:pt>
                <c:pt idx="6343">
                  <c:v>5.2858876754324899E-3</c:v>
                </c:pt>
                <c:pt idx="6344">
                  <c:v>5.7948243748835596E-3</c:v>
                </c:pt>
                <c:pt idx="6345">
                  <c:v>8.4184764249199424E-3</c:v>
                </c:pt>
                <c:pt idx="6346">
                  <c:v>1.6979330718205902E-2</c:v>
                </c:pt>
                <c:pt idx="6347">
                  <c:v>2.3492847149392801E-2</c:v>
                </c:pt>
                <c:pt idx="6348">
                  <c:v>2.3773977209385302E-2</c:v>
                </c:pt>
                <c:pt idx="6349">
                  <c:v>4.02133442170792E-2</c:v>
                </c:pt>
                <c:pt idx="6350">
                  <c:v>5.9586677339312021E-2</c:v>
                </c:pt>
                <c:pt idx="6351">
                  <c:v>6.0451929134890614E-2</c:v>
                </c:pt>
                <c:pt idx="6352">
                  <c:v>6.6421585821447304E-2</c:v>
                </c:pt>
                <c:pt idx="6353">
                  <c:v>7.3408945646183318E-2</c:v>
                </c:pt>
                <c:pt idx="6354">
                  <c:v>8.672533149289964E-2</c:v>
                </c:pt>
                <c:pt idx="6355">
                  <c:v>9.2583922660532197E-2</c:v>
                </c:pt>
                <c:pt idx="6356">
                  <c:v>8.9990487949521192E-2</c:v>
                </c:pt>
                <c:pt idx="6357">
                  <c:v>6.6088509691000497E-2</c:v>
                </c:pt>
                <c:pt idx="6358">
                  <c:v>4.0702492785903412E-2</c:v>
                </c:pt>
                <c:pt idx="6359">
                  <c:v>2.8318975145878198E-2</c:v>
                </c:pt>
                <c:pt idx="6360">
                  <c:v>2.7794436964273004E-2</c:v>
                </c:pt>
                <c:pt idx="6361">
                  <c:v>2.5913886756392598E-2</c:v>
                </c:pt>
                <c:pt idx="6362">
                  <c:v>2.6064606363454701E-2</c:v>
                </c:pt>
                <c:pt idx="6363">
                  <c:v>3.103776417607651E-2</c:v>
                </c:pt>
                <c:pt idx="6364">
                  <c:v>3.47502834344054E-2</c:v>
                </c:pt>
                <c:pt idx="6365">
                  <c:v>3.0679766845166302E-2</c:v>
                </c:pt>
                <c:pt idx="6366">
                  <c:v>2.9690452977595101E-2</c:v>
                </c:pt>
                <c:pt idx="6367">
                  <c:v>2.4759945184711005E-2</c:v>
                </c:pt>
                <c:pt idx="6368">
                  <c:v>1.6922611561087004E-2</c:v>
                </c:pt>
                <c:pt idx="6369">
                  <c:v>8.6257890031672026E-3</c:v>
                </c:pt>
                <c:pt idx="6370">
                  <c:v>6.3810404851351119E-3</c:v>
                </c:pt>
                <c:pt idx="6371">
                  <c:v>6.925821736666421E-3</c:v>
                </c:pt>
                <c:pt idx="6372">
                  <c:v>8.9208952838882114E-3</c:v>
                </c:pt>
                <c:pt idx="6373">
                  <c:v>9.8274162197087254E-3</c:v>
                </c:pt>
                <c:pt idx="6374">
                  <c:v>9.8252683054699114E-3</c:v>
                </c:pt>
                <c:pt idx="6375">
                  <c:v>9.7297107238467906E-3</c:v>
                </c:pt>
                <c:pt idx="6376">
                  <c:v>8.7325600218874123E-3</c:v>
                </c:pt>
                <c:pt idx="6377">
                  <c:v>6.4301281770498516E-3</c:v>
                </c:pt>
                <c:pt idx="6378">
                  <c:v>5.1327105103350489E-3</c:v>
                </c:pt>
                <c:pt idx="6379">
                  <c:v>4.8106212764572097E-3</c:v>
                </c:pt>
                <c:pt idx="6380">
                  <c:v>5.1386139352345419E-3</c:v>
                </c:pt>
                <c:pt idx="6381">
                  <c:v>4.1300803464381988E-3</c:v>
                </c:pt>
                <c:pt idx="6382">
                  <c:v>4.3061086571602597E-3</c:v>
                </c:pt>
                <c:pt idx="6383">
                  <c:v>5.6763727575122715E-3</c:v>
                </c:pt>
                <c:pt idx="6384">
                  <c:v>1.1674911959306299E-2</c:v>
                </c:pt>
                <c:pt idx="6385">
                  <c:v>1.3485355668005003E-2</c:v>
                </c:pt>
                <c:pt idx="6386">
                  <c:v>1.2529395550644999E-2</c:v>
                </c:pt>
                <c:pt idx="6387">
                  <c:v>1.3548136149626301E-2</c:v>
                </c:pt>
                <c:pt idx="6388">
                  <c:v>1.2785242147192299E-2</c:v>
                </c:pt>
                <c:pt idx="6389">
                  <c:v>1.1826104789066904E-2</c:v>
                </c:pt>
                <c:pt idx="6390">
                  <c:v>5.6290880486268603E-3</c:v>
                </c:pt>
                <c:pt idx="6391">
                  <c:v>4.1278231594807499E-3</c:v>
                </c:pt>
                <c:pt idx="6392">
                  <c:v>5.8250522443767799E-3</c:v>
                </c:pt>
                <c:pt idx="6393">
                  <c:v>8.9243835079427514E-3</c:v>
                </c:pt>
                <c:pt idx="6394">
                  <c:v>1.1122634745393302E-2</c:v>
                </c:pt>
                <c:pt idx="6395">
                  <c:v>2.2956720563369604E-2</c:v>
                </c:pt>
                <c:pt idx="6396">
                  <c:v>5.3029855352633201E-2</c:v>
                </c:pt>
                <c:pt idx="6397">
                  <c:v>8.3299241235470209E-2</c:v>
                </c:pt>
                <c:pt idx="6398">
                  <c:v>0.10904481078495599</c:v>
                </c:pt>
                <c:pt idx="6399">
                  <c:v>0.15041682112575502</c:v>
                </c:pt>
                <c:pt idx="6400">
                  <c:v>0.18353422002782302</c:v>
                </c:pt>
                <c:pt idx="6401">
                  <c:v>0.20106692144990801</c:v>
                </c:pt>
                <c:pt idx="6402">
                  <c:v>0.20219449888853502</c:v>
                </c:pt>
                <c:pt idx="6403">
                  <c:v>0.19851932971358396</c:v>
                </c:pt>
                <c:pt idx="6404">
                  <c:v>0.19970896297315296</c:v>
                </c:pt>
                <c:pt idx="6405">
                  <c:v>0.18760918508002306</c:v>
                </c:pt>
                <c:pt idx="6406">
                  <c:v>0.19968907209616299</c:v>
                </c:pt>
                <c:pt idx="6407">
                  <c:v>0.21308396589990999</c:v>
                </c:pt>
                <c:pt idx="6408">
                  <c:v>0.21039440566805601</c:v>
                </c:pt>
                <c:pt idx="6409">
                  <c:v>0.20127337863742803</c:v>
                </c:pt>
                <c:pt idx="6410">
                  <c:v>0.18655291176337099</c:v>
                </c:pt>
                <c:pt idx="6411">
                  <c:v>0.18661491432374797</c:v>
                </c:pt>
                <c:pt idx="6412">
                  <c:v>0.18321522970709006</c:v>
                </c:pt>
                <c:pt idx="6413">
                  <c:v>0.18078514885268604</c:v>
                </c:pt>
                <c:pt idx="6414">
                  <c:v>0.19879638898688404</c:v>
                </c:pt>
                <c:pt idx="6415">
                  <c:v>0.19747356372403696</c:v>
                </c:pt>
                <c:pt idx="6416">
                  <c:v>0.15134500973586404</c:v>
                </c:pt>
                <c:pt idx="6417">
                  <c:v>0.14020184555925599</c:v>
                </c:pt>
                <c:pt idx="6418">
                  <c:v>0.14583798577599802</c:v>
                </c:pt>
                <c:pt idx="6419">
                  <c:v>0.14533045123519603</c:v>
                </c:pt>
                <c:pt idx="6420">
                  <c:v>0.13163136393243999</c:v>
                </c:pt>
                <c:pt idx="6421">
                  <c:v>0.13973529205468099</c:v>
                </c:pt>
                <c:pt idx="6422">
                  <c:v>0.14894238372881302</c:v>
                </c:pt>
                <c:pt idx="6423">
                  <c:v>0.16831984175197204</c:v>
                </c:pt>
                <c:pt idx="6424">
                  <c:v>0.18422812288078402</c:v>
                </c:pt>
                <c:pt idx="6425">
                  <c:v>0.17629155783653103</c:v>
                </c:pt>
                <c:pt idx="6426">
                  <c:v>0.17593498560100604</c:v>
                </c:pt>
                <c:pt idx="6427">
                  <c:v>0.15865962703283601</c:v>
                </c:pt>
                <c:pt idx="6428">
                  <c:v>0.14339193256415703</c:v>
                </c:pt>
                <c:pt idx="6429">
                  <c:v>0.14083518556749608</c:v>
                </c:pt>
                <c:pt idx="6430">
                  <c:v>0.14252853331114801</c:v>
                </c:pt>
                <c:pt idx="6431">
                  <c:v>0.13762265606300897</c:v>
                </c:pt>
                <c:pt idx="6432">
                  <c:v>0.127078601977932</c:v>
                </c:pt>
                <c:pt idx="6433">
                  <c:v>0.11830259159926498</c:v>
                </c:pt>
                <c:pt idx="6434">
                  <c:v>0.117119834438318</c:v>
                </c:pt>
                <c:pt idx="6435">
                  <c:v>0.126692057762888</c:v>
                </c:pt>
                <c:pt idx="6436">
                  <c:v>0.146662409625649</c:v>
                </c:pt>
                <c:pt idx="6437">
                  <c:v>0.14073622491701199</c:v>
                </c:pt>
                <c:pt idx="6438">
                  <c:v>0.12900634088766305</c:v>
                </c:pt>
                <c:pt idx="6439">
                  <c:v>0.10049143097761402</c:v>
                </c:pt>
                <c:pt idx="6440">
                  <c:v>0.10022123309318903</c:v>
                </c:pt>
                <c:pt idx="6441">
                  <c:v>0.110009751919296</c:v>
                </c:pt>
                <c:pt idx="6442">
                  <c:v>0.13605316229470296</c:v>
                </c:pt>
                <c:pt idx="6443">
                  <c:v>0.16715876786042402</c:v>
                </c:pt>
                <c:pt idx="6444">
                  <c:v>0.17710585895713499</c:v>
                </c:pt>
                <c:pt idx="6445">
                  <c:v>0.19506544415006105</c:v>
                </c:pt>
                <c:pt idx="6446">
                  <c:v>0.21277573536607503</c:v>
                </c:pt>
                <c:pt idx="6447">
                  <c:v>0.21913933283456902</c:v>
                </c:pt>
                <c:pt idx="6448">
                  <c:v>0.23002992015326201</c:v>
                </c:pt>
                <c:pt idx="6449">
                  <c:v>0.22386685358836203</c:v>
                </c:pt>
                <c:pt idx="6450">
                  <c:v>0.20341850132432102</c:v>
                </c:pt>
                <c:pt idx="6451">
                  <c:v>0.20560920061801696</c:v>
                </c:pt>
                <c:pt idx="6452">
                  <c:v>0.20975520225090299</c:v>
                </c:pt>
                <c:pt idx="6453">
                  <c:v>0.20615675856104601</c:v>
                </c:pt>
                <c:pt idx="6454">
                  <c:v>0.17947291862467196</c:v>
                </c:pt>
                <c:pt idx="6455">
                  <c:v>0.16395543252029807</c:v>
                </c:pt>
                <c:pt idx="6456">
                  <c:v>0.18582362562094998</c:v>
                </c:pt>
                <c:pt idx="6457">
                  <c:v>0.192437511488535</c:v>
                </c:pt>
                <c:pt idx="6458">
                  <c:v>0.193867122499981</c:v>
                </c:pt>
                <c:pt idx="6459">
                  <c:v>0.18584764855803304</c:v>
                </c:pt>
                <c:pt idx="6460">
                  <c:v>0.18845365657888002</c:v>
                </c:pt>
                <c:pt idx="6461">
                  <c:v>0.20206970683642905</c:v>
                </c:pt>
                <c:pt idx="6462">
                  <c:v>0.17777948099194302</c:v>
                </c:pt>
                <c:pt idx="6463">
                  <c:v>0.15696608753569805</c:v>
                </c:pt>
                <c:pt idx="6464">
                  <c:v>0.15565178633568497</c:v>
                </c:pt>
                <c:pt idx="6465">
                  <c:v>0.17639783122188199</c:v>
                </c:pt>
                <c:pt idx="6466">
                  <c:v>0.18465245113322704</c:v>
                </c:pt>
                <c:pt idx="6467">
                  <c:v>0.17581597486562903</c:v>
                </c:pt>
                <c:pt idx="6468">
                  <c:v>0.20389213003341702</c:v>
                </c:pt>
                <c:pt idx="6469">
                  <c:v>0.21801490604008103</c:v>
                </c:pt>
                <c:pt idx="6470">
                  <c:v>0.21766830861949402</c:v>
                </c:pt>
                <c:pt idx="6471">
                  <c:v>0.21944664832889202</c:v>
                </c:pt>
                <c:pt idx="6472">
                  <c:v>0.213181247648838</c:v>
                </c:pt>
                <c:pt idx="6473">
                  <c:v>0.19336875354909203</c:v>
                </c:pt>
                <c:pt idx="6474">
                  <c:v>0.15902553164038899</c:v>
                </c:pt>
                <c:pt idx="6475">
                  <c:v>0.13323183325048599</c:v>
                </c:pt>
                <c:pt idx="6476">
                  <c:v>0.13170569134089899</c:v>
                </c:pt>
                <c:pt idx="6477">
                  <c:v>0.12943566863198697</c:v>
                </c:pt>
                <c:pt idx="6478">
                  <c:v>0.11727267233464202</c:v>
                </c:pt>
                <c:pt idx="6479">
                  <c:v>8.7039195163104002E-2</c:v>
                </c:pt>
                <c:pt idx="6480">
                  <c:v>7.2260821384582494E-2</c:v>
                </c:pt>
                <c:pt idx="6481">
                  <c:v>9.9581566281504316E-2</c:v>
                </c:pt>
                <c:pt idx="6482">
                  <c:v>8.3557794585706807E-2</c:v>
                </c:pt>
                <c:pt idx="6483">
                  <c:v>4.8806285620953904E-2</c:v>
                </c:pt>
                <c:pt idx="6484">
                  <c:v>5.3249502840109195E-2</c:v>
                </c:pt>
                <c:pt idx="6485">
                  <c:v>6.1008099842307109E-2</c:v>
                </c:pt>
                <c:pt idx="6486">
                  <c:v>5.7359817336528715E-2</c:v>
                </c:pt>
                <c:pt idx="6487">
                  <c:v>4.5240995291396302E-2</c:v>
                </c:pt>
                <c:pt idx="6488">
                  <c:v>2.6449248377351409E-2</c:v>
                </c:pt>
                <c:pt idx="6489">
                  <c:v>1.1185945225557702E-2</c:v>
                </c:pt>
                <c:pt idx="6490">
                  <c:v>1.3659261302341998E-2</c:v>
                </c:pt>
                <c:pt idx="6491">
                  <c:v>1.1932719052118103E-2</c:v>
                </c:pt>
                <c:pt idx="6492">
                  <c:v>1.5650375008377005E-2</c:v>
                </c:pt>
                <c:pt idx="6493">
                  <c:v>1.5178665215780002E-2</c:v>
                </c:pt>
                <c:pt idx="6494">
                  <c:v>1.8613737105484699E-2</c:v>
                </c:pt>
                <c:pt idx="6495">
                  <c:v>2.1153604478288398E-2</c:v>
                </c:pt>
                <c:pt idx="6496">
                  <c:v>1.6279574474357301E-2</c:v>
                </c:pt>
                <c:pt idx="6497">
                  <c:v>1.4766167160515202E-2</c:v>
                </c:pt>
                <c:pt idx="6498">
                  <c:v>2.0937919076939607E-2</c:v>
                </c:pt>
                <c:pt idx="6499">
                  <c:v>4.8760036111765409E-2</c:v>
                </c:pt>
                <c:pt idx="6500">
                  <c:v>9.4548639620177413E-2</c:v>
                </c:pt>
                <c:pt idx="6501">
                  <c:v>0.12427902661152201</c:v>
                </c:pt>
                <c:pt idx="6502">
                  <c:v>0.136901511101572</c:v>
                </c:pt>
                <c:pt idx="6503">
                  <c:v>0.13761981369042003</c:v>
                </c:pt>
                <c:pt idx="6504">
                  <c:v>0.12338087073606302</c:v>
                </c:pt>
                <c:pt idx="6505">
                  <c:v>0.11414547694141203</c:v>
                </c:pt>
                <c:pt idx="6506">
                  <c:v>0.11578331984828301</c:v>
                </c:pt>
                <c:pt idx="6507">
                  <c:v>0.104803091837038</c:v>
                </c:pt>
                <c:pt idx="6508">
                  <c:v>9.2703488601705367E-2</c:v>
                </c:pt>
                <c:pt idx="6509">
                  <c:v>7.8468756686191202E-2</c:v>
                </c:pt>
                <c:pt idx="6510">
                  <c:v>7.649071812749772E-2</c:v>
                </c:pt>
                <c:pt idx="6511">
                  <c:v>7.235865925145471E-2</c:v>
                </c:pt>
                <c:pt idx="6512">
                  <c:v>8.3512283374535687E-2</c:v>
                </c:pt>
                <c:pt idx="6513">
                  <c:v>8.3067384184361132E-2</c:v>
                </c:pt>
                <c:pt idx="6514">
                  <c:v>8.0470715494307676E-2</c:v>
                </c:pt>
                <c:pt idx="6515">
                  <c:v>7.2004298762564881E-2</c:v>
                </c:pt>
                <c:pt idx="6516">
                  <c:v>0.10316226108627302</c:v>
                </c:pt>
                <c:pt idx="6517">
                  <c:v>0.10731899033934297</c:v>
                </c:pt>
                <c:pt idx="6518">
                  <c:v>0.10603964422788802</c:v>
                </c:pt>
                <c:pt idx="6519">
                  <c:v>8.5221007159808695E-2</c:v>
                </c:pt>
                <c:pt idx="6520">
                  <c:v>9.7097782710218905E-2</c:v>
                </c:pt>
                <c:pt idx="6521">
                  <c:v>0.11700157078832003</c:v>
                </c:pt>
                <c:pt idx="6522">
                  <c:v>0.13849521938444304</c:v>
                </c:pt>
                <c:pt idx="6523">
                  <c:v>0.14997988160344203</c:v>
                </c:pt>
                <c:pt idx="6524">
                  <c:v>0.15103338007298805</c:v>
                </c:pt>
                <c:pt idx="6525">
                  <c:v>0.15878998985331802</c:v>
                </c:pt>
                <c:pt idx="6526">
                  <c:v>0.14982075437983797</c:v>
                </c:pt>
                <c:pt idx="6527">
                  <c:v>0.13673569779421099</c:v>
                </c:pt>
                <c:pt idx="6528">
                  <c:v>0.12509664114322602</c:v>
                </c:pt>
                <c:pt idx="6529">
                  <c:v>0.12550636901632703</c:v>
                </c:pt>
                <c:pt idx="6530">
                  <c:v>0.12026223039345402</c:v>
                </c:pt>
                <c:pt idx="6531">
                  <c:v>0.11758889754276895</c:v>
                </c:pt>
                <c:pt idx="6532">
                  <c:v>0.11075157793468601</c:v>
                </c:pt>
                <c:pt idx="6533">
                  <c:v>0.123459300811481</c:v>
                </c:pt>
                <c:pt idx="6534">
                  <c:v>0.13220010552251299</c:v>
                </c:pt>
                <c:pt idx="6535">
                  <c:v>0.13713341008579999</c:v>
                </c:pt>
                <c:pt idx="6536">
                  <c:v>0.122977630759195</c:v>
                </c:pt>
                <c:pt idx="6537">
                  <c:v>0.13211746129900401</c:v>
                </c:pt>
                <c:pt idx="6538">
                  <c:v>0.17510631960588</c:v>
                </c:pt>
                <c:pt idx="6539">
                  <c:v>0.18509718886545506</c:v>
                </c:pt>
                <c:pt idx="6540">
                  <c:v>0.19009980339932403</c:v>
                </c:pt>
                <c:pt idx="6541">
                  <c:v>0.19401433146197106</c:v>
                </c:pt>
                <c:pt idx="6542">
                  <c:v>0.18586610048147306</c:v>
                </c:pt>
                <c:pt idx="6543">
                  <c:v>0.17271321861997499</c:v>
                </c:pt>
                <c:pt idx="6544">
                  <c:v>0.14607080117718799</c:v>
                </c:pt>
                <c:pt idx="6545">
                  <c:v>0.13217050089247301</c:v>
                </c:pt>
                <c:pt idx="6546">
                  <c:v>0.12857676717075497</c:v>
                </c:pt>
                <c:pt idx="6547">
                  <c:v>0.126881234044663</c:v>
                </c:pt>
                <c:pt idx="6548">
                  <c:v>0.14253675256723405</c:v>
                </c:pt>
                <c:pt idx="6549">
                  <c:v>0.14889738612567302</c:v>
                </c:pt>
                <c:pt idx="6550">
                  <c:v>0.14811241167473899</c:v>
                </c:pt>
                <c:pt idx="6551">
                  <c:v>0.14581053103495301</c:v>
                </c:pt>
                <c:pt idx="6552">
                  <c:v>0.14679722223642505</c:v>
                </c:pt>
                <c:pt idx="6553">
                  <c:v>0.13856574326882801</c:v>
                </c:pt>
                <c:pt idx="6554">
                  <c:v>0.14091480303633105</c:v>
                </c:pt>
                <c:pt idx="6555">
                  <c:v>0.15424100984020706</c:v>
                </c:pt>
                <c:pt idx="6556">
                  <c:v>0.15256336876014104</c:v>
                </c:pt>
                <c:pt idx="6557">
                  <c:v>0.13798464578782302</c:v>
                </c:pt>
                <c:pt idx="6558">
                  <c:v>0.14203029062501499</c:v>
                </c:pt>
                <c:pt idx="6559">
                  <c:v>0.12902765777379596</c:v>
                </c:pt>
                <c:pt idx="6560">
                  <c:v>0.118201410700596</c:v>
                </c:pt>
                <c:pt idx="6561">
                  <c:v>0.130481465252512</c:v>
                </c:pt>
                <c:pt idx="6562">
                  <c:v>0.14175120710219402</c:v>
                </c:pt>
                <c:pt idx="6563">
                  <c:v>0.13744041221762704</c:v>
                </c:pt>
                <c:pt idx="6564">
                  <c:v>0.13646971551502604</c:v>
                </c:pt>
                <c:pt idx="6565">
                  <c:v>0.117522696347734</c:v>
                </c:pt>
                <c:pt idx="6566">
                  <c:v>0.10985785488004399</c:v>
                </c:pt>
                <c:pt idx="6567">
                  <c:v>0.102846280313844</c:v>
                </c:pt>
                <c:pt idx="6568">
                  <c:v>8.548865081341199E-2</c:v>
                </c:pt>
                <c:pt idx="6569">
                  <c:v>4.7838868811953303E-2</c:v>
                </c:pt>
                <c:pt idx="6570">
                  <c:v>5.3556105331411197E-2</c:v>
                </c:pt>
                <c:pt idx="6571">
                  <c:v>2.3487309282498602E-2</c:v>
                </c:pt>
                <c:pt idx="6572">
                  <c:v>1.3808006340177403E-2</c:v>
                </c:pt>
                <c:pt idx="6573">
                  <c:v>4.0141044435763697E-2</c:v>
                </c:pt>
                <c:pt idx="6574">
                  <c:v>5.519281323067541E-2</c:v>
                </c:pt>
                <c:pt idx="6575">
                  <c:v>6.4550240290042193E-2</c:v>
                </c:pt>
                <c:pt idx="6576">
                  <c:v>5.1476761710130207E-2</c:v>
                </c:pt>
                <c:pt idx="6577">
                  <c:v>5.5729122294038501E-2</c:v>
                </c:pt>
                <c:pt idx="6578">
                  <c:v>5.4813082196891016E-2</c:v>
                </c:pt>
                <c:pt idx="6579">
                  <c:v>6.6147390136348502E-2</c:v>
                </c:pt>
                <c:pt idx="6580">
                  <c:v>7.2389499799578594E-2</c:v>
                </c:pt>
                <c:pt idx="6581">
                  <c:v>6.1415125751279491E-2</c:v>
                </c:pt>
                <c:pt idx="6582">
                  <c:v>6.6780827504759097E-2</c:v>
                </c:pt>
                <c:pt idx="6583">
                  <c:v>7.6519689118402401E-2</c:v>
                </c:pt>
                <c:pt idx="6584">
                  <c:v>7.6614723661977788E-2</c:v>
                </c:pt>
                <c:pt idx="6585">
                  <c:v>6.6133947039723903E-2</c:v>
                </c:pt>
                <c:pt idx="6586">
                  <c:v>5.2964533533805216E-2</c:v>
                </c:pt>
                <c:pt idx="6587">
                  <c:v>4.850200802773761E-2</c:v>
                </c:pt>
                <c:pt idx="6588">
                  <c:v>4.7057582426087603E-2</c:v>
                </c:pt>
                <c:pt idx="6589">
                  <c:v>4.9161876993909608E-2</c:v>
                </c:pt>
                <c:pt idx="6590">
                  <c:v>5.7905004840782107E-2</c:v>
                </c:pt>
                <c:pt idx="6591">
                  <c:v>5.7894480526196918E-2</c:v>
                </c:pt>
                <c:pt idx="6592">
                  <c:v>4.9664490447291515E-2</c:v>
                </c:pt>
                <c:pt idx="6593">
                  <c:v>3.0955658196453899E-2</c:v>
                </c:pt>
                <c:pt idx="6594">
                  <c:v>2.5672681003489999E-2</c:v>
                </c:pt>
                <c:pt idx="6595">
                  <c:v>1.9565147926124401E-2</c:v>
                </c:pt>
                <c:pt idx="6596">
                  <c:v>1.8501408575481201E-2</c:v>
                </c:pt>
                <c:pt idx="6597">
                  <c:v>2.7846817620993714E-2</c:v>
                </c:pt>
                <c:pt idx="6598">
                  <c:v>2.1498361422653305E-2</c:v>
                </c:pt>
                <c:pt idx="6599">
                  <c:v>1.7736261616729899E-2</c:v>
                </c:pt>
                <c:pt idx="6600">
                  <c:v>1.5778255634765502E-2</c:v>
                </c:pt>
                <c:pt idx="6601">
                  <c:v>2.8234557888792099E-2</c:v>
                </c:pt>
                <c:pt idx="6602">
                  <c:v>5.7460817416132105E-2</c:v>
                </c:pt>
                <c:pt idx="6603">
                  <c:v>5.3622782749517997E-2</c:v>
                </c:pt>
                <c:pt idx="6604">
                  <c:v>4.0257688742794701E-2</c:v>
                </c:pt>
                <c:pt idx="6605">
                  <c:v>3.5923635159902503E-2</c:v>
                </c:pt>
                <c:pt idx="6606">
                  <c:v>5.0052882984554591E-2</c:v>
                </c:pt>
                <c:pt idx="6607">
                  <c:v>6.1055800843938808E-2</c:v>
                </c:pt>
                <c:pt idx="6608">
                  <c:v>6.726542427154962E-2</c:v>
                </c:pt>
                <c:pt idx="6609">
                  <c:v>5.7176711738377406E-2</c:v>
                </c:pt>
                <c:pt idx="6610">
                  <c:v>7.5159695396270598E-2</c:v>
                </c:pt>
                <c:pt idx="6611">
                  <c:v>4.3652639847713115E-2</c:v>
                </c:pt>
                <c:pt idx="6612">
                  <c:v>2.37926179504406E-2</c:v>
                </c:pt>
                <c:pt idx="6613">
                  <c:v>4.0165991507873609E-2</c:v>
                </c:pt>
                <c:pt idx="6614">
                  <c:v>5.0956623026195511E-2</c:v>
                </c:pt>
                <c:pt idx="6615">
                  <c:v>5.8241491292475203E-2</c:v>
                </c:pt>
                <c:pt idx="6616">
                  <c:v>5.003023619835531E-2</c:v>
                </c:pt>
                <c:pt idx="6617">
                  <c:v>5.4531289913433721E-2</c:v>
                </c:pt>
                <c:pt idx="6618">
                  <c:v>7.1299636004513903E-2</c:v>
                </c:pt>
                <c:pt idx="6619">
                  <c:v>9.638411904135899E-2</c:v>
                </c:pt>
                <c:pt idx="6620">
                  <c:v>9.3262450781861128E-2</c:v>
                </c:pt>
                <c:pt idx="6621">
                  <c:v>6.2951159454171304E-2</c:v>
                </c:pt>
                <c:pt idx="6622">
                  <c:v>5.8282366349155401E-2</c:v>
                </c:pt>
                <c:pt idx="6623">
                  <c:v>5.0249803004911095E-2</c:v>
                </c:pt>
                <c:pt idx="6624">
                  <c:v>5.1879913354097203E-2</c:v>
                </c:pt>
                <c:pt idx="6625">
                  <c:v>4.339555257570709E-2</c:v>
                </c:pt>
                <c:pt idx="6626">
                  <c:v>2.8922736934119994E-2</c:v>
                </c:pt>
                <c:pt idx="6627">
                  <c:v>2.0237405279434205E-2</c:v>
                </c:pt>
                <c:pt idx="6628">
                  <c:v>1.42174986761654E-2</c:v>
                </c:pt>
                <c:pt idx="6629">
                  <c:v>1.0192977815920001E-2</c:v>
                </c:pt>
                <c:pt idx="6630">
                  <c:v>9.9888764396642935E-3</c:v>
                </c:pt>
                <c:pt idx="6631">
                  <c:v>1.1962173652402305E-2</c:v>
                </c:pt>
                <c:pt idx="6632">
                  <c:v>1.30276476501729E-2</c:v>
                </c:pt>
                <c:pt idx="6633">
                  <c:v>1.58096863715208E-2</c:v>
                </c:pt>
                <c:pt idx="6634">
                  <c:v>1.4165409321155601E-2</c:v>
                </c:pt>
                <c:pt idx="6635">
                  <c:v>1.22617376587844E-2</c:v>
                </c:pt>
                <c:pt idx="6636">
                  <c:v>1.2188111004953001E-2</c:v>
                </c:pt>
                <c:pt idx="6637">
                  <c:v>1.1968992745614401E-2</c:v>
                </c:pt>
                <c:pt idx="6638">
                  <c:v>1.3962266135129599E-2</c:v>
                </c:pt>
                <c:pt idx="6639">
                  <c:v>1.3533569471498001E-2</c:v>
                </c:pt>
                <c:pt idx="6640">
                  <c:v>1.1986320491455404E-2</c:v>
                </c:pt>
                <c:pt idx="6641">
                  <c:v>1.2291363867622598E-2</c:v>
                </c:pt>
                <c:pt idx="6642">
                  <c:v>1.9632617924408801E-2</c:v>
                </c:pt>
                <c:pt idx="6643">
                  <c:v>2.5591192601176007E-2</c:v>
                </c:pt>
                <c:pt idx="6644">
                  <c:v>3.7611530491708602E-2</c:v>
                </c:pt>
                <c:pt idx="6645">
                  <c:v>5.0284801875021504E-2</c:v>
                </c:pt>
                <c:pt idx="6646">
                  <c:v>5.0620150400572786E-2</c:v>
                </c:pt>
                <c:pt idx="6647">
                  <c:v>5.3799392571906995E-2</c:v>
                </c:pt>
                <c:pt idx="6648">
                  <c:v>1.7097530971521297E-2</c:v>
                </c:pt>
                <c:pt idx="6649">
                  <c:v>1.3299293849785201E-2</c:v>
                </c:pt>
                <c:pt idx="6650">
                  <c:v>1.5724033749430304E-2</c:v>
                </c:pt>
                <c:pt idx="6651">
                  <c:v>1.3056619629040899E-2</c:v>
                </c:pt>
                <c:pt idx="6652">
                  <c:v>1.2480465602874401E-2</c:v>
                </c:pt>
                <c:pt idx="6653">
                  <c:v>1.0245700101712302E-2</c:v>
                </c:pt>
                <c:pt idx="6654">
                  <c:v>1.1099991622845E-2</c:v>
                </c:pt>
                <c:pt idx="6655">
                  <c:v>1.2397149475067301E-2</c:v>
                </c:pt>
                <c:pt idx="6656">
                  <c:v>1.4357850702168202E-2</c:v>
                </c:pt>
                <c:pt idx="6657">
                  <c:v>1.4218446320018098E-2</c:v>
                </c:pt>
                <c:pt idx="6658">
                  <c:v>1.6300520338228104E-2</c:v>
                </c:pt>
                <c:pt idx="6659">
                  <c:v>1.8827278616569808E-2</c:v>
                </c:pt>
                <c:pt idx="6660">
                  <c:v>2.6443427433332105E-2</c:v>
                </c:pt>
                <c:pt idx="6661">
                  <c:v>4.1681070995562591E-2</c:v>
                </c:pt>
                <c:pt idx="6662">
                  <c:v>4.6564735360979194E-2</c:v>
                </c:pt>
                <c:pt idx="6663">
                  <c:v>4.9815876608212704E-2</c:v>
                </c:pt>
                <c:pt idx="6664">
                  <c:v>5.8874668278758494E-2</c:v>
                </c:pt>
                <c:pt idx="6665">
                  <c:v>7.0858207410417304E-2</c:v>
                </c:pt>
                <c:pt idx="6666">
                  <c:v>6.60078566725356E-2</c:v>
                </c:pt>
                <c:pt idx="6667">
                  <c:v>7.7437963844042029E-2</c:v>
                </c:pt>
                <c:pt idx="6668">
                  <c:v>7.2065311843447832E-2</c:v>
                </c:pt>
                <c:pt idx="6669">
                  <c:v>5.629217571617489E-2</c:v>
                </c:pt>
                <c:pt idx="6670">
                  <c:v>4.75272566303198E-2</c:v>
                </c:pt>
                <c:pt idx="6671">
                  <c:v>5.171523681368332E-2</c:v>
                </c:pt>
                <c:pt idx="6672">
                  <c:v>5.5942499380522807E-2</c:v>
                </c:pt>
                <c:pt idx="6673">
                  <c:v>6.2733682655283715E-2</c:v>
                </c:pt>
                <c:pt idx="6674">
                  <c:v>6.399708359191042E-2</c:v>
                </c:pt>
                <c:pt idx="6675">
                  <c:v>6.0023353809237213E-2</c:v>
                </c:pt>
                <c:pt idx="6676">
                  <c:v>6.5102437769796212E-2</c:v>
                </c:pt>
                <c:pt idx="6677">
                  <c:v>6.8675965379805984E-2</c:v>
                </c:pt>
                <c:pt idx="6678">
                  <c:v>7.7894798444125016E-2</c:v>
                </c:pt>
                <c:pt idx="6679">
                  <c:v>7.9957314410920716E-2</c:v>
                </c:pt>
                <c:pt idx="6680">
                  <c:v>8.5377919385628193E-2</c:v>
                </c:pt>
                <c:pt idx="6681">
                  <c:v>7.4900250769490598E-2</c:v>
                </c:pt>
                <c:pt idx="6682">
                  <c:v>7.2023969163988399E-2</c:v>
                </c:pt>
                <c:pt idx="6683">
                  <c:v>7.8049630118928903E-2</c:v>
                </c:pt>
                <c:pt idx="6684">
                  <c:v>7.137806569379529E-2</c:v>
                </c:pt>
                <c:pt idx="6685">
                  <c:v>7.7448494968561307E-2</c:v>
                </c:pt>
                <c:pt idx="6686">
                  <c:v>8.621771432183048E-2</c:v>
                </c:pt>
                <c:pt idx="6687">
                  <c:v>9.6853121525215496E-2</c:v>
                </c:pt>
                <c:pt idx="6688">
                  <c:v>0.11815017637027102</c:v>
                </c:pt>
                <c:pt idx="6689">
                  <c:v>0.135909076938315</c:v>
                </c:pt>
                <c:pt idx="6690">
                  <c:v>0.14356271217683103</c:v>
                </c:pt>
                <c:pt idx="6691">
                  <c:v>0.14574824229242209</c:v>
                </c:pt>
                <c:pt idx="6692">
                  <c:v>0.13914110841005001</c:v>
                </c:pt>
                <c:pt idx="6693">
                  <c:v>0.13926993302922405</c:v>
                </c:pt>
                <c:pt idx="6694">
                  <c:v>0.12168120286112401</c:v>
                </c:pt>
                <c:pt idx="6695">
                  <c:v>0.117831598272477</c:v>
                </c:pt>
                <c:pt idx="6696">
                  <c:v>0.12105728929106799</c:v>
                </c:pt>
                <c:pt idx="6697">
                  <c:v>0.12619422472049799</c:v>
                </c:pt>
                <c:pt idx="6698">
                  <c:v>0.12105529527665503</c:v>
                </c:pt>
                <c:pt idx="6699">
                  <c:v>0.122827429552248</c:v>
                </c:pt>
                <c:pt idx="6700">
                  <c:v>0.12767162805167095</c:v>
                </c:pt>
                <c:pt idx="6701">
                  <c:v>0.12322728751310803</c:v>
                </c:pt>
                <c:pt idx="6702">
                  <c:v>0.120177564291973</c:v>
                </c:pt>
                <c:pt idx="6703">
                  <c:v>0.11660632139926598</c:v>
                </c:pt>
                <c:pt idx="6704">
                  <c:v>0.103809995935171</c:v>
                </c:pt>
                <c:pt idx="6705">
                  <c:v>8.8796808540085148E-2</c:v>
                </c:pt>
                <c:pt idx="6706">
                  <c:v>8.8384285695383799E-2</c:v>
                </c:pt>
                <c:pt idx="6707">
                  <c:v>7.5691577818100916E-2</c:v>
                </c:pt>
                <c:pt idx="6708">
                  <c:v>6.5425350715784092E-2</c:v>
                </c:pt>
                <c:pt idx="6709">
                  <c:v>8.55821371399971E-2</c:v>
                </c:pt>
                <c:pt idx="6710">
                  <c:v>9.7283275359428489E-2</c:v>
                </c:pt>
                <c:pt idx="6711">
                  <c:v>0.10377660791593904</c:v>
                </c:pt>
                <c:pt idx="6712">
                  <c:v>0.12481767666561601</c:v>
                </c:pt>
                <c:pt idx="6713">
                  <c:v>0.13687457310809198</c:v>
                </c:pt>
                <c:pt idx="6714">
                  <c:v>0.15324522467915302</c:v>
                </c:pt>
                <c:pt idx="6715">
                  <c:v>0.17143584182532207</c:v>
                </c:pt>
                <c:pt idx="6716">
                  <c:v>0.17983658123927701</c:v>
                </c:pt>
                <c:pt idx="6717">
                  <c:v>0.15372821641932005</c:v>
                </c:pt>
                <c:pt idx="6718">
                  <c:v>0.13126539141801102</c:v>
                </c:pt>
                <c:pt idx="6719">
                  <c:v>0.12864662879448996</c:v>
                </c:pt>
                <c:pt idx="6720">
                  <c:v>0.10847551733690201</c:v>
                </c:pt>
                <c:pt idx="6721">
                  <c:v>0.12498986948051902</c:v>
                </c:pt>
                <c:pt idx="6722">
                  <c:v>0.13151254202621299</c:v>
                </c:pt>
                <c:pt idx="6723">
                  <c:v>0.14253711441861797</c:v>
                </c:pt>
                <c:pt idx="6724">
                  <c:v>0.126362207950662</c:v>
                </c:pt>
                <c:pt idx="6725">
                  <c:v>0.114352625887937</c:v>
                </c:pt>
                <c:pt idx="6726">
                  <c:v>0.12003883616946098</c:v>
                </c:pt>
                <c:pt idx="6727">
                  <c:v>0.11474504467342601</c:v>
                </c:pt>
                <c:pt idx="6728">
                  <c:v>0.11506077726074899</c:v>
                </c:pt>
                <c:pt idx="6729">
                  <c:v>0.12577218961560496</c:v>
                </c:pt>
                <c:pt idx="6730">
                  <c:v>0.13102179785889301</c:v>
                </c:pt>
                <c:pt idx="6731">
                  <c:v>0.13278189191578296</c:v>
                </c:pt>
                <c:pt idx="6732">
                  <c:v>0.16370949595507603</c:v>
                </c:pt>
                <c:pt idx="6733">
                  <c:v>0.17392030903700703</c:v>
                </c:pt>
                <c:pt idx="6734">
                  <c:v>0.177321549769096</c:v>
                </c:pt>
                <c:pt idx="6735">
                  <c:v>0.18173125276350399</c:v>
                </c:pt>
                <c:pt idx="6736">
                  <c:v>0.18326071586273002</c:v>
                </c:pt>
                <c:pt idx="6737">
                  <c:v>0.18302622848918401</c:v>
                </c:pt>
                <c:pt idx="6738">
                  <c:v>0.17093597520223799</c:v>
                </c:pt>
                <c:pt idx="6739">
                  <c:v>0.15358603220568801</c:v>
                </c:pt>
                <c:pt idx="6740">
                  <c:v>0.14048932994285099</c:v>
                </c:pt>
                <c:pt idx="6741">
                  <c:v>0.13292596100692203</c:v>
                </c:pt>
                <c:pt idx="6742">
                  <c:v>0.13003302367646899</c:v>
                </c:pt>
                <c:pt idx="6743">
                  <c:v>0.13298828952214906</c:v>
                </c:pt>
                <c:pt idx="6744">
                  <c:v>0.13378838976623605</c:v>
                </c:pt>
                <c:pt idx="6745">
                  <c:v>0.130154953385098</c:v>
                </c:pt>
                <c:pt idx="6746">
                  <c:v>0.14429433933528601</c:v>
                </c:pt>
                <c:pt idx="6747">
                  <c:v>0.13832874238246404</c:v>
                </c:pt>
                <c:pt idx="6748">
                  <c:v>0.15484039892120602</c:v>
                </c:pt>
                <c:pt idx="6749">
                  <c:v>0.16608983943117003</c:v>
                </c:pt>
                <c:pt idx="6750">
                  <c:v>0.15834441749216605</c:v>
                </c:pt>
                <c:pt idx="6751">
                  <c:v>0.17014259953531299</c:v>
                </c:pt>
                <c:pt idx="6752">
                  <c:v>0.16774488499214904</c:v>
                </c:pt>
                <c:pt idx="6753">
                  <c:v>0.171693508911062</c:v>
                </c:pt>
                <c:pt idx="6754">
                  <c:v>0.19103235914524799</c:v>
                </c:pt>
                <c:pt idx="6755">
                  <c:v>0.20874017050458701</c:v>
                </c:pt>
                <c:pt idx="6756">
                  <c:v>0.22871677068683699</c:v>
                </c:pt>
                <c:pt idx="6757">
                  <c:v>0.22026028415339602</c:v>
                </c:pt>
                <c:pt idx="6758">
                  <c:v>0.215272908773636</c:v>
                </c:pt>
                <c:pt idx="6759">
                  <c:v>0.218139577046052</c:v>
                </c:pt>
                <c:pt idx="6760">
                  <c:v>0.21006212576560199</c:v>
                </c:pt>
                <c:pt idx="6761">
                  <c:v>0.20981647972867901</c:v>
                </c:pt>
                <c:pt idx="6762">
                  <c:v>0.19881366202960699</c:v>
                </c:pt>
                <c:pt idx="6763">
                  <c:v>0.19248986407536403</c:v>
                </c:pt>
                <c:pt idx="6764">
                  <c:v>0.18586345908043506</c:v>
                </c:pt>
                <c:pt idx="6765">
                  <c:v>0.18622536370012902</c:v>
                </c:pt>
                <c:pt idx="6766">
                  <c:v>0.18739824006632605</c:v>
                </c:pt>
                <c:pt idx="6767">
                  <c:v>0.18158502715262104</c:v>
                </c:pt>
                <c:pt idx="6768">
                  <c:v>0.16843802297666699</c:v>
                </c:pt>
                <c:pt idx="6769">
                  <c:v>0.17924069274819102</c:v>
                </c:pt>
                <c:pt idx="6770">
                  <c:v>0.16971293973800403</c:v>
                </c:pt>
                <c:pt idx="6771">
                  <c:v>0.15071449904489206</c:v>
                </c:pt>
                <c:pt idx="6772">
                  <c:v>0.14885727634870996</c:v>
                </c:pt>
                <c:pt idx="6773">
                  <c:v>0.137800379331459</c:v>
                </c:pt>
                <c:pt idx="6774">
                  <c:v>0.12242020240960803</c:v>
                </c:pt>
                <c:pt idx="6775">
                  <c:v>9.9497839884331904E-2</c:v>
                </c:pt>
                <c:pt idx="6776">
                  <c:v>9.6639547443554505E-2</c:v>
                </c:pt>
                <c:pt idx="6777">
                  <c:v>9.4176069310080032E-2</c:v>
                </c:pt>
                <c:pt idx="6778">
                  <c:v>8.5561343222333427E-2</c:v>
                </c:pt>
                <c:pt idx="6779">
                  <c:v>8.4278209040323404E-2</c:v>
                </c:pt>
                <c:pt idx="6780">
                  <c:v>9.9150885867566721E-2</c:v>
                </c:pt>
                <c:pt idx="6781">
                  <c:v>0.13444511421365296</c:v>
                </c:pt>
                <c:pt idx="6782">
                  <c:v>0.16438098184441002</c:v>
                </c:pt>
                <c:pt idx="6783">
                  <c:v>0.19436706800235801</c:v>
                </c:pt>
                <c:pt idx="6784">
                  <c:v>0.213278977955914</c:v>
                </c:pt>
                <c:pt idx="6785">
                  <c:v>0.23248908492724102</c:v>
                </c:pt>
                <c:pt idx="6786">
                  <c:v>0.23806932671067199</c:v>
                </c:pt>
                <c:pt idx="6787">
                  <c:v>0.22469852940550797</c:v>
                </c:pt>
                <c:pt idx="6788">
                  <c:v>0.20872859504087601</c:v>
                </c:pt>
                <c:pt idx="6789">
                  <c:v>0.20454267967792999</c:v>
                </c:pt>
                <c:pt idx="6790">
                  <c:v>0.14579587724519899</c:v>
                </c:pt>
                <c:pt idx="6791">
                  <c:v>0.12182931503219098</c:v>
                </c:pt>
                <c:pt idx="6792">
                  <c:v>0.12705261251403696</c:v>
                </c:pt>
                <c:pt idx="6793">
                  <c:v>0.12640944426515399</c:v>
                </c:pt>
                <c:pt idx="6794">
                  <c:v>0.15580015624870996</c:v>
                </c:pt>
                <c:pt idx="6795">
                  <c:v>0.19279543624998099</c:v>
                </c:pt>
                <c:pt idx="6796">
                  <c:v>0.20195119729829303</c:v>
                </c:pt>
                <c:pt idx="6797">
                  <c:v>0.17971570380844504</c:v>
                </c:pt>
                <c:pt idx="6798">
                  <c:v>0.17079601021026103</c:v>
                </c:pt>
                <c:pt idx="6799">
                  <c:v>0.15352759569111801</c:v>
                </c:pt>
                <c:pt idx="6800">
                  <c:v>0.13489864422455894</c:v>
                </c:pt>
                <c:pt idx="6801">
                  <c:v>0.11298602678225401</c:v>
                </c:pt>
                <c:pt idx="6802">
                  <c:v>0.101251104202063</c:v>
                </c:pt>
                <c:pt idx="6803">
                  <c:v>7.6473478501100797E-2</c:v>
                </c:pt>
                <c:pt idx="6804">
                  <c:v>5.8058634779937508E-2</c:v>
                </c:pt>
                <c:pt idx="6805">
                  <c:v>5.6932022198935804E-2</c:v>
                </c:pt>
                <c:pt idx="6806">
                  <c:v>8.1208071198121082E-2</c:v>
                </c:pt>
                <c:pt idx="6807">
                  <c:v>9.5776590604583295E-2</c:v>
                </c:pt>
                <c:pt idx="6808">
                  <c:v>0.10659938207526201</c:v>
                </c:pt>
                <c:pt idx="6809">
                  <c:v>0.12984388029147004</c:v>
                </c:pt>
                <c:pt idx="6810">
                  <c:v>0.14974050981438899</c:v>
                </c:pt>
                <c:pt idx="6811">
                  <c:v>0.15260337330787599</c:v>
                </c:pt>
                <c:pt idx="6812">
                  <c:v>0.15681142862986602</c:v>
                </c:pt>
                <c:pt idx="6813">
                  <c:v>0.16601359610105201</c:v>
                </c:pt>
                <c:pt idx="6814">
                  <c:v>0.15660749006134206</c:v>
                </c:pt>
                <c:pt idx="6815">
                  <c:v>0.13475384358170203</c:v>
                </c:pt>
                <c:pt idx="6816">
                  <c:v>0.11728807353907</c:v>
                </c:pt>
                <c:pt idx="6817">
                  <c:v>9.4496281221613104E-2</c:v>
                </c:pt>
                <c:pt idx="6818">
                  <c:v>6.6205771371474084E-2</c:v>
                </c:pt>
                <c:pt idx="6819">
                  <c:v>4.3184463304355394E-2</c:v>
                </c:pt>
                <c:pt idx="6820">
                  <c:v>3.9367282073042603E-2</c:v>
                </c:pt>
                <c:pt idx="6821">
                  <c:v>3.6760609838635903E-2</c:v>
                </c:pt>
                <c:pt idx="6822">
                  <c:v>4.8202322186871399E-2</c:v>
                </c:pt>
                <c:pt idx="6823">
                  <c:v>5.6100166374910193E-2</c:v>
                </c:pt>
                <c:pt idx="6824">
                  <c:v>6.2266127029161109E-2</c:v>
                </c:pt>
                <c:pt idx="6825">
                  <c:v>5.5331088768615207E-2</c:v>
                </c:pt>
                <c:pt idx="6826">
                  <c:v>5.3152584397500105E-2</c:v>
                </c:pt>
                <c:pt idx="6827">
                  <c:v>4.1057924299248809E-2</c:v>
                </c:pt>
                <c:pt idx="6828">
                  <c:v>3.9464535872169706E-2</c:v>
                </c:pt>
                <c:pt idx="6829">
                  <c:v>3.4860167841224504E-2</c:v>
                </c:pt>
                <c:pt idx="6830">
                  <c:v>4.2087508734059795E-2</c:v>
                </c:pt>
                <c:pt idx="6831">
                  <c:v>5.5577068492399087E-2</c:v>
                </c:pt>
                <c:pt idx="6832">
                  <c:v>8.3238754576587026E-2</c:v>
                </c:pt>
                <c:pt idx="6833">
                  <c:v>0.10255514862823303</c:v>
                </c:pt>
                <c:pt idx="6834">
                  <c:v>0.102129215829713</c:v>
                </c:pt>
                <c:pt idx="6835">
                  <c:v>9.2527520190020834E-2</c:v>
                </c:pt>
                <c:pt idx="6836">
                  <c:v>6.5702609846049323E-2</c:v>
                </c:pt>
                <c:pt idx="6837">
                  <c:v>5.3620289218828304E-2</c:v>
                </c:pt>
                <c:pt idx="6838">
                  <c:v>4.1081980361566191E-2</c:v>
                </c:pt>
                <c:pt idx="6839">
                  <c:v>3.3540268416327707E-2</c:v>
                </c:pt>
                <c:pt idx="6840">
                  <c:v>3.00248802020051E-2</c:v>
                </c:pt>
                <c:pt idx="6841">
                  <c:v>2.6304980917518903E-2</c:v>
                </c:pt>
                <c:pt idx="6842">
                  <c:v>2.6501579500295105E-2</c:v>
                </c:pt>
                <c:pt idx="6843">
                  <c:v>1.9813475392669307E-2</c:v>
                </c:pt>
                <c:pt idx="6844">
                  <c:v>1.6921059633402707E-2</c:v>
                </c:pt>
                <c:pt idx="6845">
                  <c:v>1.5245879260697105E-2</c:v>
                </c:pt>
                <c:pt idx="6846">
                  <c:v>1.65930970395269E-2</c:v>
                </c:pt>
                <c:pt idx="6847">
                  <c:v>1.9290238493975702E-2</c:v>
                </c:pt>
                <c:pt idx="6848">
                  <c:v>2.0566696511105598E-2</c:v>
                </c:pt>
                <c:pt idx="6849">
                  <c:v>1.8145791119940601E-2</c:v>
                </c:pt>
                <c:pt idx="6850">
                  <c:v>2.0024852748972501E-2</c:v>
                </c:pt>
                <c:pt idx="6851">
                  <c:v>1.8928227996891402E-2</c:v>
                </c:pt>
                <c:pt idx="6852">
                  <c:v>1.9889247643758403E-2</c:v>
                </c:pt>
                <c:pt idx="6853">
                  <c:v>1.9952335489632905E-2</c:v>
                </c:pt>
                <c:pt idx="6854">
                  <c:v>1.9842613637331703E-2</c:v>
                </c:pt>
                <c:pt idx="6855">
                  <c:v>1.8214519326059102E-2</c:v>
                </c:pt>
                <c:pt idx="6856">
                  <c:v>1.5865191925159901E-2</c:v>
                </c:pt>
                <c:pt idx="6857">
                  <c:v>1.3110894495933702E-2</c:v>
                </c:pt>
                <c:pt idx="6858">
                  <c:v>1.17907895056415E-2</c:v>
                </c:pt>
                <c:pt idx="6859">
                  <c:v>1.2794865422404E-2</c:v>
                </c:pt>
                <c:pt idx="6860">
                  <c:v>1.7375017915284698E-2</c:v>
                </c:pt>
                <c:pt idx="6861">
                  <c:v>1.8530212682136098E-2</c:v>
                </c:pt>
                <c:pt idx="6862">
                  <c:v>2.6250134123370603E-2</c:v>
                </c:pt>
                <c:pt idx="6863">
                  <c:v>3.8210087190870302E-2</c:v>
                </c:pt>
                <c:pt idx="6864">
                  <c:v>4.6763920255642119E-2</c:v>
                </c:pt>
                <c:pt idx="6865">
                  <c:v>5.4350009544063903E-2</c:v>
                </c:pt>
                <c:pt idx="6866">
                  <c:v>6.6917920242424711E-2</c:v>
                </c:pt>
                <c:pt idx="6867">
                  <c:v>7.1464539658127713E-2</c:v>
                </c:pt>
                <c:pt idx="6868">
                  <c:v>7.1982136817400594E-2</c:v>
                </c:pt>
                <c:pt idx="6869">
                  <c:v>7.016377345951412E-2</c:v>
                </c:pt>
                <c:pt idx="6870">
                  <c:v>6.6944489830357404E-2</c:v>
                </c:pt>
                <c:pt idx="6871">
                  <c:v>6.4106076028648817E-2</c:v>
                </c:pt>
                <c:pt idx="6872">
                  <c:v>5.5145846404418788E-2</c:v>
                </c:pt>
                <c:pt idx="6873">
                  <c:v>5.2638703339962796E-2</c:v>
                </c:pt>
                <c:pt idx="6874">
                  <c:v>5.7214830467353997E-2</c:v>
                </c:pt>
                <c:pt idx="6875">
                  <c:v>5.5346113185005805E-2</c:v>
                </c:pt>
                <c:pt idx="6876">
                  <c:v>5.6767081008706623E-2</c:v>
                </c:pt>
                <c:pt idx="6877">
                  <c:v>6.2310803048032014E-2</c:v>
                </c:pt>
                <c:pt idx="6878">
                  <c:v>6.0227770257090599E-2</c:v>
                </c:pt>
                <c:pt idx="6879">
                  <c:v>6.850746677553031E-2</c:v>
                </c:pt>
                <c:pt idx="6880">
                  <c:v>6.4923231576910809E-2</c:v>
                </c:pt>
                <c:pt idx="6881">
                  <c:v>6.1004852693325888E-2</c:v>
                </c:pt>
                <c:pt idx="6882">
                  <c:v>5.974643095102003E-2</c:v>
                </c:pt>
                <c:pt idx="6883">
                  <c:v>6.0689570642476598E-2</c:v>
                </c:pt>
                <c:pt idx="6884">
                  <c:v>6.1553460923435908E-2</c:v>
                </c:pt>
                <c:pt idx="6885">
                  <c:v>6.6860748315513502E-2</c:v>
                </c:pt>
                <c:pt idx="6886">
                  <c:v>7.9645676225416115E-2</c:v>
                </c:pt>
                <c:pt idx="6887">
                  <c:v>6.6635169292231206E-2</c:v>
                </c:pt>
                <c:pt idx="6888">
                  <c:v>6.1192750384960498E-2</c:v>
                </c:pt>
                <c:pt idx="6889">
                  <c:v>6.4665687645772407E-2</c:v>
                </c:pt>
                <c:pt idx="6890">
                  <c:v>8.145959979919043E-2</c:v>
                </c:pt>
                <c:pt idx="6891">
                  <c:v>8.6051279939540995E-2</c:v>
                </c:pt>
                <c:pt idx="6892">
                  <c:v>7.9980262958500109E-2</c:v>
                </c:pt>
                <c:pt idx="6893">
                  <c:v>6.4535456569363006E-2</c:v>
                </c:pt>
                <c:pt idx="6894">
                  <c:v>6.2428155838901406E-2</c:v>
                </c:pt>
                <c:pt idx="6895">
                  <c:v>5.8583326442359397E-2</c:v>
                </c:pt>
                <c:pt idx="6896">
                  <c:v>4.8114706534560098E-2</c:v>
                </c:pt>
                <c:pt idx="6897">
                  <c:v>3.737758528896741E-2</c:v>
                </c:pt>
                <c:pt idx="6898">
                  <c:v>3.8298603864400801E-2</c:v>
                </c:pt>
                <c:pt idx="6899">
                  <c:v>4.0630258526750195E-2</c:v>
                </c:pt>
                <c:pt idx="6900">
                  <c:v>4.2210832306796904E-2</c:v>
                </c:pt>
                <c:pt idx="6901">
                  <c:v>4.4764356981796108E-2</c:v>
                </c:pt>
                <c:pt idx="6902">
                  <c:v>4.3094061633055E-2</c:v>
                </c:pt>
                <c:pt idx="6903">
                  <c:v>4.2337463909348921E-2</c:v>
                </c:pt>
                <c:pt idx="6904">
                  <c:v>4.1044827260950288E-2</c:v>
                </c:pt>
                <c:pt idx="6905">
                  <c:v>3.424816928233531E-2</c:v>
                </c:pt>
                <c:pt idx="6906">
                  <c:v>3.8357008913888199E-2</c:v>
                </c:pt>
                <c:pt idx="6907">
                  <c:v>3.968912502109101E-2</c:v>
                </c:pt>
                <c:pt idx="6908">
                  <c:v>3.7755993137948599E-2</c:v>
                </c:pt>
                <c:pt idx="6909">
                  <c:v>3.8445780189481998E-2</c:v>
                </c:pt>
                <c:pt idx="6910">
                  <c:v>5.3288024358732311E-2</c:v>
                </c:pt>
                <c:pt idx="6911">
                  <c:v>7.1859178818542799E-2</c:v>
                </c:pt>
                <c:pt idx="6912">
                  <c:v>7.2199948270271E-2</c:v>
                </c:pt>
                <c:pt idx="6913">
                  <c:v>6.3752316010114621E-2</c:v>
                </c:pt>
                <c:pt idx="6914">
                  <c:v>6.4499536924477519E-2</c:v>
                </c:pt>
                <c:pt idx="6915">
                  <c:v>7.1382011352281907E-2</c:v>
                </c:pt>
                <c:pt idx="6916">
                  <c:v>7.3971704959380019E-2</c:v>
                </c:pt>
                <c:pt idx="6917">
                  <c:v>7.0701058437231609E-2</c:v>
                </c:pt>
                <c:pt idx="6918">
                  <c:v>6.9859010754176415E-2</c:v>
                </c:pt>
                <c:pt idx="6919">
                  <c:v>6.2182386862131116E-2</c:v>
                </c:pt>
                <c:pt idx="6920">
                  <c:v>5.7061796140867503E-2</c:v>
                </c:pt>
                <c:pt idx="6921">
                  <c:v>5.0329654583394799E-2</c:v>
                </c:pt>
                <c:pt idx="6922">
                  <c:v>3.9079249236649807E-2</c:v>
                </c:pt>
                <c:pt idx="6923">
                  <c:v>4.3300110585331404E-2</c:v>
                </c:pt>
                <c:pt idx="6924">
                  <c:v>5.9518971044204512E-2</c:v>
                </c:pt>
                <c:pt idx="6925">
                  <c:v>5.3214295201177597E-2</c:v>
                </c:pt>
                <c:pt idx="6926">
                  <c:v>3.534053548682891E-2</c:v>
                </c:pt>
                <c:pt idx="6927">
                  <c:v>2.8423373222806508E-2</c:v>
                </c:pt>
                <c:pt idx="6928">
                  <c:v>2.9462953403354402E-2</c:v>
                </c:pt>
                <c:pt idx="6929">
                  <c:v>2.5692080950313001E-2</c:v>
                </c:pt>
                <c:pt idx="6930">
                  <c:v>2.9188132488019106E-2</c:v>
                </c:pt>
                <c:pt idx="6931">
                  <c:v>3.3460525127797999E-2</c:v>
                </c:pt>
                <c:pt idx="6932">
                  <c:v>3.0235704342225302E-2</c:v>
                </c:pt>
                <c:pt idx="6933">
                  <c:v>2.30317830343644E-2</c:v>
                </c:pt>
                <c:pt idx="6934">
                  <c:v>2.3948891476288196E-2</c:v>
                </c:pt>
                <c:pt idx="6935">
                  <c:v>2.8466525401631797E-2</c:v>
                </c:pt>
                <c:pt idx="6936">
                  <c:v>3.1532192352650805E-2</c:v>
                </c:pt>
                <c:pt idx="6937">
                  <c:v>3.03277888196893E-2</c:v>
                </c:pt>
                <c:pt idx="6938">
                  <c:v>3.3967693830839994E-2</c:v>
                </c:pt>
                <c:pt idx="6939">
                  <c:v>2.35100515668159E-2</c:v>
                </c:pt>
                <c:pt idx="6940">
                  <c:v>1.5352647856928997E-2</c:v>
                </c:pt>
                <c:pt idx="6941">
                  <c:v>1.1555461615670403E-2</c:v>
                </c:pt>
                <c:pt idx="6942">
                  <c:v>1.0968440393602803E-2</c:v>
                </c:pt>
                <c:pt idx="6943">
                  <c:v>1.0632564646325603E-2</c:v>
                </c:pt>
                <c:pt idx="6944">
                  <c:v>1.2351962242118901E-2</c:v>
                </c:pt>
                <c:pt idx="6945">
                  <c:v>1.4378909198602701E-2</c:v>
                </c:pt>
                <c:pt idx="6946">
                  <c:v>1.5391468447728002E-2</c:v>
                </c:pt>
                <c:pt idx="6947">
                  <c:v>1.5287212148848098E-2</c:v>
                </c:pt>
                <c:pt idx="6948">
                  <c:v>1.5664385654447804E-2</c:v>
                </c:pt>
                <c:pt idx="6949">
                  <c:v>1.6220548618446504E-2</c:v>
                </c:pt>
                <c:pt idx="6950">
                  <c:v>2.2940863270277504E-2</c:v>
                </c:pt>
                <c:pt idx="6951">
                  <c:v>4.4625035448957497E-2</c:v>
                </c:pt>
                <c:pt idx="6952">
                  <c:v>7.6643554428312693E-2</c:v>
                </c:pt>
                <c:pt idx="6953">
                  <c:v>0.10511059296228403</c:v>
                </c:pt>
                <c:pt idx="6954">
                  <c:v>0.14153773581372903</c:v>
                </c:pt>
                <c:pt idx="6955">
                  <c:v>0.17087477646072197</c:v>
                </c:pt>
                <c:pt idx="6956">
                  <c:v>0.18112934655816101</c:v>
                </c:pt>
                <c:pt idx="6957">
                  <c:v>0.17704936557885204</c:v>
                </c:pt>
                <c:pt idx="6958">
                  <c:v>0.16887352640931594</c:v>
                </c:pt>
                <c:pt idx="6959">
                  <c:v>0.15697936994491499</c:v>
                </c:pt>
                <c:pt idx="6960">
                  <c:v>0.15284871525155697</c:v>
                </c:pt>
                <c:pt idx="6961">
                  <c:v>0.127579844670938</c:v>
                </c:pt>
                <c:pt idx="6962">
                  <c:v>0.11614087581735398</c:v>
                </c:pt>
                <c:pt idx="6963">
                  <c:v>0.12278606314965701</c:v>
                </c:pt>
                <c:pt idx="6964">
                  <c:v>0.140376370204434</c:v>
                </c:pt>
                <c:pt idx="6965">
                  <c:v>0.15135627161662099</c:v>
                </c:pt>
                <c:pt idx="6966">
                  <c:v>0.15240031446904503</c:v>
                </c:pt>
                <c:pt idx="6967">
                  <c:v>0.167645501106085</c:v>
                </c:pt>
                <c:pt idx="6968">
                  <c:v>0.15769131822972399</c:v>
                </c:pt>
                <c:pt idx="6969">
                  <c:v>0.15546027533451001</c:v>
                </c:pt>
                <c:pt idx="6970">
                  <c:v>0.14719204036235603</c:v>
                </c:pt>
                <c:pt idx="6971">
                  <c:v>0.10676749262259498</c:v>
                </c:pt>
                <c:pt idx="6972">
                  <c:v>9.505155652962681E-2</c:v>
                </c:pt>
                <c:pt idx="6973">
                  <c:v>0.10297532513601301</c:v>
                </c:pt>
                <c:pt idx="6974">
                  <c:v>0.12079098889220602</c:v>
                </c:pt>
                <c:pt idx="6975">
                  <c:v>0.13902977670140099</c:v>
                </c:pt>
                <c:pt idx="6976">
                  <c:v>0.15839608340621805</c:v>
                </c:pt>
                <c:pt idx="6977">
                  <c:v>0.16422606662815897</c:v>
                </c:pt>
                <c:pt idx="6978">
                  <c:v>0.17596299318017206</c:v>
                </c:pt>
                <c:pt idx="6979">
                  <c:v>0.17089203197715003</c:v>
                </c:pt>
                <c:pt idx="6980">
                  <c:v>0.15891629267618407</c:v>
                </c:pt>
                <c:pt idx="6981">
                  <c:v>0.14165524656741904</c:v>
                </c:pt>
                <c:pt idx="6982">
                  <c:v>0.13402510693639499</c:v>
                </c:pt>
                <c:pt idx="6983">
                  <c:v>0.112741581209967</c:v>
                </c:pt>
                <c:pt idx="6984">
                  <c:v>0.112639361964672</c:v>
                </c:pt>
                <c:pt idx="6985">
                  <c:v>0.11458806490746198</c:v>
                </c:pt>
                <c:pt idx="6986">
                  <c:v>0.10874279844075303</c:v>
                </c:pt>
                <c:pt idx="6987">
                  <c:v>0.12131499137357002</c:v>
                </c:pt>
                <c:pt idx="6988">
                  <c:v>0.11776806012357402</c:v>
                </c:pt>
                <c:pt idx="6989">
                  <c:v>0.10348485525421101</c:v>
                </c:pt>
                <c:pt idx="6990">
                  <c:v>8.2587936964980693E-2</c:v>
                </c:pt>
                <c:pt idx="6991">
                  <c:v>6.7160991395915318E-2</c:v>
                </c:pt>
                <c:pt idx="6992">
                  <c:v>6.0065097986682206E-2</c:v>
                </c:pt>
                <c:pt idx="6993">
                  <c:v>4.5625878925300394E-2</c:v>
                </c:pt>
                <c:pt idx="6994">
                  <c:v>3.1694396169381897E-2</c:v>
                </c:pt>
                <c:pt idx="6995">
                  <c:v>2.1543383777692899E-2</c:v>
                </c:pt>
                <c:pt idx="6996">
                  <c:v>1.6708976147977901E-2</c:v>
                </c:pt>
                <c:pt idx="6997">
                  <c:v>1.7066092366819899E-2</c:v>
                </c:pt>
                <c:pt idx="6998">
                  <c:v>1.7924352510261001E-2</c:v>
                </c:pt>
                <c:pt idx="6999">
                  <c:v>2.0648267077879111E-2</c:v>
                </c:pt>
                <c:pt idx="7000">
                  <c:v>2.7905045740387102E-2</c:v>
                </c:pt>
                <c:pt idx="7001">
                  <c:v>5.0931215525468095E-2</c:v>
                </c:pt>
                <c:pt idx="7002">
                  <c:v>9.1443835233591592E-2</c:v>
                </c:pt>
                <c:pt idx="7003">
                  <c:v>0.12733219237103699</c:v>
                </c:pt>
                <c:pt idx="7004">
                  <c:v>0.14904243386500607</c:v>
                </c:pt>
                <c:pt idx="7005">
                  <c:v>0.15161285845681699</c:v>
                </c:pt>
                <c:pt idx="7006">
                  <c:v>0.16116433142127704</c:v>
                </c:pt>
                <c:pt idx="7007">
                  <c:v>0.16469378401715001</c:v>
                </c:pt>
                <c:pt idx="7008">
                  <c:v>0.17093376489060499</c:v>
                </c:pt>
                <c:pt idx="7009">
                  <c:v>0.18986218219096104</c:v>
                </c:pt>
                <c:pt idx="7010">
                  <c:v>0.20431428872051599</c:v>
                </c:pt>
                <c:pt idx="7011">
                  <c:v>0.19609409328660901</c:v>
                </c:pt>
                <c:pt idx="7012">
                  <c:v>0.20446914346604506</c:v>
                </c:pt>
                <c:pt idx="7013">
                  <c:v>0.20222412318117103</c:v>
                </c:pt>
                <c:pt idx="7014">
                  <c:v>0.20188886443276299</c:v>
                </c:pt>
                <c:pt idx="7015">
                  <c:v>0.21373559908534803</c:v>
                </c:pt>
                <c:pt idx="7016">
                  <c:v>0.19348993230534703</c:v>
                </c:pt>
                <c:pt idx="7017">
                  <c:v>0.17893177430558396</c:v>
                </c:pt>
                <c:pt idx="7018">
                  <c:v>0.17636129134210102</c:v>
                </c:pt>
                <c:pt idx="7019">
                  <c:v>0.18927496128290899</c:v>
                </c:pt>
                <c:pt idx="7020">
                  <c:v>0.20235921281531102</c:v>
                </c:pt>
                <c:pt idx="7021">
                  <c:v>0.21836800769836603</c:v>
                </c:pt>
                <c:pt idx="7022">
                  <c:v>0.22951551709888798</c:v>
                </c:pt>
                <c:pt idx="7023">
                  <c:v>0.22618793680405597</c:v>
                </c:pt>
                <c:pt idx="7024">
                  <c:v>0.21928024911707206</c:v>
                </c:pt>
                <c:pt idx="7025">
                  <c:v>0.22467701703954496</c:v>
                </c:pt>
                <c:pt idx="7026">
                  <c:v>0.22134212711107901</c:v>
                </c:pt>
                <c:pt idx="7027">
                  <c:v>0.22209395239441199</c:v>
                </c:pt>
                <c:pt idx="7028">
                  <c:v>0.21382769924144901</c:v>
                </c:pt>
                <c:pt idx="7029">
                  <c:v>0.21913631157905303</c:v>
                </c:pt>
                <c:pt idx="7030">
                  <c:v>0.19956774771224403</c:v>
                </c:pt>
                <c:pt idx="7031">
                  <c:v>0.17087406118874898</c:v>
                </c:pt>
                <c:pt idx="7032">
                  <c:v>0.13386618198428901</c:v>
                </c:pt>
                <c:pt idx="7033">
                  <c:v>8.5088170521815498E-2</c:v>
                </c:pt>
                <c:pt idx="7034">
                  <c:v>7.0373730225965409E-2</c:v>
                </c:pt>
                <c:pt idx="7035">
                  <c:v>5.439751133271712E-2</c:v>
                </c:pt>
                <c:pt idx="7036">
                  <c:v>4.5039777520866103E-2</c:v>
                </c:pt>
                <c:pt idx="7037">
                  <c:v>3.6253503771681801E-2</c:v>
                </c:pt>
                <c:pt idx="7038">
                  <c:v>3.0586741259002695E-2</c:v>
                </c:pt>
                <c:pt idx="7039">
                  <c:v>2.4133073631692398E-2</c:v>
                </c:pt>
                <c:pt idx="7040">
                  <c:v>2.0886614275946E-2</c:v>
                </c:pt>
                <c:pt idx="7041">
                  <c:v>2.0958322402479804E-2</c:v>
                </c:pt>
                <c:pt idx="7042">
                  <c:v>1.8536847261596E-2</c:v>
                </c:pt>
                <c:pt idx="7043">
                  <c:v>1.7669458405806301E-2</c:v>
                </c:pt>
                <c:pt idx="7044">
                  <c:v>2.2579104901515802E-2</c:v>
                </c:pt>
                <c:pt idx="7045">
                  <c:v>4.1993731862800317E-2</c:v>
                </c:pt>
                <c:pt idx="7046">
                  <c:v>7.723650371288171E-2</c:v>
                </c:pt>
                <c:pt idx="7047">
                  <c:v>0.11036646100845</c:v>
                </c:pt>
                <c:pt idx="7048">
                  <c:v>0.133952544708483</c:v>
                </c:pt>
                <c:pt idx="7049">
                  <c:v>0.13985876363975097</c:v>
                </c:pt>
                <c:pt idx="7050">
                  <c:v>0.15475978947868499</c:v>
                </c:pt>
                <c:pt idx="7051">
                  <c:v>0.162312946253342</c:v>
                </c:pt>
                <c:pt idx="7052">
                  <c:v>0.16543164600299404</c:v>
                </c:pt>
                <c:pt idx="7053">
                  <c:v>0.16733303382233805</c:v>
                </c:pt>
                <c:pt idx="7054">
                  <c:v>0.15261421120116303</c:v>
                </c:pt>
                <c:pt idx="7055">
                  <c:v>0.13969845257089306</c:v>
                </c:pt>
                <c:pt idx="7056">
                  <c:v>0.12743420626579999</c:v>
                </c:pt>
                <c:pt idx="7057">
                  <c:v>0.12575253262414998</c:v>
                </c:pt>
                <c:pt idx="7058">
                  <c:v>0.11934778796670099</c:v>
                </c:pt>
                <c:pt idx="7059">
                  <c:v>0.12667038467374897</c:v>
                </c:pt>
                <c:pt idx="7060">
                  <c:v>0.119288552092276</c:v>
                </c:pt>
                <c:pt idx="7061">
                  <c:v>0.12113708107846001</c:v>
                </c:pt>
                <c:pt idx="7062">
                  <c:v>0.125550679836923</c:v>
                </c:pt>
                <c:pt idx="7063">
                  <c:v>0.11856706408569399</c:v>
                </c:pt>
                <c:pt idx="7064">
                  <c:v>0.12551864918183603</c:v>
                </c:pt>
                <c:pt idx="7065">
                  <c:v>0.13628616407985</c:v>
                </c:pt>
                <c:pt idx="7066">
                  <c:v>0.13455415935905196</c:v>
                </c:pt>
                <c:pt idx="7067">
                  <c:v>0.11641693798248201</c:v>
                </c:pt>
                <c:pt idx="7068">
                  <c:v>0.11429879238384101</c:v>
                </c:pt>
                <c:pt idx="7069">
                  <c:v>0.135894040654777</c:v>
                </c:pt>
                <c:pt idx="7070">
                  <c:v>0.17084277476159199</c:v>
                </c:pt>
                <c:pt idx="7071">
                  <c:v>0.18384231245641605</c:v>
                </c:pt>
                <c:pt idx="7072">
                  <c:v>0.18633415542591403</c:v>
                </c:pt>
                <c:pt idx="7073">
                  <c:v>0.19848539482219205</c:v>
                </c:pt>
                <c:pt idx="7074">
                  <c:v>0.19925412971412501</c:v>
                </c:pt>
                <c:pt idx="7075">
                  <c:v>0.19971910352821104</c:v>
                </c:pt>
                <c:pt idx="7076">
                  <c:v>0.20905288930846203</c:v>
                </c:pt>
                <c:pt idx="7077">
                  <c:v>0.19689831142584899</c:v>
                </c:pt>
                <c:pt idx="7078">
                  <c:v>0.19842644829952102</c:v>
                </c:pt>
                <c:pt idx="7079">
                  <c:v>0.19449705598909503</c:v>
                </c:pt>
                <c:pt idx="7080">
                  <c:v>0.15717861199325797</c:v>
                </c:pt>
                <c:pt idx="7081">
                  <c:v>0.13138914658954301</c:v>
                </c:pt>
                <c:pt idx="7082">
                  <c:v>0.13942687007999899</c:v>
                </c:pt>
                <c:pt idx="7083">
                  <c:v>0.15347980056716207</c:v>
                </c:pt>
                <c:pt idx="7084">
                  <c:v>0.15181356870603999</c:v>
                </c:pt>
                <c:pt idx="7085">
                  <c:v>0.14401214983999702</c:v>
                </c:pt>
                <c:pt idx="7086">
                  <c:v>0.12918749048575401</c:v>
                </c:pt>
                <c:pt idx="7087">
                  <c:v>0.11994981264194299</c:v>
                </c:pt>
                <c:pt idx="7088">
                  <c:v>0.10929330884292202</c:v>
                </c:pt>
                <c:pt idx="7089">
                  <c:v>9.6307794538330299E-2</c:v>
                </c:pt>
                <c:pt idx="7090">
                  <c:v>9.5493625764285398E-2</c:v>
                </c:pt>
                <c:pt idx="7091">
                  <c:v>0.100931666752007</c:v>
                </c:pt>
                <c:pt idx="7092">
                  <c:v>8.7397034647529792E-2</c:v>
                </c:pt>
                <c:pt idx="7093">
                  <c:v>9.1016535667954299E-2</c:v>
                </c:pt>
                <c:pt idx="7094">
                  <c:v>0.11412676827701602</c:v>
                </c:pt>
                <c:pt idx="7095">
                  <c:v>0.113143440397071</c:v>
                </c:pt>
                <c:pt idx="7096">
                  <c:v>0.10861026477380001</c:v>
                </c:pt>
                <c:pt idx="7097">
                  <c:v>9.9067618950604813E-2</c:v>
                </c:pt>
                <c:pt idx="7098">
                  <c:v>9.79096692293146E-2</c:v>
                </c:pt>
                <c:pt idx="7099">
                  <c:v>0.10160548876142202</c:v>
                </c:pt>
                <c:pt idx="7100">
                  <c:v>0.10341303725026102</c:v>
                </c:pt>
                <c:pt idx="7101">
                  <c:v>0.10295368617480298</c:v>
                </c:pt>
                <c:pt idx="7102">
                  <c:v>9.7218488069285403E-2</c:v>
                </c:pt>
                <c:pt idx="7103">
                  <c:v>0.101436335037038</c:v>
                </c:pt>
                <c:pt idx="7104">
                  <c:v>0.10965090097066402</c:v>
                </c:pt>
                <c:pt idx="7105">
                  <c:v>0.11092539219533198</c:v>
                </c:pt>
                <c:pt idx="7106">
                  <c:v>0.10265990762770397</c:v>
                </c:pt>
                <c:pt idx="7107">
                  <c:v>0.11555600026801503</c:v>
                </c:pt>
                <c:pt idx="7108">
                  <c:v>0.13785707927470797</c:v>
                </c:pt>
                <c:pt idx="7109">
                  <c:v>0.14959994024510204</c:v>
                </c:pt>
                <c:pt idx="7110">
                  <c:v>0.15514118006699806</c:v>
                </c:pt>
                <c:pt idx="7111">
                  <c:v>0.17304620979636506</c:v>
                </c:pt>
                <c:pt idx="7112">
                  <c:v>0.19217198224968496</c:v>
                </c:pt>
                <c:pt idx="7113">
                  <c:v>0.20012123491810396</c:v>
                </c:pt>
                <c:pt idx="7114">
                  <c:v>0.18374715473492106</c:v>
                </c:pt>
                <c:pt idx="7115">
                  <c:v>0.16340387015403801</c:v>
                </c:pt>
                <c:pt idx="7116">
                  <c:v>0.155587852639851</c:v>
                </c:pt>
                <c:pt idx="7117">
                  <c:v>0.17291347146433905</c:v>
                </c:pt>
                <c:pt idx="7118">
                  <c:v>0.19482760872453597</c:v>
                </c:pt>
                <c:pt idx="7119">
                  <c:v>0.18178464162380001</c:v>
                </c:pt>
                <c:pt idx="7120">
                  <c:v>0.194752765047358</c:v>
                </c:pt>
                <c:pt idx="7121">
                  <c:v>0.23811487352236904</c:v>
                </c:pt>
                <c:pt idx="7122">
                  <c:v>0.25118130569931302</c:v>
                </c:pt>
                <c:pt idx="7123">
                  <c:v>0.24437248501016604</c:v>
                </c:pt>
                <c:pt idx="7124">
                  <c:v>0.23395232552144402</c:v>
                </c:pt>
                <c:pt idx="7125">
                  <c:v>0.23145950231233003</c:v>
                </c:pt>
                <c:pt idx="7126">
                  <c:v>0.21686534129008503</c:v>
                </c:pt>
                <c:pt idx="7127">
                  <c:v>0.20482735368552399</c:v>
                </c:pt>
                <c:pt idx="7128">
                  <c:v>0.18386413257976406</c:v>
                </c:pt>
                <c:pt idx="7129">
                  <c:v>0.17950675558708004</c:v>
                </c:pt>
                <c:pt idx="7130">
                  <c:v>0.17959639242502806</c:v>
                </c:pt>
                <c:pt idx="7131">
                  <c:v>0.18302029489852104</c:v>
                </c:pt>
                <c:pt idx="7132">
                  <c:v>0.18208832116389104</c:v>
                </c:pt>
                <c:pt idx="7133">
                  <c:v>0.181869862883586</c:v>
                </c:pt>
                <c:pt idx="7134">
                  <c:v>0.18688338448582206</c:v>
                </c:pt>
                <c:pt idx="7135">
                  <c:v>0.18374971427644604</c:v>
                </c:pt>
                <c:pt idx="7136">
                  <c:v>0.18854262849158299</c:v>
                </c:pt>
                <c:pt idx="7137">
                  <c:v>0.17291644126077002</c:v>
                </c:pt>
                <c:pt idx="7138">
                  <c:v>0.16102983450635699</c:v>
                </c:pt>
                <c:pt idx="7139">
                  <c:v>0.14763803213900303</c:v>
                </c:pt>
                <c:pt idx="7140">
                  <c:v>0.14346487743358297</c:v>
                </c:pt>
                <c:pt idx="7141">
                  <c:v>0.15285175734916701</c:v>
                </c:pt>
                <c:pt idx="7142">
                  <c:v>0.17618262121175293</c:v>
                </c:pt>
                <c:pt idx="7143">
                  <c:v>0.19771191048377201</c:v>
                </c:pt>
                <c:pt idx="7144">
                  <c:v>0.19785150262912496</c:v>
                </c:pt>
                <c:pt idx="7145">
                  <c:v>0.20128096538906201</c:v>
                </c:pt>
                <c:pt idx="7146">
                  <c:v>0.19011552317471697</c:v>
                </c:pt>
                <c:pt idx="7147">
                  <c:v>0.18596166768205799</c:v>
                </c:pt>
                <c:pt idx="7148">
                  <c:v>0.17809311611408199</c:v>
                </c:pt>
                <c:pt idx="7149">
                  <c:v>0.16651258968746102</c:v>
                </c:pt>
                <c:pt idx="7150">
                  <c:v>0.15135090510811997</c:v>
                </c:pt>
                <c:pt idx="7151">
                  <c:v>0.14241808278958204</c:v>
                </c:pt>
                <c:pt idx="7152">
                  <c:v>0.11486586617531798</c:v>
                </c:pt>
                <c:pt idx="7153">
                  <c:v>9.5246284983315568E-2</c:v>
                </c:pt>
                <c:pt idx="7154">
                  <c:v>9.0944639199624117E-2</c:v>
                </c:pt>
                <c:pt idx="7155">
                  <c:v>9.2836936037435008E-2</c:v>
                </c:pt>
                <c:pt idx="7156">
                  <c:v>0.10632484731892401</c:v>
                </c:pt>
                <c:pt idx="7157">
                  <c:v>0.12631687709046499</c:v>
                </c:pt>
                <c:pt idx="7158">
                  <c:v>0.15210846197027303</c:v>
                </c:pt>
                <c:pt idx="7159">
                  <c:v>0.15952185858791204</c:v>
                </c:pt>
                <c:pt idx="7160">
                  <c:v>0.17378458019869902</c:v>
                </c:pt>
                <c:pt idx="7161">
                  <c:v>0.20131514202547002</c:v>
                </c:pt>
                <c:pt idx="7162">
                  <c:v>0.21244608316633409</c:v>
                </c:pt>
                <c:pt idx="7163">
                  <c:v>0.22765997698228596</c:v>
                </c:pt>
                <c:pt idx="7164">
                  <c:v>0.22083708656235002</c:v>
                </c:pt>
                <c:pt idx="7165">
                  <c:v>0.22757361747820498</c:v>
                </c:pt>
                <c:pt idx="7166">
                  <c:v>0.23822664493734402</c:v>
                </c:pt>
                <c:pt idx="7167">
                  <c:v>0.23592912671953301</c:v>
                </c:pt>
                <c:pt idx="7168">
                  <c:v>0.24190512024794802</c:v>
                </c:pt>
                <c:pt idx="7169">
                  <c:v>0.23749375253098004</c:v>
                </c:pt>
                <c:pt idx="7170">
                  <c:v>0.227659071187815</c:v>
                </c:pt>
                <c:pt idx="7171">
                  <c:v>0.21302945256070602</c:v>
                </c:pt>
                <c:pt idx="7172">
                  <c:v>0.19864706500213103</c:v>
                </c:pt>
                <c:pt idx="7173">
                  <c:v>0.17741846109989706</c:v>
                </c:pt>
                <c:pt idx="7174">
                  <c:v>0.15587873318173903</c:v>
                </c:pt>
                <c:pt idx="7175">
                  <c:v>0.15308431223749902</c:v>
                </c:pt>
                <c:pt idx="7176">
                  <c:v>0.14492441867823003</c:v>
                </c:pt>
                <c:pt idx="7177">
                  <c:v>0.12778744344992804</c:v>
                </c:pt>
                <c:pt idx="7178">
                  <c:v>0.13617261127112598</c:v>
                </c:pt>
                <c:pt idx="7179">
                  <c:v>0.14259835928463699</c:v>
                </c:pt>
                <c:pt idx="7180">
                  <c:v>0.13822329055378699</c:v>
                </c:pt>
                <c:pt idx="7181">
                  <c:v>0.128571731280825</c:v>
                </c:pt>
                <c:pt idx="7182">
                  <c:v>0.13107509040819099</c:v>
                </c:pt>
                <c:pt idx="7183">
                  <c:v>0.13765268044273499</c:v>
                </c:pt>
                <c:pt idx="7184">
                  <c:v>0.13420705220899001</c:v>
                </c:pt>
                <c:pt idx="7185">
                  <c:v>9.0819084767121791E-2</c:v>
                </c:pt>
                <c:pt idx="7186">
                  <c:v>5.5363301390627506E-2</c:v>
                </c:pt>
                <c:pt idx="7187">
                  <c:v>2.6678647378865706E-2</c:v>
                </c:pt>
                <c:pt idx="7188">
                  <c:v>1.4816186893819E-2</c:v>
                </c:pt>
                <c:pt idx="7189">
                  <c:v>1.2936894078587101E-2</c:v>
                </c:pt>
                <c:pt idx="7190">
                  <c:v>1.1519573320706302E-2</c:v>
                </c:pt>
                <c:pt idx="7191">
                  <c:v>1.1657590259904201E-2</c:v>
                </c:pt>
                <c:pt idx="7192">
                  <c:v>1.2906552568655302E-2</c:v>
                </c:pt>
                <c:pt idx="7193">
                  <c:v>1.4100581826550102E-2</c:v>
                </c:pt>
                <c:pt idx="7194">
                  <c:v>1.3929846879954699E-2</c:v>
                </c:pt>
                <c:pt idx="7195">
                  <c:v>1.11336943106618E-2</c:v>
                </c:pt>
                <c:pt idx="7196">
                  <c:v>1.1562516694995502E-2</c:v>
                </c:pt>
                <c:pt idx="7197">
                  <c:v>1.0239330322779797E-2</c:v>
                </c:pt>
                <c:pt idx="7198">
                  <c:v>1.0013971525569399E-2</c:v>
                </c:pt>
                <c:pt idx="7199">
                  <c:v>9.8029059327835438E-3</c:v>
                </c:pt>
                <c:pt idx="7200">
                  <c:v>9.5968942785833143E-3</c:v>
                </c:pt>
                <c:pt idx="7201">
                  <c:v>1.0018549349982604E-2</c:v>
                </c:pt>
                <c:pt idx="7202">
                  <c:v>1.01539881871326E-2</c:v>
                </c:pt>
                <c:pt idx="7203">
                  <c:v>1.2356112826377998E-2</c:v>
                </c:pt>
                <c:pt idx="7204">
                  <c:v>1.4813046568143997E-2</c:v>
                </c:pt>
                <c:pt idx="7205">
                  <c:v>1.6135180738701505E-2</c:v>
                </c:pt>
                <c:pt idx="7206">
                  <c:v>1.4488181866137404E-2</c:v>
                </c:pt>
                <c:pt idx="7207">
                  <c:v>1.3587199343183405E-2</c:v>
                </c:pt>
                <c:pt idx="7208">
                  <c:v>1.3073351171843099E-2</c:v>
                </c:pt>
                <c:pt idx="7209">
                  <c:v>1.0838026183381399E-2</c:v>
                </c:pt>
                <c:pt idx="7210">
                  <c:v>1.0312527639906602E-2</c:v>
                </c:pt>
                <c:pt idx="7211">
                  <c:v>1.2207359200797902E-2</c:v>
                </c:pt>
                <c:pt idx="7212">
                  <c:v>1.6263462785937204E-2</c:v>
                </c:pt>
                <c:pt idx="7213">
                  <c:v>1.5766803413409001E-2</c:v>
                </c:pt>
                <c:pt idx="7214">
                  <c:v>1.5366457343818005E-2</c:v>
                </c:pt>
                <c:pt idx="7215">
                  <c:v>1.5450556301622701E-2</c:v>
                </c:pt>
                <c:pt idx="7216">
                  <c:v>1.4569288518446898E-2</c:v>
                </c:pt>
                <c:pt idx="7217">
                  <c:v>1.9402412618291603E-2</c:v>
                </c:pt>
                <c:pt idx="7218">
                  <c:v>6.9038493049920116E-2</c:v>
                </c:pt>
                <c:pt idx="7219">
                  <c:v>8.2473121760366266E-2</c:v>
                </c:pt>
                <c:pt idx="7220">
                  <c:v>8.3271655148394019E-2</c:v>
                </c:pt>
                <c:pt idx="7221">
                  <c:v>7.6658975392836004E-2</c:v>
                </c:pt>
                <c:pt idx="7222">
                  <c:v>8.7117844938339614E-2</c:v>
                </c:pt>
                <c:pt idx="7223">
                  <c:v>9.9401305348756228E-2</c:v>
                </c:pt>
                <c:pt idx="7224">
                  <c:v>8.9571838210066521E-2</c:v>
                </c:pt>
                <c:pt idx="7225">
                  <c:v>9.7334592333311598E-2</c:v>
                </c:pt>
                <c:pt idx="7226">
                  <c:v>9.7175992227869629E-2</c:v>
                </c:pt>
                <c:pt idx="7227">
                  <c:v>7.9615507622672999E-2</c:v>
                </c:pt>
                <c:pt idx="7228">
                  <c:v>5.7316830525445325E-2</c:v>
                </c:pt>
                <c:pt idx="7229">
                  <c:v>5.6951222682156195E-2</c:v>
                </c:pt>
                <c:pt idx="7230">
                  <c:v>4.0986900013752804E-2</c:v>
                </c:pt>
                <c:pt idx="7231">
                  <c:v>5.1750819188278799E-2</c:v>
                </c:pt>
                <c:pt idx="7232">
                  <c:v>6.6402870257280616E-2</c:v>
                </c:pt>
                <c:pt idx="7233">
                  <c:v>5.3987912918690407E-2</c:v>
                </c:pt>
                <c:pt idx="7234">
                  <c:v>5.6992719503664302E-2</c:v>
                </c:pt>
                <c:pt idx="7235">
                  <c:v>8.2621649315459011E-2</c:v>
                </c:pt>
                <c:pt idx="7236">
                  <c:v>8.9317120665671115E-2</c:v>
                </c:pt>
                <c:pt idx="7237">
                  <c:v>0.14820048616825504</c:v>
                </c:pt>
                <c:pt idx="7238">
                  <c:v>0.21202489434424601</c:v>
                </c:pt>
                <c:pt idx="7239">
                  <c:v>0.19704448097200805</c:v>
                </c:pt>
                <c:pt idx="7240">
                  <c:v>0.19861160963572697</c:v>
                </c:pt>
                <c:pt idx="7241">
                  <c:v>0.18267476768570998</c:v>
                </c:pt>
                <c:pt idx="7242">
                  <c:v>0.20854699087719208</c:v>
                </c:pt>
                <c:pt idx="7243">
                  <c:v>0.20449144412531606</c:v>
                </c:pt>
                <c:pt idx="7244">
                  <c:v>0.17770720798747605</c:v>
                </c:pt>
                <c:pt idx="7245">
                  <c:v>0.18771053905651502</c:v>
                </c:pt>
                <c:pt idx="7246">
                  <c:v>0.19396728449097306</c:v>
                </c:pt>
                <c:pt idx="7247">
                  <c:v>0.20502154326931496</c:v>
                </c:pt>
                <c:pt idx="7248">
                  <c:v>0.18979061279200402</c:v>
                </c:pt>
                <c:pt idx="7249">
                  <c:v>0.20539418545064503</c:v>
                </c:pt>
                <c:pt idx="7250">
                  <c:v>0.21690743105219809</c:v>
                </c:pt>
                <c:pt idx="7251">
                  <c:v>0.22704598725848099</c:v>
                </c:pt>
                <c:pt idx="7252">
                  <c:v>0.21007497900281</c:v>
                </c:pt>
                <c:pt idx="7253">
                  <c:v>0.214579648200004</c:v>
                </c:pt>
                <c:pt idx="7254">
                  <c:v>0.21675784428340503</c:v>
                </c:pt>
                <c:pt idx="7255">
                  <c:v>0.20433844409024202</c:v>
                </c:pt>
                <c:pt idx="7256">
                  <c:v>0.19111633474651901</c:v>
                </c:pt>
                <c:pt idx="7257">
                  <c:v>0.20028424176712606</c:v>
                </c:pt>
                <c:pt idx="7258">
                  <c:v>0.21209998659890705</c:v>
                </c:pt>
                <c:pt idx="7259">
                  <c:v>0.21851430366854199</c:v>
                </c:pt>
                <c:pt idx="7260">
                  <c:v>0.225045501390638</c:v>
                </c:pt>
                <c:pt idx="7261">
                  <c:v>0.23355946686538703</c:v>
                </c:pt>
                <c:pt idx="7262">
                  <c:v>0.22929736132853901</c:v>
                </c:pt>
                <c:pt idx="7263">
                  <c:v>0.21528331041430804</c:v>
                </c:pt>
                <c:pt idx="7264">
                  <c:v>0.22877626255803801</c:v>
                </c:pt>
                <c:pt idx="7265">
                  <c:v>0.21955799415206406</c:v>
                </c:pt>
                <c:pt idx="7266">
                  <c:v>0.20443834468129404</c:v>
                </c:pt>
                <c:pt idx="7267">
                  <c:v>0.20934602488113102</c:v>
                </c:pt>
                <c:pt idx="7268">
                  <c:v>0.22261296454448101</c:v>
                </c:pt>
                <c:pt idx="7269">
                  <c:v>0.23236252416851397</c:v>
                </c:pt>
                <c:pt idx="7270">
                  <c:v>0.24127896293780199</c:v>
                </c:pt>
                <c:pt idx="7271">
                  <c:v>0.23722009193789603</c:v>
                </c:pt>
                <c:pt idx="7272">
                  <c:v>0.236174223043329</c:v>
                </c:pt>
                <c:pt idx="7273">
                  <c:v>0.23299163931872099</c:v>
                </c:pt>
                <c:pt idx="7274">
                  <c:v>0.23134098633642405</c:v>
                </c:pt>
                <c:pt idx="7275">
                  <c:v>0.22583987775578698</c:v>
                </c:pt>
                <c:pt idx="7276">
                  <c:v>0.235245726669146</c:v>
                </c:pt>
                <c:pt idx="7277">
                  <c:v>0.22540298959896904</c:v>
                </c:pt>
                <c:pt idx="7278">
                  <c:v>0.21775708298462504</c:v>
                </c:pt>
                <c:pt idx="7279">
                  <c:v>0.21073805683469102</c:v>
                </c:pt>
                <c:pt idx="7280">
                  <c:v>0.21942133226717506</c:v>
                </c:pt>
                <c:pt idx="7281">
                  <c:v>0.23118505649529403</c:v>
                </c:pt>
                <c:pt idx="7282">
                  <c:v>0.23258283314001399</c:v>
                </c:pt>
                <c:pt idx="7283">
                  <c:v>0.24978568343890403</c:v>
                </c:pt>
                <c:pt idx="7284">
                  <c:v>0.237839511658823</c:v>
                </c:pt>
                <c:pt idx="7285">
                  <c:v>0.24392417056880303</c:v>
                </c:pt>
                <c:pt idx="7286">
                  <c:v>0.24795195571498699</c:v>
                </c:pt>
                <c:pt idx="7287">
                  <c:v>0.24311030733977801</c:v>
                </c:pt>
                <c:pt idx="7288">
                  <c:v>0.24366685868562299</c:v>
                </c:pt>
                <c:pt idx="7289">
                  <c:v>0.25197037408763107</c:v>
                </c:pt>
                <c:pt idx="7290">
                  <c:v>0.25047438657424403</c:v>
                </c:pt>
                <c:pt idx="7291">
                  <c:v>0.24803088682901703</c:v>
                </c:pt>
                <c:pt idx="7292">
                  <c:v>0.25088421500564312</c:v>
                </c:pt>
                <c:pt idx="7293">
                  <c:v>0.24222046322128599</c:v>
                </c:pt>
                <c:pt idx="7294">
                  <c:v>0.23557643189756705</c:v>
                </c:pt>
                <c:pt idx="7295">
                  <c:v>0.22655852027533496</c:v>
                </c:pt>
                <c:pt idx="7296">
                  <c:v>0.22354230686633905</c:v>
                </c:pt>
                <c:pt idx="7297">
                  <c:v>0.22922599965219204</c:v>
                </c:pt>
                <c:pt idx="7298">
                  <c:v>0.21988000788757603</c:v>
                </c:pt>
                <c:pt idx="7299">
                  <c:v>0.21838451512359797</c:v>
                </c:pt>
                <c:pt idx="7300">
                  <c:v>0.20458448901378301</c:v>
                </c:pt>
                <c:pt idx="7301">
                  <c:v>0.197539810473019</c:v>
                </c:pt>
                <c:pt idx="7302">
                  <c:v>0.19433334585161199</c:v>
                </c:pt>
                <c:pt idx="7303">
                  <c:v>0.18172568458988203</c:v>
                </c:pt>
                <c:pt idx="7304">
                  <c:v>0.16466594803762299</c:v>
                </c:pt>
                <c:pt idx="7305">
                  <c:v>0.15495013387675802</c:v>
                </c:pt>
                <c:pt idx="7306">
                  <c:v>0.14920120652882302</c:v>
                </c:pt>
                <c:pt idx="7307">
                  <c:v>0.12674428547951599</c:v>
                </c:pt>
                <c:pt idx="7308">
                  <c:v>0.12235952862748399</c:v>
                </c:pt>
                <c:pt idx="7309">
                  <c:v>0.11711660042694501</c:v>
                </c:pt>
                <c:pt idx="7310">
                  <c:v>0.12936570940086001</c:v>
                </c:pt>
                <c:pt idx="7311">
                  <c:v>0.15878866848589904</c:v>
                </c:pt>
                <c:pt idx="7312">
                  <c:v>0.19290471596532099</c:v>
                </c:pt>
                <c:pt idx="7313">
                  <c:v>0.206184559548929</c:v>
                </c:pt>
                <c:pt idx="7314">
                  <c:v>0.21755470438148702</c:v>
                </c:pt>
                <c:pt idx="7315">
                  <c:v>0.22573470233437901</c:v>
                </c:pt>
                <c:pt idx="7316">
                  <c:v>0.223078808816877</c:v>
                </c:pt>
                <c:pt idx="7317">
                  <c:v>0.230034142215545</c:v>
                </c:pt>
                <c:pt idx="7318">
                  <c:v>0.22265616936857294</c:v>
                </c:pt>
                <c:pt idx="7319">
                  <c:v>0.22045565384253499</c:v>
                </c:pt>
                <c:pt idx="7320">
                  <c:v>0.21265891542318197</c:v>
                </c:pt>
                <c:pt idx="7321">
                  <c:v>0.21075894924838701</c:v>
                </c:pt>
                <c:pt idx="7322">
                  <c:v>0.19221423154700307</c:v>
                </c:pt>
                <c:pt idx="7323">
                  <c:v>0.18989488910783606</c:v>
                </c:pt>
                <c:pt idx="7324">
                  <c:v>0.17546645224153704</c:v>
                </c:pt>
                <c:pt idx="7325">
                  <c:v>0.16252728464894101</c:v>
                </c:pt>
                <c:pt idx="7326">
                  <c:v>0.14760973310258901</c:v>
                </c:pt>
                <c:pt idx="7327">
                  <c:v>0.14529029062804202</c:v>
                </c:pt>
                <c:pt idx="7328">
                  <c:v>0.12736271628917598</c:v>
                </c:pt>
                <c:pt idx="7329">
                  <c:v>0.12429574332491404</c:v>
                </c:pt>
                <c:pt idx="7330">
                  <c:v>0.10635001813287497</c:v>
                </c:pt>
                <c:pt idx="7331">
                  <c:v>7.1979187188859789E-2</c:v>
                </c:pt>
                <c:pt idx="7332">
                  <c:v>5.699111681912801E-2</c:v>
                </c:pt>
                <c:pt idx="7333">
                  <c:v>4.6936198723797798E-2</c:v>
                </c:pt>
                <c:pt idx="7334">
                  <c:v>4.1406513010437206E-2</c:v>
                </c:pt>
                <c:pt idx="7335">
                  <c:v>3.9017710250215699E-2</c:v>
                </c:pt>
                <c:pt idx="7336">
                  <c:v>4.5070197113463002E-2</c:v>
                </c:pt>
                <c:pt idx="7337">
                  <c:v>5.6482229886162902E-2</c:v>
                </c:pt>
                <c:pt idx="7338">
                  <c:v>8.2304688448287894E-2</c:v>
                </c:pt>
                <c:pt idx="7339">
                  <c:v>9.5760006286473034E-2</c:v>
                </c:pt>
                <c:pt idx="7340">
                  <c:v>0.12129314975505905</c:v>
                </c:pt>
                <c:pt idx="7341">
                  <c:v>0.129751914107989</c:v>
                </c:pt>
                <c:pt idx="7342">
                  <c:v>0.11842119257144301</c:v>
                </c:pt>
                <c:pt idx="7343">
                  <c:v>9.337715075261542E-2</c:v>
                </c:pt>
                <c:pt idx="7344">
                  <c:v>8.3399605283334913E-2</c:v>
                </c:pt>
                <c:pt idx="7345">
                  <c:v>8.2634255228179312E-2</c:v>
                </c:pt>
                <c:pt idx="7346">
                  <c:v>7.3376715985382313E-2</c:v>
                </c:pt>
                <c:pt idx="7347">
                  <c:v>5.6544752093804988E-2</c:v>
                </c:pt>
                <c:pt idx="7348">
                  <c:v>5.0264084094335505E-2</c:v>
                </c:pt>
                <c:pt idx="7349">
                  <c:v>5.2839719353563908E-2</c:v>
                </c:pt>
                <c:pt idx="7350">
                  <c:v>5.8714917015737021E-2</c:v>
                </c:pt>
                <c:pt idx="7351">
                  <c:v>6.6898102620915501E-2</c:v>
                </c:pt>
                <c:pt idx="7352">
                  <c:v>6.1536013733718406E-2</c:v>
                </c:pt>
                <c:pt idx="7353">
                  <c:v>6.1734744132465505E-2</c:v>
                </c:pt>
                <c:pt idx="7354">
                  <c:v>4.817414889906959E-2</c:v>
                </c:pt>
                <c:pt idx="7355">
                  <c:v>3.6882466532651599E-2</c:v>
                </c:pt>
                <c:pt idx="7356">
                  <c:v>2.9091025820652105E-2</c:v>
                </c:pt>
                <c:pt idx="7357">
                  <c:v>2.82104019253351E-2</c:v>
                </c:pt>
                <c:pt idx="7358">
                  <c:v>3.1161496981622103E-2</c:v>
                </c:pt>
                <c:pt idx="7359">
                  <c:v>2.75668708322881E-2</c:v>
                </c:pt>
                <c:pt idx="7360">
                  <c:v>3.7627183450773212E-2</c:v>
                </c:pt>
                <c:pt idx="7361">
                  <c:v>5.314263699483051E-2</c:v>
                </c:pt>
                <c:pt idx="7362">
                  <c:v>7.2865833833395732E-2</c:v>
                </c:pt>
                <c:pt idx="7363">
                  <c:v>9.3812950194178707E-2</c:v>
                </c:pt>
                <c:pt idx="7364">
                  <c:v>0.10000088283361301</c:v>
                </c:pt>
                <c:pt idx="7365">
                  <c:v>0.10877459744849503</c:v>
                </c:pt>
                <c:pt idx="7366">
                  <c:v>9.0451640610096598E-2</c:v>
                </c:pt>
                <c:pt idx="7367">
                  <c:v>9.8032349417360221E-2</c:v>
                </c:pt>
                <c:pt idx="7368">
                  <c:v>9.4437069640016719E-2</c:v>
                </c:pt>
                <c:pt idx="7369">
                  <c:v>8.0167845112978808E-2</c:v>
                </c:pt>
                <c:pt idx="7370">
                  <c:v>8.8895990594757834E-2</c:v>
                </c:pt>
                <c:pt idx="7371">
                  <c:v>9.6157265075761514E-2</c:v>
                </c:pt>
                <c:pt idx="7372">
                  <c:v>0.11093370376319103</c:v>
                </c:pt>
                <c:pt idx="7373">
                  <c:v>0.11327021255668403</c:v>
                </c:pt>
                <c:pt idx="7374">
                  <c:v>0.12425878717220799</c:v>
                </c:pt>
                <c:pt idx="7375">
                  <c:v>0.12345362596525103</c:v>
                </c:pt>
                <c:pt idx="7376">
                  <c:v>0.128334059354412</c:v>
                </c:pt>
                <c:pt idx="7377">
                  <c:v>0.13384513450611102</c:v>
                </c:pt>
                <c:pt idx="7378">
                  <c:v>0.12818062828753193</c:v>
                </c:pt>
                <c:pt idx="7379">
                  <c:v>0.12624804162386299</c:v>
                </c:pt>
                <c:pt idx="7380">
                  <c:v>0.12161001862722902</c:v>
                </c:pt>
                <c:pt idx="7381">
                  <c:v>0.12347617900316302</c:v>
                </c:pt>
                <c:pt idx="7382">
                  <c:v>0.15115745776769202</c:v>
                </c:pt>
                <c:pt idx="7383">
                  <c:v>0.16753095230031301</c:v>
                </c:pt>
                <c:pt idx="7384">
                  <c:v>0.17852295588059003</c:v>
                </c:pt>
                <c:pt idx="7385">
                  <c:v>0.18331763935750703</c:v>
                </c:pt>
                <c:pt idx="7386">
                  <c:v>0.18764169119941201</c:v>
                </c:pt>
                <c:pt idx="7387">
                  <c:v>0.19895987795935596</c:v>
                </c:pt>
                <c:pt idx="7388">
                  <c:v>0.19918645130432003</c:v>
                </c:pt>
                <c:pt idx="7389">
                  <c:v>0.19956142827465498</c:v>
                </c:pt>
                <c:pt idx="7390">
                  <c:v>0.198035314220563</c:v>
                </c:pt>
                <c:pt idx="7391">
                  <c:v>0.18957979539287304</c:v>
                </c:pt>
                <c:pt idx="7392">
                  <c:v>0.18498872357248006</c:v>
                </c:pt>
                <c:pt idx="7393">
                  <c:v>0.18171125708079902</c:v>
                </c:pt>
                <c:pt idx="7394">
                  <c:v>0.17877202130166001</c:v>
                </c:pt>
                <c:pt idx="7395">
                  <c:v>0.16207270837135498</c:v>
                </c:pt>
                <c:pt idx="7396">
                  <c:v>0.14155072124392798</c:v>
                </c:pt>
                <c:pt idx="7397">
                  <c:v>0.14361618927229802</c:v>
                </c:pt>
                <c:pt idx="7398">
                  <c:v>0.15582786172729102</c:v>
                </c:pt>
                <c:pt idx="7399">
                  <c:v>0.15963647237719206</c:v>
                </c:pt>
                <c:pt idx="7400">
                  <c:v>0.15784960033824202</c:v>
                </c:pt>
                <c:pt idx="7401">
                  <c:v>0.15493317602484899</c:v>
                </c:pt>
                <c:pt idx="7402">
                  <c:v>0.15514875144758303</c:v>
                </c:pt>
                <c:pt idx="7403">
                  <c:v>0.15670228416937906</c:v>
                </c:pt>
                <c:pt idx="7404">
                  <c:v>0.15923066165452601</c:v>
                </c:pt>
                <c:pt idx="7405">
                  <c:v>0.17325925878685103</c:v>
                </c:pt>
                <c:pt idx="7406">
                  <c:v>0.18814824944219405</c:v>
                </c:pt>
                <c:pt idx="7407">
                  <c:v>0.19907484509449999</c:v>
                </c:pt>
                <c:pt idx="7408">
                  <c:v>0.20941085897776704</c:v>
                </c:pt>
                <c:pt idx="7409">
                  <c:v>0.20441416936778903</c:v>
                </c:pt>
                <c:pt idx="7410">
                  <c:v>0.22155481123591098</c:v>
                </c:pt>
                <c:pt idx="7411">
                  <c:v>0.22694850504132005</c:v>
                </c:pt>
                <c:pt idx="7412">
                  <c:v>0.18819604327797704</c:v>
                </c:pt>
                <c:pt idx="7413">
                  <c:v>0.16495261252669199</c:v>
                </c:pt>
                <c:pt idx="7414">
                  <c:v>0.16670977414528501</c:v>
                </c:pt>
                <c:pt idx="7415">
                  <c:v>0.19306741409261099</c:v>
                </c:pt>
                <c:pt idx="7416">
                  <c:v>0.18187626258779302</c:v>
                </c:pt>
                <c:pt idx="7417">
                  <c:v>0.17341393222953302</c:v>
                </c:pt>
                <c:pt idx="7418">
                  <c:v>0.17976483709709407</c:v>
                </c:pt>
                <c:pt idx="7419">
                  <c:v>0.20133897564189601</c:v>
                </c:pt>
                <c:pt idx="7420">
                  <c:v>0.196100906427773</c:v>
                </c:pt>
                <c:pt idx="7421">
                  <c:v>0.223656892653496</c:v>
                </c:pt>
                <c:pt idx="7422">
                  <c:v>0.23962106844553396</c:v>
                </c:pt>
                <c:pt idx="7423">
                  <c:v>0.24850039507813604</c:v>
                </c:pt>
                <c:pt idx="7424">
                  <c:v>0.24242271972913801</c:v>
                </c:pt>
                <c:pt idx="7425">
                  <c:v>0.23200555259394701</c:v>
                </c:pt>
                <c:pt idx="7426">
                  <c:v>0.22084006691142499</c:v>
                </c:pt>
                <c:pt idx="7427">
                  <c:v>0.23277569261199399</c:v>
                </c:pt>
                <c:pt idx="7428">
                  <c:v>0.23594340489151405</c:v>
                </c:pt>
                <c:pt idx="7429">
                  <c:v>0.22849934834936306</c:v>
                </c:pt>
                <c:pt idx="7430">
                  <c:v>0.23068438481900302</c:v>
                </c:pt>
                <c:pt idx="7431">
                  <c:v>0.24271312432292702</c:v>
                </c:pt>
                <c:pt idx="7432">
                  <c:v>0.23356414455722002</c:v>
                </c:pt>
                <c:pt idx="7433">
                  <c:v>0.23203508553298602</c:v>
                </c:pt>
                <c:pt idx="7434">
                  <c:v>0.21835371416726304</c:v>
                </c:pt>
                <c:pt idx="7435">
                  <c:v>0.21311776999072399</c:v>
                </c:pt>
                <c:pt idx="7436">
                  <c:v>0.23763636838116403</c:v>
                </c:pt>
                <c:pt idx="7437">
                  <c:v>0.23560640438429103</c:v>
                </c:pt>
                <c:pt idx="7438">
                  <c:v>0.22851453139884001</c:v>
                </c:pt>
                <c:pt idx="7439">
                  <c:v>0.22241761287092102</c:v>
                </c:pt>
                <c:pt idx="7440">
                  <c:v>0.21023117308710002</c:v>
                </c:pt>
                <c:pt idx="7441">
                  <c:v>0.20089624860214803</c:v>
                </c:pt>
                <c:pt idx="7442">
                  <c:v>0.18270196012458101</c:v>
                </c:pt>
                <c:pt idx="7443">
                  <c:v>0.17546993616887802</c:v>
                </c:pt>
                <c:pt idx="7444">
                  <c:v>0.15596340979563905</c:v>
                </c:pt>
                <c:pt idx="7445">
                  <c:v>0.14786848357259408</c:v>
                </c:pt>
                <c:pt idx="7446">
                  <c:v>0.14437740885574099</c:v>
                </c:pt>
                <c:pt idx="7447">
                  <c:v>0.12625627781529203</c:v>
                </c:pt>
                <c:pt idx="7448">
                  <c:v>0.12536216910637299</c:v>
                </c:pt>
                <c:pt idx="7449">
                  <c:v>0.11307791295485299</c:v>
                </c:pt>
                <c:pt idx="7450">
                  <c:v>9.3815888244717927E-2</c:v>
                </c:pt>
                <c:pt idx="7451">
                  <c:v>6.592247945261491E-2</c:v>
                </c:pt>
                <c:pt idx="7452">
                  <c:v>4.6944322438220394E-2</c:v>
                </c:pt>
                <c:pt idx="7453">
                  <c:v>4.9314832963339716E-2</c:v>
                </c:pt>
                <c:pt idx="7454">
                  <c:v>7.852176425428832E-2</c:v>
                </c:pt>
                <c:pt idx="7455">
                  <c:v>0.10678701098108102</c:v>
                </c:pt>
                <c:pt idx="7456">
                  <c:v>0.115035490764597</c:v>
                </c:pt>
                <c:pt idx="7457">
                  <c:v>0.12584823532200104</c:v>
                </c:pt>
                <c:pt idx="7458">
                  <c:v>0.14534752621727001</c:v>
                </c:pt>
                <c:pt idx="7459">
                  <c:v>0.15597110648817999</c:v>
                </c:pt>
                <c:pt idx="7460">
                  <c:v>0.15165449554002705</c:v>
                </c:pt>
                <c:pt idx="7461">
                  <c:v>0.15406996126556102</c:v>
                </c:pt>
                <c:pt idx="7462">
                  <c:v>0.150552264003704</c:v>
                </c:pt>
                <c:pt idx="7463">
                  <c:v>0.14991650737679202</c:v>
                </c:pt>
                <c:pt idx="7464">
                  <c:v>0.14163370506547401</c:v>
                </c:pt>
                <c:pt idx="7465">
                  <c:v>0.13829669289157104</c:v>
                </c:pt>
                <c:pt idx="7466">
                  <c:v>0.13832165676974698</c:v>
                </c:pt>
                <c:pt idx="7467">
                  <c:v>0.13509423395646805</c:v>
                </c:pt>
                <c:pt idx="7468">
                  <c:v>0.14392353183689902</c:v>
                </c:pt>
                <c:pt idx="7469">
                  <c:v>0.14664800055462704</c:v>
                </c:pt>
                <c:pt idx="7470">
                  <c:v>0.14712355114926301</c:v>
                </c:pt>
                <c:pt idx="7471">
                  <c:v>0.15449519764546002</c:v>
                </c:pt>
                <c:pt idx="7472">
                  <c:v>0.14508831791030499</c:v>
                </c:pt>
                <c:pt idx="7473">
                  <c:v>0.11418398650716501</c:v>
                </c:pt>
                <c:pt idx="7474">
                  <c:v>0.10236937915139699</c:v>
                </c:pt>
                <c:pt idx="7475">
                  <c:v>0.10935974183174002</c:v>
                </c:pt>
                <c:pt idx="7476">
                  <c:v>0.13368268043442003</c:v>
                </c:pt>
                <c:pt idx="7477">
                  <c:v>0.14761718552184505</c:v>
                </c:pt>
                <c:pt idx="7478">
                  <c:v>0.151830702308064</c:v>
                </c:pt>
                <c:pt idx="7479">
                  <c:v>0.17234182719428401</c:v>
                </c:pt>
                <c:pt idx="7480">
                  <c:v>0.19045804952777504</c:v>
                </c:pt>
                <c:pt idx="7481">
                  <c:v>0.21089045786089705</c:v>
                </c:pt>
                <c:pt idx="7482">
                  <c:v>0.220209804322784</c:v>
                </c:pt>
                <c:pt idx="7483">
                  <c:v>0.225300536009194</c:v>
                </c:pt>
                <c:pt idx="7484">
                  <c:v>0.23067444339266799</c:v>
                </c:pt>
                <c:pt idx="7485">
                  <c:v>0.226534049931745</c:v>
                </c:pt>
                <c:pt idx="7486">
                  <c:v>0.236487977618352</c:v>
                </c:pt>
                <c:pt idx="7487">
                  <c:v>0.22931610500953001</c:v>
                </c:pt>
                <c:pt idx="7488">
                  <c:v>0.20861230977695899</c:v>
                </c:pt>
                <c:pt idx="7489">
                  <c:v>0.20181170310834301</c:v>
                </c:pt>
                <c:pt idx="7490">
                  <c:v>0.207574653081574</c:v>
                </c:pt>
                <c:pt idx="7491">
                  <c:v>0.21875359798872601</c:v>
                </c:pt>
                <c:pt idx="7492">
                  <c:v>0.21641897112533107</c:v>
                </c:pt>
                <c:pt idx="7493">
                  <c:v>0.21810065939592799</c:v>
                </c:pt>
                <c:pt idx="7494">
                  <c:v>0.22960477503452997</c:v>
                </c:pt>
                <c:pt idx="7495">
                  <c:v>0.22644836243905503</c:v>
                </c:pt>
                <c:pt idx="7496">
                  <c:v>0.21394304721874002</c:v>
                </c:pt>
                <c:pt idx="7497">
                  <c:v>0.208642047294675</c:v>
                </c:pt>
                <c:pt idx="7498">
                  <c:v>0.22368932876120001</c:v>
                </c:pt>
                <c:pt idx="7499">
                  <c:v>0.22490828460929102</c:v>
                </c:pt>
                <c:pt idx="7500">
                  <c:v>0.22788310762684796</c:v>
                </c:pt>
                <c:pt idx="7501">
                  <c:v>0.231323418611036</c:v>
                </c:pt>
                <c:pt idx="7502">
                  <c:v>0.22716111681701001</c:v>
                </c:pt>
                <c:pt idx="7503">
                  <c:v>0.22504074898573301</c:v>
                </c:pt>
                <c:pt idx="7504">
                  <c:v>0.22140092996751698</c:v>
                </c:pt>
                <c:pt idx="7505">
                  <c:v>0.21103530640004603</c:v>
                </c:pt>
                <c:pt idx="7506">
                  <c:v>0.21207533648904303</c:v>
                </c:pt>
                <c:pt idx="7507">
                  <c:v>0.21270594604509502</c:v>
                </c:pt>
                <c:pt idx="7508">
                  <c:v>0.21130430001866801</c:v>
                </c:pt>
                <c:pt idx="7509">
                  <c:v>0.22153464725736002</c:v>
                </c:pt>
                <c:pt idx="7510">
                  <c:v>0.21906607274046505</c:v>
                </c:pt>
                <c:pt idx="7511">
                  <c:v>0.219051533236575</c:v>
                </c:pt>
                <c:pt idx="7512">
                  <c:v>0.21502271246801896</c:v>
                </c:pt>
                <c:pt idx="7513">
                  <c:v>0.21824704514938206</c:v>
                </c:pt>
                <c:pt idx="7514">
                  <c:v>0.22801127523853298</c:v>
                </c:pt>
                <c:pt idx="7515">
                  <c:v>0.22050370704352598</c:v>
                </c:pt>
                <c:pt idx="7516">
                  <c:v>0.19929699818600402</c:v>
                </c:pt>
                <c:pt idx="7517">
                  <c:v>0.20376472636573201</c:v>
                </c:pt>
                <c:pt idx="7518">
                  <c:v>0.18730135962829403</c:v>
                </c:pt>
                <c:pt idx="7519">
                  <c:v>0.18259649185110205</c:v>
                </c:pt>
                <c:pt idx="7520">
                  <c:v>0.20491660975462603</c:v>
                </c:pt>
                <c:pt idx="7521">
                  <c:v>0.20825409271615899</c:v>
                </c:pt>
                <c:pt idx="7522">
                  <c:v>0.20079573468802703</c:v>
                </c:pt>
                <c:pt idx="7523">
                  <c:v>0.19515496362833198</c:v>
                </c:pt>
                <c:pt idx="7524">
                  <c:v>0.20162636308800597</c:v>
                </c:pt>
                <c:pt idx="7525">
                  <c:v>0.20068265850619499</c:v>
                </c:pt>
                <c:pt idx="7526">
                  <c:v>0.20065339086876699</c:v>
                </c:pt>
                <c:pt idx="7527">
                  <c:v>0.19759684439415501</c:v>
                </c:pt>
                <c:pt idx="7528">
                  <c:v>0.19875927612518601</c:v>
                </c:pt>
                <c:pt idx="7529">
                  <c:v>0.20269513527035099</c:v>
                </c:pt>
                <c:pt idx="7530">
                  <c:v>0.21749306879054403</c:v>
                </c:pt>
                <c:pt idx="7531">
                  <c:v>0.22109408966253002</c:v>
                </c:pt>
                <c:pt idx="7532">
                  <c:v>0.20404910061265699</c:v>
                </c:pt>
                <c:pt idx="7533">
                  <c:v>0.19007924165640203</c:v>
                </c:pt>
                <c:pt idx="7534">
                  <c:v>0.19811005954631003</c:v>
                </c:pt>
                <c:pt idx="7535">
                  <c:v>0.198765523300025</c:v>
                </c:pt>
                <c:pt idx="7536">
                  <c:v>0.18204727320814301</c:v>
                </c:pt>
                <c:pt idx="7537">
                  <c:v>0.17114963166187502</c:v>
                </c:pt>
                <c:pt idx="7538">
                  <c:v>0.174160103600287</c:v>
                </c:pt>
                <c:pt idx="7539">
                  <c:v>0.165633790819912</c:v>
                </c:pt>
                <c:pt idx="7540">
                  <c:v>0.16839422664499701</c:v>
                </c:pt>
                <c:pt idx="7541">
                  <c:v>0.15345673939127402</c:v>
                </c:pt>
                <c:pt idx="7542">
                  <c:v>0.14598034379865599</c:v>
                </c:pt>
                <c:pt idx="7543">
                  <c:v>0.16635170755855397</c:v>
                </c:pt>
                <c:pt idx="7544">
                  <c:v>0.16389853606296403</c:v>
                </c:pt>
                <c:pt idx="7545">
                  <c:v>0.15553655808230601</c:v>
                </c:pt>
                <c:pt idx="7546">
                  <c:v>0.14173205530677499</c:v>
                </c:pt>
                <c:pt idx="7547">
                  <c:v>0.11594556589460299</c:v>
                </c:pt>
                <c:pt idx="7548">
                  <c:v>0.12539734009427703</c:v>
                </c:pt>
                <c:pt idx="7549">
                  <c:v>0.125067791365778</c:v>
                </c:pt>
                <c:pt idx="7550">
                  <c:v>0.14349247543944402</c:v>
                </c:pt>
                <c:pt idx="7551">
                  <c:v>0.14959001832837401</c:v>
                </c:pt>
                <c:pt idx="7552">
                  <c:v>0.14507128308300199</c:v>
                </c:pt>
                <c:pt idx="7553">
                  <c:v>0.15148208507842006</c:v>
                </c:pt>
                <c:pt idx="7554">
                  <c:v>0.16421914670365001</c:v>
                </c:pt>
                <c:pt idx="7555">
                  <c:v>0.16406273957555401</c:v>
                </c:pt>
                <c:pt idx="7556">
                  <c:v>0.17466505262270901</c:v>
                </c:pt>
                <c:pt idx="7557">
                  <c:v>0.16781787312072599</c:v>
                </c:pt>
                <c:pt idx="7558">
                  <c:v>0.17389805092809699</c:v>
                </c:pt>
                <c:pt idx="7559">
                  <c:v>0.184174770183094</c:v>
                </c:pt>
                <c:pt idx="7560">
                  <c:v>0.18553154299959901</c:v>
                </c:pt>
                <c:pt idx="7561">
                  <c:v>0.198617473270673</c:v>
                </c:pt>
                <c:pt idx="7562">
                  <c:v>0.20047842027865698</c:v>
                </c:pt>
                <c:pt idx="7563">
                  <c:v>0.19641321264938899</c:v>
                </c:pt>
                <c:pt idx="7564">
                  <c:v>0.19881443168382204</c:v>
                </c:pt>
                <c:pt idx="7565">
                  <c:v>0.19881728602999502</c:v>
                </c:pt>
                <c:pt idx="7566">
                  <c:v>0.21226525592212706</c:v>
                </c:pt>
                <c:pt idx="7567">
                  <c:v>0.23109279236429003</c:v>
                </c:pt>
                <c:pt idx="7568">
                  <c:v>0.21990046893523804</c:v>
                </c:pt>
                <c:pt idx="7569">
                  <c:v>0.210418575214185</c:v>
                </c:pt>
                <c:pt idx="7570">
                  <c:v>0.19619579474814</c:v>
                </c:pt>
                <c:pt idx="7571">
                  <c:v>0.18222962177892599</c:v>
                </c:pt>
                <c:pt idx="7572">
                  <c:v>0.18370997141419504</c:v>
                </c:pt>
                <c:pt idx="7573">
                  <c:v>0.19376247895100901</c:v>
                </c:pt>
                <c:pt idx="7574">
                  <c:v>0.20994677191553701</c:v>
                </c:pt>
                <c:pt idx="7575">
                  <c:v>0.22256245030493699</c:v>
                </c:pt>
                <c:pt idx="7576">
                  <c:v>0.23165047736804797</c:v>
                </c:pt>
                <c:pt idx="7577">
                  <c:v>0.23442741389363803</c:v>
                </c:pt>
                <c:pt idx="7578">
                  <c:v>0.22763910255922004</c:v>
                </c:pt>
                <c:pt idx="7579">
                  <c:v>0.22137997263980694</c:v>
                </c:pt>
                <c:pt idx="7580">
                  <c:v>0.21618401323943001</c:v>
                </c:pt>
                <c:pt idx="7581">
                  <c:v>0.20713483442219202</c:v>
                </c:pt>
                <c:pt idx="7582">
                  <c:v>0.19600848420746905</c:v>
                </c:pt>
                <c:pt idx="7583">
                  <c:v>0.19973921186846005</c:v>
                </c:pt>
                <c:pt idx="7584">
                  <c:v>0.18980747517948202</c:v>
                </c:pt>
                <c:pt idx="7585">
                  <c:v>0.19252330891546601</c:v>
                </c:pt>
                <c:pt idx="7586">
                  <c:v>0.19476067235298</c:v>
                </c:pt>
                <c:pt idx="7587">
                  <c:v>0.19963409610635799</c:v>
                </c:pt>
                <c:pt idx="7588">
                  <c:v>0.19795793087756505</c:v>
                </c:pt>
                <c:pt idx="7589">
                  <c:v>0.19833411851764499</c:v>
                </c:pt>
                <c:pt idx="7590">
                  <c:v>0.20281629825298902</c:v>
                </c:pt>
                <c:pt idx="7591">
                  <c:v>0.19715449296316101</c:v>
                </c:pt>
                <c:pt idx="7592">
                  <c:v>0.18349847565270802</c:v>
                </c:pt>
                <c:pt idx="7593">
                  <c:v>0.17421316766973199</c:v>
                </c:pt>
                <c:pt idx="7594">
                  <c:v>0.17240205212151799</c:v>
                </c:pt>
                <c:pt idx="7595">
                  <c:v>0.19475395383265301</c:v>
                </c:pt>
                <c:pt idx="7596">
                  <c:v>0.19955073732856698</c:v>
                </c:pt>
                <c:pt idx="7597">
                  <c:v>0.20924367384901499</c:v>
                </c:pt>
                <c:pt idx="7598">
                  <c:v>0.21029984773953903</c:v>
                </c:pt>
                <c:pt idx="7599">
                  <c:v>0.22018181529992698</c:v>
                </c:pt>
                <c:pt idx="7600">
                  <c:v>0.21411150906042004</c:v>
                </c:pt>
                <c:pt idx="7601">
                  <c:v>0.20875539991940503</c:v>
                </c:pt>
                <c:pt idx="7602">
                  <c:v>0.18424006286035602</c:v>
                </c:pt>
                <c:pt idx="7603">
                  <c:v>0.16819935618160703</c:v>
                </c:pt>
                <c:pt idx="7604">
                  <c:v>0.162451667819105</c:v>
                </c:pt>
                <c:pt idx="7605">
                  <c:v>0.15984686489594402</c:v>
                </c:pt>
                <c:pt idx="7606">
                  <c:v>0.15257725161274699</c:v>
                </c:pt>
                <c:pt idx="7607">
                  <c:v>0.14050714379553703</c:v>
                </c:pt>
                <c:pt idx="7608">
                  <c:v>0.14790021954673901</c:v>
                </c:pt>
                <c:pt idx="7609">
                  <c:v>0.14832185757756103</c:v>
                </c:pt>
                <c:pt idx="7610">
                  <c:v>0.16879605918292706</c:v>
                </c:pt>
                <c:pt idx="7611">
                  <c:v>0.19297060941201596</c:v>
                </c:pt>
                <c:pt idx="7612">
                  <c:v>0.17167724155922703</c:v>
                </c:pt>
                <c:pt idx="7613">
                  <c:v>0.17491773851923706</c:v>
                </c:pt>
                <c:pt idx="7614">
                  <c:v>0.19232547770647199</c:v>
                </c:pt>
                <c:pt idx="7615">
                  <c:v>0.21749349507398802</c:v>
                </c:pt>
                <c:pt idx="7616">
                  <c:v>0.22020323329220504</c:v>
                </c:pt>
                <c:pt idx="7617">
                  <c:v>0.23032029921142799</c:v>
                </c:pt>
                <c:pt idx="7618">
                  <c:v>0.24096288026234305</c:v>
                </c:pt>
                <c:pt idx="7619">
                  <c:v>0.23482949863219502</c:v>
                </c:pt>
                <c:pt idx="7620">
                  <c:v>0.24231627813086704</c:v>
                </c:pt>
                <c:pt idx="7621">
                  <c:v>0.254509357049439</c:v>
                </c:pt>
                <c:pt idx="7622">
                  <c:v>0.25624012113119787</c:v>
                </c:pt>
                <c:pt idx="7623">
                  <c:v>0.25285017045076402</c:v>
                </c:pt>
                <c:pt idx="7624">
                  <c:v>0.24548817268845002</c:v>
                </c:pt>
                <c:pt idx="7625">
                  <c:v>0.24317536292994196</c:v>
                </c:pt>
                <c:pt idx="7626">
                  <c:v>0.24428046016644805</c:v>
                </c:pt>
                <c:pt idx="7627">
                  <c:v>0.22390546452862103</c:v>
                </c:pt>
                <c:pt idx="7628">
                  <c:v>0.21026014245534005</c:v>
                </c:pt>
                <c:pt idx="7629">
                  <c:v>0.20275684892629003</c:v>
                </c:pt>
                <c:pt idx="7630">
                  <c:v>0.20478931383219606</c:v>
                </c:pt>
                <c:pt idx="7631">
                  <c:v>0.20351801152228402</c:v>
                </c:pt>
                <c:pt idx="7632">
                  <c:v>0.20332853556131703</c:v>
                </c:pt>
                <c:pt idx="7633">
                  <c:v>0.19091704836626106</c:v>
                </c:pt>
                <c:pt idx="7634">
                  <c:v>0.18394835149136507</c:v>
                </c:pt>
                <c:pt idx="7635">
                  <c:v>0.20280118348708803</c:v>
                </c:pt>
                <c:pt idx="7636">
                  <c:v>0.20828973105064202</c:v>
                </c:pt>
                <c:pt idx="7637">
                  <c:v>0.18863412002076599</c:v>
                </c:pt>
                <c:pt idx="7638">
                  <c:v>0.15940069680235205</c:v>
                </c:pt>
                <c:pt idx="7639">
                  <c:v>0.15787859174839702</c:v>
                </c:pt>
                <c:pt idx="7640">
                  <c:v>0.15334141083515604</c:v>
                </c:pt>
                <c:pt idx="7641">
                  <c:v>0.16674854292941099</c:v>
                </c:pt>
                <c:pt idx="7642">
                  <c:v>0.18349942766634406</c:v>
                </c:pt>
                <c:pt idx="7643">
                  <c:v>0.21169903158682604</c:v>
                </c:pt>
                <c:pt idx="7644">
                  <c:v>0.226229882244601</c:v>
                </c:pt>
                <c:pt idx="7645">
                  <c:v>0.23139357229563398</c:v>
                </c:pt>
                <c:pt idx="7646">
                  <c:v>0.23538748427100203</c:v>
                </c:pt>
                <c:pt idx="7647">
                  <c:v>0.22022143966273702</c:v>
                </c:pt>
                <c:pt idx="7648">
                  <c:v>0.22599150146973901</c:v>
                </c:pt>
                <c:pt idx="7649">
                  <c:v>0.21765555853682603</c:v>
                </c:pt>
                <c:pt idx="7650">
                  <c:v>0.21879001027506603</c:v>
                </c:pt>
                <c:pt idx="7651">
                  <c:v>0.20825052480374398</c:v>
                </c:pt>
                <c:pt idx="7652">
                  <c:v>0.20964737415034404</c:v>
                </c:pt>
                <c:pt idx="7653">
                  <c:v>0.21525419925974301</c:v>
                </c:pt>
                <c:pt idx="7654">
                  <c:v>0.20479920294150702</c:v>
                </c:pt>
                <c:pt idx="7655">
                  <c:v>0.21313641645933204</c:v>
                </c:pt>
                <c:pt idx="7656">
                  <c:v>0.216012521625188</c:v>
                </c:pt>
                <c:pt idx="7657">
                  <c:v>0.21197537074649006</c:v>
                </c:pt>
                <c:pt idx="7658">
                  <c:v>0.22091696324556101</c:v>
                </c:pt>
                <c:pt idx="7659">
                  <c:v>0.21576846062158703</c:v>
                </c:pt>
                <c:pt idx="7660">
                  <c:v>0.20798768479590402</c:v>
                </c:pt>
                <c:pt idx="7661">
                  <c:v>0.20870956280208799</c:v>
                </c:pt>
                <c:pt idx="7662">
                  <c:v>0.21095660886714604</c:v>
                </c:pt>
                <c:pt idx="7663">
                  <c:v>0.19964618910335699</c:v>
                </c:pt>
                <c:pt idx="7664">
                  <c:v>0.18631378009159702</c:v>
                </c:pt>
                <c:pt idx="7665">
                  <c:v>0.18102547860358398</c:v>
                </c:pt>
                <c:pt idx="7666">
                  <c:v>0.18135756778082199</c:v>
                </c:pt>
                <c:pt idx="7667">
                  <c:v>0.19563372366323598</c:v>
                </c:pt>
                <c:pt idx="7668">
                  <c:v>0.21094409976170606</c:v>
                </c:pt>
                <c:pt idx="7669">
                  <c:v>0.22019262820226299</c:v>
                </c:pt>
                <c:pt idx="7670">
                  <c:v>0.226282717331343</c:v>
                </c:pt>
                <c:pt idx="7671">
                  <c:v>0.21861475294006599</c:v>
                </c:pt>
                <c:pt idx="7672">
                  <c:v>0.20499872083588699</c:v>
                </c:pt>
                <c:pt idx="7673">
                  <c:v>0.20810773017282505</c:v>
                </c:pt>
                <c:pt idx="7674">
                  <c:v>0.198697922402605</c:v>
                </c:pt>
                <c:pt idx="7675">
                  <c:v>0.20228429395911399</c:v>
                </c:pt>
                <c:pt idx="7676">
                  <c:v>0.21733074480132206</c:v>
                </c:pt>
                <c:pt idx="7677">
                  <c:v>0.21408803073459803</c:v>
                </c:pt>
                <c:pt idx="7678">
                  <c:v>0.21479480570104403</c:v>
                </c:pt>
                <c:pt idx="7679">
                  <c:v>0.21446868448885903</c:v>
                </c:pt>
                <c:pt idx="7680">
                  <c:v>0.20572421057001899</c:v>
                </c:pt>
                <c:pt idx="7681">
                  <c:v>0.209475627085185</c:v>
                </c:pt>
                <c:pt idx="7682">
                  <c:v>0.21593756616269802</c:v>
                </c:pt>
                <c:pt idx="7683">
                  <c:v>0.21706150789779802</c:v>
                </c:pt>
                <c:pt idx="7684">
                  <c:v>0.21477540094582603</c:v>
                </c:pt>
                <c:pt idx="7685">
                  <c:v>0.20807451089246604</c:v>
                </c:pt>
                <c:pt idx="7686">
                  <c:v>0.19671573008673002</c:v>
                </c:pt>
                <c:pt idx="7687">
                  <c:v>0.19257228403548199</c:v>
                </c:pt>
                <c:pt idx="7688">
                  <c:v>0.18899917318823806</c:v>
                </c:pt>
                <c:pt idx="7689">
                  <c:v>0.16210530687722802</c:v>
                </c:pt>
                <c:pt idx="7690">
                  <c:v>0.13639626359354501</c:v>
                </c:pt>
                <c:pt idx="7691">
                  <c:v>0.11592284361840099</c:v>
                </c:pt>
                <c:pt idx="7692">
                  <c:v>0.10869069894219702</c:v>
                </c:pt>
                <c:pt idx="7693">
                  <c:v>0.11352335986593401</c:v>
                </c:pt>
                <c:pt idx="7694">
                  <c:v>0.14830933316468303</c:v>
                </c:pt>
                <c:pt idx="7695">
                  <c:v>0.15819805085218702</c:v>
                </c:pt>
                <c:pt idx="7696">
                  <c:v>0.15032528159966602</c:v>
                </c:pt>
                <c:pt idx="7697">
                  <c:v>0.15203118929278703</c:v>
                </c:pt>
                <c:pt idx="7698">
                  <c:v>0.15054342416606006</c:v>
                </c:pt>
                <c:pt idx="7699">
                  <c:v>0.15245910885997901</c:v>
                </c:pt>
                <c:pt idx="7700">
                  <c:v>0.143018062922557</c:v>
                </c:pt>
                <c:pt idx="7701">
                  <c:v>0.13078025713633104</c:v>
                </c:pt>
                <c:pt idx="7702">
                  <c:v>0.11627889982771099</c:v>
                </c:pt>
                <c:pt idx="7703">
                  <c:v>9.0326621548273409E-2</c:v>
                </c:pt>
                <c:pt idx="7704">
                  <c:v>8.2729605155469232E-2</c:v>
                </c:pt>
                <c:pt idx="7705">
                  <c:v>6.7210000487772203E-2</c:v>
                </c:pt>
                <c:pt idx="7706">
                  <c:v>5.6445676993835105E-2</c:v>
                </c:pt>
                <c:pt idx="7707">
                  <c:v>3.6883815967162011E-2</c:v>
                </c:pt>
                <c:pt idx="7708">
                  <c:v>2.6352292008995505E-2</c:v>
                </c:pt>
                <c:pt idx="7709">
                  <c:v>2.59582743855022E-2</c:v>
                </c:pt>
                <c:pt idx="7710">
                  <c:v>2.7659040131363111E-2</c:v>
                </c:pt>
                <c:pt idx="7711">
                  <c:v>3.3812582370254897E-2</c:v>
                </c:pt>
                <c:pt idx="7712">
                  <c:v>2.8729705498977003E-2</c:v>
                </c:pt>
                <c:pt idx="7713">
                  <c:v>2.9836202166279611E-2</c:v>
                </c:pt>
                <c:pt idx="7714">
                  <c:v>2.5756173465256705E-2</c:v>
                </c:pt>
                <c:pt idx="7715">
                  <c:v>2.0815140340118003E-2</c:v>
                </c:pt>
                <c:pt idx="7716">
                  <c:v>1.8672940290804699E-2</c:v>
                </c:pt>
                <c:pt idx="7717">
                  <c:v>1.6117244131774597E-2</c:v>
                </c:pt>
                <c:pt idx="7718">
                  <c:v>1.8213950687365504E-2</c:v>
                </c:pt>
                <c:pt idx="7719">
                  <c:v>2.4245538654520206E-2</c:v>
                </c:pt>
                <c:pt idx="7720">
                  <c:v>1.90323322869985E-2</c:v>
                </c:pt>
                <c:pt idx="7721">
                  <c:v>1.4253549675945699E-2</c:v>
                </c:pt>
                <c:pt idx="7722">
                  <c:v>1.4142267195130799E-2</c:v>
                </c:pt>
                <c:pt idx="7723">
                  <c:v>1.6124718662789701E-2</c:v>
                </c:pt>
                <c:pt idx="7724">
                  <c:v>2.4521766156832794E-2</c:v>
                </c:pt>
                <c:pt idx="7725">
                  <c:v>3.7472005852839607E-2</c:v>
                </c:pt>
                <c:pt idx="7726">
                  <c:v>4.5661909071140101E-2</c:v>
                </c:pt>
                <c:pt idx="7727">
                  <c:v>6.5946593390488403E-2</c:v>
                </c:pt>
                <c:pt idx="7728">
                  <c:v>8.5061147008611698E-2</c:v>
                </c:pt>
                <c:pt idx="7729">
                  <c:v>9.2822140166829811E-2</c:v>
                </c:pt>
                <c:pt idx="7730">
                  <c:v>7.3636536496303112E-2</c:v>
                </c:pt>
                <c:pt idx="7731">
                  <c:v>8.4941654215180587E-2</c:v>
                </c:pt>
                <c:pt idx="7732">
                  <c:v>8.8436453549475907E-2</c:v>
                </c:pt>
                <c:pt idx="7733">
                  <c:v>9.7764761456872032E-2</c:v>
                </c:pt>
                <c:pt idx="7734">
                  <c:v>8.8236504026137613E-2</c:v>
                </c:pt>
                <c:pt idx="7735">
                  <c:v>8.4221455322911712E-2</c:v>
                </c:pt>
                <c:pt idx="7736">
                  <c:v>9.0289235109999602E-2</c:v>
                </c:pt>
                <c:pt idx="7737">
                  <c:v>0.11463622605363104</c:v>
                </c:pt>
                <c:pt idx="7738">
                  <c:v>0.12711120401287099</c:v>
                </c:pt>
                <c:pt idx="7739">
                  <c:v>0.14018888145528399</c:v>
                </c:pt>
                <c:pt idx="7740">
                  <c:v>0.137372961631921</c:v>
                </c:pt>
                <c:pt idx="7741">
                  <c:v>0.14970560983396103</c:v>
                </c:pt>
                <c:pt idx="7742">
                  <c:v>0.16199816057056704</c:v>
                </c:pt>
                <c:pt idx="7743">
                  <c:v>0.15927837366873801</c:v>
                </c:pt>
                <c:pt idx="7744">
                  <c:v>0.16508386120435198</c:v>
                </c:pt>
                <c:pt idx="7745">
                  <c:v>0.20354833906272707</c:v>
                </c:pt>
                <c:pt idx="7746">
                  <c:v>0.19290148947884803</c:v>
                </c:pt>
                <c:pt idx="7747">
                  <c:v>0.20320721968019903</c:v>
                </c:pt>
                <c:pt idx="7748">
                  <c:v>0.20194260264902902</c:v>
                </c:pt>
                <c:pt idx="7749">
                  <c:v>0.23073039364069903</c:v>
                </c:pt>
                <c:pt idx="7750">
                  <c:v>0.22464116035370396</c:v>
                </c:pt>
                <c:pt idx="7751">
                  <c:v>0.22883201114256599</c:v>
                </c:pt>
                <c:pt idx="7752">
                  <c:v>0.23715195666569996</c:v>
                </c:pt>
                <c:pt idx="7753">
                  <c:v>0.24029827796330999</c:v>
                </c:pt>
                <c:pt idx="7754">
                  <c:v>0.23504996572661199</c:v>
                </c:pt>
                <c:pt idx="7755">
                  <c:v>0.23692844832976503</c:v>
                </c:pt>
                <c:pt idx="7756">
                  <c:v>0.23589299558092505</c:v>
                </c:pt>
                <c:pt idx="7757">
                  <c:v>0.23933473861657301</c:v>
                </c:pt>
                <c:pt idx="7758">
                  <c:v>0.23340962432644999</c:v>
                </c:pt>
                <c:pt idx="7759">
                  <c:v>0.23543524291364301</c:v>
                </c:pt>
                <c:pt idx="7760">
                  <c:v>0.23342594604502803</c:v>
                </c:pt>
                <c:pt idx="7761">
                  <c:v>0.22814976639222304</c:v>
                </c:pt>
                <c:pt idx="7762">
                  <c:v>0.21950589275016902</c:v>
                </c:pt>
                <c:pt idx="7763">
                  <c:v>0.22406063082848399</c:v>
                </c:pt>
                <c:pt idx="7764">
                  <c:v>0.21773274297212505</c:v>
                </c:pt>
                <c:pt idx="7765">
                  <c:v>0.23247770107792604</c:v>
                </c:pt>
                <c:pt idx="7766">
                  <c:v>0.22727138628749602</c:v>
                </c:pt>
                <c:pt idx="7767">
                  <c:v>0.22369188152993799</c:v>
                </c:pt>
                <c:pt idx="7768">
                  <c:v>0.22453815415331099</c:v>
                </c:pt>
                <c:pt idx="7769">
                  <c:v>0.23047618059814903</c:v>
                </c:pt>
                <c:pt idx="7770">
                  <c:v>0.22231550434848799</c:v>
                </c:pt>
                <c:pt idx="7771">
                  <c:v>0.21558918844604602</c:v>
                </c:pt>
                <c:pt idx="7772">
                  <c:v>0.19857320034449699</c:v>
                </c:pt>
                <c:pt idx="7773">
                  <c:v>0.19717038065253301</c:v>
                </c:pt>
                <c:pt idx="7774">
                  <c:v>0.18915127327105996</c:v>
                </c:pt>
                <c:pt idx="7775">
                  <c:v>0.14925569533297503</c:v>
                </c:pt>
                <c:pt idx="7776">
                  <c:v>7.5632354019567999E-2</c:v>
                </c:pt>
                <c:pt idx="7777">
                  <c:v>5.9127504203162401E-2</c:v>
                </c:pt>
                <c:pt idx="7778">
                  <c:v>4.9083623461713015E-2</c:v>
                </c:pt>
                <c:pt idx="7779">
                  <c:v>3.6327837215870316E-2</c:v>
                </c:pt>
                <c:pt idx="7780">
                  <c:v>4.2817643273915712E-2</c:v>
                </c:pt>
                <c:pt idx="7781">
                  <c:v>3.4342833283494502E-2</c:v>
                </c:pt>
                <c:pt idx="7782">
                  <c:v>2.6496240013948402E-2</c:v>
                </c:pt>
                <c:pt idx="7783">
                  <c:v>2.5744605938013802E-2</c:v>
                </c:pt>
                <c:pt idx="7784">
                  <c:v>3.3125942391782397E-2</c:v>
                </c:pt>
                <c:pt idx="7785">
                  <c:v>3.9408251251387492E-2</c:v>
                </c:pt>
                <c:pt idx="7786">
                  <c:v>3.2954194023253308E-2</c:v>
                </c:pt>
                <c:pt idx="7787">
                  <c:v>3.2690044410785109E-2</c:v>
                </c:pt>
                <c:pt idx="7788">
                  <c:v>3.4760358349812594E-2</c:v>
                </c:pt>
                <c:pt idx="7789">
                  <c:v>2.9620713703263107E-2</c:v>
                </c:pt>
                <c:pt idx="7790">
                  <c:v>2.9708292476837903E-2</c:v>
                </c:pt>
                <c:pt idx="7791">
                  <c:v>3.0271989219497003E-2</c:v>
                </c:pt>
                <c:pt idx="7792">
                  <c:v>2.7313026278521401E-2</c:v>
                </c:pt>
                <c:pt idx="7793">
                  <c:v>3.4255575925101207E-2</c:v>
                </c:pt>
                <c:pt idx="7794">
                  <c:v>4.6116711308577307E-2</c:v>
                </c:pt>
                <c:pt idx="7795">
                  <c:v>4.6577579536475601E-2</c:v>
                </c:pt>
                <c:pt idx="7796">
                  <c:v>4.2438892051108616E-2</c:v>
                </c:pt>
                <c:pt idx="7797">
                  <c:v>3.4634831708432602E-2</c:v>
                </c:pt>
                <c:pt idx="7798">
                  <c:v>2.7481616241669806E-2</c:v>
                </c:pt>
                <c:pt idx="7799">
                  <c:v>2.5504366386428504E-2</c:v>
                </c:pt>
                <c:pt idx="7800">
                  <c:v>2.6751794190241596E-2</c:v>
                </c:pt>
                <c:pt idx="7801">
                  <c:v>2.7187899057502601E-2</c:v>
                </c:pt>
                <c:pt idx="7802">
                  <c:v>2.1563676220205504E-2</c:v>
                </c:pt>
                <c:pt idx="7803">
                  <c:v>1.9474765142734402E-2</c:v>
                </c:pt>
                <c:pt idx="7804">
                  <c:v>1.76788770941987E-2</c:v>
                </c:pt>
                <c:pt idx="7805">
                  <c:v>1.5695888667354104E-2</c:v>
                </c:pt>
                <c:pt idx="7806">
                  <c:v>1.60693546532099E-2</c:v>
                </c:pt>
                <c:pt idx="7807">
                  <c:v>1.3462484754122303E-2</c:v>
                </c:pt>
                <c:pt idx="7808">
                  <c:v>1.4534964896075999E-2</c:v>
                </c:pt>
                <c:pt idx="7809">
                  <c:v>1.84693144343696E-2</c:v>
                </c:pt>
                <c:pt idx="7810">
                  <c:v>1.7995446479613202E-2</c:v>
                </c:pt>
                <c:pt idx="7811">
                  <c:v>1.7854296165581398E-2</c:v>
                </c:pt>
                <c:pt idx="7812">
                  <c:v>1.8025694716343202E-2</c:v>
                </c:pt>
                <c:pt idx="7813">
                  <c:v>1.6363004423789001E-2</c:v>
                </c:pt>
                <c:pt idx="7814">
                  <c:v>1.6827554391554905E-2</c:v>
                </c:pt>
                <c:pt idx="7815">
                  <c:v>2.3337909833170002E-2</c:v>
                </c:pt>
                <c:pt idx="7816">
                  <c:v>4.7169052206645405E-2</c:v>
                </c:pt>
                <c:pt idx="7817">
                  <c:v>0.116828429237696</c:v>
                </c:pt>
                <c:pt idx="7818">
                  <c:v>0.14890732827872499</c:v>
                </c:pt>
                <c:pt idx="7819">
                  <c:v>0.15943190139572005</c:v>
                </c:pt>
                <c:pt idx="7820">
                  <c:v>0.16205390237412001</c:v>
                </c:pt>
                <c:pt idx="7821">
                  <c:v>0.17378899674631001</c:v>
                </c:pt>
                <c:pt idx="7822">
                  <c:v>0.17079097366287299</c:v>
                </c:pt>
                <c:pt idx="7823">
                  <c:v>0.15742671004145503</c:v>
                </c:pt>
                <c:pt idx="7824">
                  <c:v>0.16969335563672799</c:v>
                </c:pt>
                <c:pt idx="7825">
                  <c:v>0.16920388968556899</c:v>
                </c:pt>
                <c:pt idx="7826">
                  <c:v>0.17530525717890399</c:v>
                </c:pt>
                <c:pt idx="7827">
                  <c:v>0.18044145121518804</c:v>
                </c:pt>
                <c:pt idx="7828">
                  <c:v>0.18713806824132603</c:v>
                </c:pt>
                <c:pt idx="7829">
                  <c:v>0.18733832833031502</c:v>
                </c:pt>
                <c:pt idx="7830">
                  <c:v>0.17748572828070797</c:v>
                </c:pt>
                <c:pt idx="7831">
                  <c:v>0.17560048658322702</c:v>
                </c:pt>
                <c:pt idx="7832">
                  <c:v>0.16121115267660499</c:v>
                </c:pt>
                <c:pt idx="7833">
                  <c:v>0.15171415668476604</c:v>
                </c:pt>
                <c:pt idx="7834">
                  <c:v>0.15415866595943301</c:v>
                </c:pt>
                <c:pt idx="7835">
                  <c:v>0.165303667499267</c:v>
                </c:pt>
                <c:pt idx="7836">
                  <c:v>0.16177852394655595</c:v>
                </c:pt>
                <c:pt idx="7837">
                  <c:v>0.17330941164303801</c:v>
                </c:pt>
                <c:pt idx="7838">
                  <c:v>0.17532484355626804</c:v>
                </c:pt>
                <c:pt idx="7839">
                  <c:v>0.18013035141972103</c:v>
                </c:pt>
                <c:pt idx="7840">
                  <c:v>0.190459379969661</c:v>
                </c:pt>
                <c:pt idx="7841">
                  <c:v>0.17031060215509899</c:v>
                </c:pt>
                <c:pt idx="7842">
                  <c:v>0.159222520993307</c:v>
                </c:pt>
                <c:pt idx="7843">
                  <c:v>0.15705160842492399</c:v>
                </c:pt>
                <c:pt idx="7844">
                  <c:v>0.15135180151148503</c:v>
                </c:pt>
                <c:pt idx="7845">
                  <c:v>0.14595647008122606</c:v>
                </c:pt>
                <c:pt idx="7846">
                  <c:v>0.15799124670442605</c:v>
                </c:pt>
                <c:pt idx="7847">
                  <c:v>0.17786192379422699</c:v>
                </c:pt>
                <c:pt idx="7848">
                  <c:v>0.19134041280914599</c:v>
                </c:pt>
                <c:pt idx="7849">
                  <c:v>0.19709844035792606</c:v>
                </c:pt>
                <c:pt idx="7850">
                  <c:v>0.19690321623332399</c:v>
                </c:pt>
                <c:pt idx="7851">
                  <c:v>0.18943416933957599</c:v>
                </c:pt>
                <c:pt idx="7852">
                  <c:v>0.19319529705212804</c:v>
                </c:pt>
                <c:pt idx="7853">
                  <c:v>0.19975293907749206</c:v>
                </c:pt>
                <c:pt idx="7854">
                  <c:v>0.21188697979102702</c:v>
                </c:pt>
                <c:pt idx="7855">
                  <c:v>0.20775841259299002</c:v>
                </c:pt>
                <c:pt idx="7856">
                  <c:v>0.21843828808898802</c:v>
                </c:pt>
                <c:pt idx="7857">
                  <c:v>0.21796126426850801</c:v>
                </c:pt>
                <c:pt idx="7858">
                  <c:v>0.20830385035618501</c:v>
                </c:pt>
                <c:pt idx="7859">
                  <c:v>0.21186285142370601</c:v>
                </c:pt>
                <c:pt idx="7860">
                  <c:v>0.22268536002175296</c:v>
                </c:pt>
                <c:pt idx="7861">
                  <c:v>0.23796784789145706</c:v>
                </c:pt>
                <c:pt idx="7862">
                  <c:v>0.24544744875166008</c:v>
                </c:pt>
                <c:pt idx="7863">
                  <c:v>0.24896750281355501</c:v>
                </c:pt>
                <c:pt idx="7864">
                  <c:v>0.25316030078802892</c:v>
                </c:pt>
                <c:pt idx="7865">
                  <c:v>0.25183866506234304</c:v>
                </c:pt>
                <c:pt idx="7866">
                  <c:v>0.24803697173077599</c:v>
                </c:pt>
                <c:pt idx="7867">
                  <c:v>0.24974424640149709</c:v>
                </c:pt>
                <c:pt idx="7868">
                  <c:v>0.25182244870354897</c:v>
                </c:pt>
                <c:pt idx="7869">
                  <c:v>0.25108504881419796</c:v>
                </c:pt>
                <c:pt idx="7870">
                  <c:v>0.24715596569212003</c:v>
                </c:pt>
                <c:pt idx="7871">
                  <c:v>0.24688636184111504</c:v>
                </c:pt>
                <c:pt idx="7872">
                  <c:v>0.23785367332410398</c:v>
                </c:pt>
                <c:pt idx="7873">
                  <c:v>0.232951721657042</c:v>
                </c:pt>
                <c:pt idx="7874">
                  <c:v>0.23365571048841396</c:v>
                </c:pt>
                <c:pt idx="7875">
                  <c:v>0.22985561715058297</c:v>
                </c:pt>
                <c:pt idx="7876">
                  <c:v>0.21697002467677201</c:v>
                </c:pt>
                <c:pt idx="7877">
                  <c:v>0.22415210722668993</c:v>
                </c:pt>
                <c:pt idx="7878">
                  <c:v>0.22453904886471099</c:v>
                </c:pt>
                <c:pt idx="7879">
                  <c:v>0.21291508063849404</c:v>
                </c:pt>
                <c:pt idx="7880">
                  <c:v>0.208184802859774</c:v>
                </c:pt>
                <c:pt idx="7881">
                  <c:v>0.21854604358921206</c:v>
                </c:pt>
                <c:pt idx="7882">
                  <c:v>0.22651751979687201</c:v>
                </c:pt>
                <c:pt idx="7883">
                  <c:v>0.23875313359103206</c:v>
                </c:pt>
                <c:pt idx="7884">
                  <c:v>0.24371689023797902</c:v>
                </c:pt>
                <c:pt idx="7885">
                  <c:v>0.24766020813844503</c:v>
                </c:pt>
                <c:pt idx="7886">
                  <c:v>0.23631250192827397</c:v>
                </c:pt>
                <c:pt idx="7887">
                  <c:v>0.23462172435325093</c:v>
                </c:pt>
                <c:pt idx="7888">
                  <c:v>0.23495336050416102</c:v>
                </c:pt>
                <c:pt idx="7889">
                  <c:v>0.238475226718315</c:v>
                </c:pt>
                <c:pt idx="7890">
                  <c:v>0.23355281215095997</c:v>
                </c:pt>
                <c:pt idx="7891">
                  <c:v>0.22596610923656399</c:v>
                </c:pt>
                <c:pt idx="7892">
                  <c:v>0.22035396386625997</c:v>
                </c:pt>
                <c:pt idx="7893">
                  <c:v>0.21936812647449405</c:v>
                </c:pt>
                <c:pt idx="7894">
                  <c:v>0.21715904094998001</c:v>
                </c:pt>
                <c:pt idx="7895">
                  <c:v>0.20731450264654896</c:v>
                </c:pt>
                <c:pt idx="7896">
                  <c:v>0.22974396436429803</c:v>
                </c:pt>
                <c:pt idx="7897">
                  <c:v>0.23713766883494</c:v>
                </c:pt>
                <c:pt idx="7898">
                  <c:v>0.23802831173441699</c:v>
                </c:pt>
                <c:pt idx="7899">
                  <c:v>0.241680017809458</c:v>
                </c:pt>
                <c:pt idx="7900">
                  <c:v>0.24340724403647004</c:v>
                </c:pt>
                <c:pt idx="7901">
                  <c:v>0.23859866185694203</c:v>
                </c:pt>
                <c:pt idx="7902">
                  <c:v>0.23798254327438001</c:v>
                </c:pt>
                <c:pt idx="7903">
                  <c:v>0.22940216334795799</c:v>
                </c:pt>
                <c:pt idx="7904">
                  <c:v>0.22839259802230599</c:v>
                </c:pt>
                <c:pt idx="7905">
                  <c:v>0.24191092657996102</c:v>
                </c:pt>
                <c:pt idx="7906">
                  <c:v>0.24950134160477402</c:v>
                </c:pt>
                <c:pt idx="7907">
                  <c:v>0.25492384389418404</c:v>
                </c:pt>
                <c:pt idx="7908">
                  <c:v>0.25200266462565607</c:v>
                </c:pt>
                <c:pt idx="7909">
                  <c:v>0.24870925222715404</c:v>
                </c:pt>
                <c:pt idx="7910">
                  <c:v>0.248084816934488</c:v>
                </c:pt>
                <c:pt idx="7911">
                  <c:v>0.24064253553010104</c:v>
                </c:pt>
                <c:pt idx="7912">
                  <c:v>0.21296238783596108</c:v>
                </c:pt>
                <c:pt idx="7913">
                  <c:v>0.21905630291319103</c:v>
                </c:pt>
                <c:pt idx="7914">
                  <c:v>0.21323101004884801</c:v>
                </c:pt>
                <c:pt idx="7915">
                  <c:v>0.20988913447737906</c:v>
                </c:pt>
                <c:pt idx="7916">
                  <c:v>0.22527281708924699</c:v>
                </c:pt>
                <c:pt idx="7917">
                  <c:v>0.22112341744890798</c:v>
                </c:pt>
                <c:pt idx="7918">
                  <c:v>0.21961898496350399</c:v>
                </c:pt>
                <c:pt idx="7919">
                  <c:v>0.20941380604789406</c:v>
                </c:pt>
                <c:pt idx="7920">
                  <c:v>0.20493345831104903</c:v>
                </c:pt>
                <c:pt idx="7921">
                  <c:v>0.21152126577136904</c:v>
                </c:pt>
                <c:pt idx="7922">
                  <c:v>0.20692446075826604</c:v>
                </c:pt>
                <c:pt idx="7923">
                  <c:v>0.21359688218863102</c:v>
                </c:pt>
                <c:pt idx="7924">
                  <c:v>0.21833265894464898</c:v>
                </c:pt>
                <c:pt idx="7925">
                  <c:v>0.21667950213298801</c:v>
                </c:pt>
                <c:pt idx="7926">
                  <c:v>0.20994211126327803</c:v>
                </c:pt>
                <c:pt idx="7927">
                  <c:v>0.21518356105162201</c:v>
                </c:pt>
                <c:pt idx="7928">
                  <c:v>0.21285469204155597</c:v>
                </c:pt>
                <c:pt idx="7929">
                  <c:v>0.21962422685859601</c:v>
                </c:pt>
                <c:pt idx="7930">
                  <c:v>0.22700775104116599</c:v>
                </c:pt>
                <c:pt idx="7931">
                  <c:v>0.24264018439948504</c:v>
                </c:pt>
                <c:pt idx="7932">
                  <c:v>0.23627099691748801</c:v>
                </c:pt>
                <c:pt idx="7933">
                  <c:v>0.24054748308926305</c:v>
                </c:pt>
                <c:pt idx="7934">
                  <c:v>0.23787824466862201</c:v>
                </c:pt>
                <c:pt idx="7935">
                  <c:v>0.23840932428047304</c:v>
                </c:pt>
                <c:pt idx="7936">
                  <c:v>0.24098166292807596</c:v>
                </c:pt>
                <c:pt idx="7937">
                  <c:v>0.23352635858795603</c:v>
                </c:pt>
                <c:pt idx="7938">
                  <c:v>0.23390531883331903</c:v>
                </c:pt>
                <c:pt idx="7939">
                  <c:v>0.23258417291375394</c:v>
                </c:pt>
                <c:pt idx="7940">
                  <c:v>0.23295185516899303</c:v>
                </c:pt>
                <c:pt idx="7941">
                  <c:v>0.24230431916126202</c:v>
                </c:pt>
                <c:pt idx="7942">
                  <c:v>0.22720557867604396</c:v>
                </c:pt>
                <c:pt idx="7943">
                  <c:v>0.21399362651161999</c:v>
                </c:pt>
                <c:pt idx="7944">
                  <c:v>0.20736340822895796</c:v>
                </c:pt>
                <c:pt idx="7945">
                  <c:v>0.20541050084155499</c:v>
                </c:pt>
                <c:pt idx="7946">
                  <c:v>0.18068578457614803</c:v>
                </c:pt>
                <c:pt idx="7947">
                  <c:v>0.17320660311986699</c:v>
                </c:pt>
                <c:pt idx="7948">
                  <c:v>0.172123084777558</c:v>
                </c:pt>
                <c:pt idx="7949">
                  <c:v>0.17238029406906499</c:v>
                </c:pt>
                <c:pt idx="7950">
                  <c:v>0.16296540861052003</c:v>
                </c:pt>
                <c:pt idx="7951">
                  <c:v>0.14659511418191404</c:v>
                </c:pt>
                <c:pt idx="7952">
                  <c:v>0.14056840916087804</c:v>
                </c:pt>
                <c:pt idx="7953">
                  <c:v>0.12858739238889599</c:v>
                </c:pt>
                <c:pt idx="7954">
                  <c:v>0.107539195304174</c:v>
                </c:pt>
                <c:pt idx="7955">
                  <c:v>9.5216585955251315E-2</c:v>
                </c:pt>
                <c:pt idx="7956">
                  <c:v>8.7622627349429216E-2</c:v>
                </c:pt>
                <c:pt idx="7957">
                  <c:v>6.8139640207956001E-2</c:v>
                </c:pt>
                <c:pt idx="7958">
                  <c:v>5.3189823864491899E-2</c:v>
                </c:pt>
                <c:pt idx="7959">
                  <c:v>5.6478121421800496E-2</c:v>
                </c:pt>
                <c:pt idx="7960">
                  <c:v>7.2204542281445488E-2</c:v>
                </c:pt>
                <c:pt idx="7961">
                  <c:v>9.7513951257231279E-2</c:v>
                </c:pt>
                <c:pt idx="7962">
                  <c:v>0.13856359489964301</c:v>
                </c:pt>
                <c:pt idx="7963">
                  <c:v>0.17084546812341703</c:v>
                </c:pt>
                <c:pt idx="7964">
                  <c:v>0.16482359023936397</c:v>
                </c:pt>
                <c:pt idx="7965">
                  <c:v>0.160123178545896</c:v>
                </c:pt>
                <c:pt idx="7966">
                  <c:v>0.16159430070188699</c:v>
                </c:pt>
                <c:pt idx="7967">
                  <c:v>0.19064204657238903</c:v>
                </c:pt>
                <c:pt idx="7968">
                  <c:v>0.18721976652175604</c:v>
                </c:pt>
                <c:pt idx="7969">
                  <c:v>0.17013888525842003</c:v>
                </c:pt>
                <c:pt idx="7970">
                  <c:v>0.17213821241421601</c:v>
                </c:pt>
                <c:pt idx="7971">
                  <c:v>0.18953413885556306</c:v>
                </c:pt>
                <c:pt idx="7972">
                  <c:v>0.17431117486295603</c:v>
                </c:pt>
                <c:pt idx="7973">
                  <c:v>0.16477676884233702</c:v>
                </c:pt>
                <c:pt idx="7974">
                  <c:v>0.16092381113035401</c:v>
                </c:pt>
                <c:pt idx="7975">
                  <c:v>0.16694973616447606</c:v>
                </c:pt>
                <c:pt idx="7976">
                  <c:v>0.18320541121304601</c:v>
                </c:pt>
                <c:pt idx="7977">
                  <c:v>0.19211417127975097</c:v>
                </c:pt>
                <c:pt idx="7978">
                  <c:v>0.18377782726185296</c:v>
                </c:pt>
                <c:pt idx="7979">
                  <c:v>0.18185940219793506</c:v>
                </c:pt>
                <c:pt idx="7980">
                  <c:v>0.16402343186295804</c:v>
                </c:pt>
                <c:pt idx="7981">
                  <c:v>0.16066231864858493</c:v>
                </c:pt>
                <c:pt idx="7982">
                  <c:v>0.14938330830229501</c:v>
                </c:pt>
                <c:pt idx="7983">
                  <c:v>0.17226907578605799</c:v>
                </c:pt>
                <c:pt idx="7984">
                  <c:v>0.18483873957953903</c:v>
                </c:pt>
                <c:pt idx="7985">
                  <c:v>0.19794034743871602</c:v>
                </c:pt>
                <c:pt idx="7986">
                  <c:v>0.19643768963091801</c:v>
                </c:pt>
                <c:pt idx="7987">
                  <c:v>0.18601633589460506</c:v>
                </c:pt>
                <c:pt idx="7988">
                  <c:v>0.18185197983186099</c:v>
                </c:pt>
                <c:pt idx="7989">
                  <c:v>0.16931553549348799</c:v>
                </c:pt>
                <c:pt idx="7990">
                  <c:v>0.17501413187610004</c:v>
                </c:pt>
                <c:pt idx="7991">
                  <c:v>0.17692348114716705</c:v>
                </c:pt>
                <c:pt idx="7992">
                  <c:v>0.182625247960088</c:v>
                </c:pt>
                <c:pt idx="7993">
                  <c:v>0.150719668236583</c:v>
                </c:pt>
                <c:pt idx="7994">
                  <c:v>0.12609383358335199</c:v>
                </c:pt>
                <c:pt idx="7995">
                  <c:v>0.11766854894608003</c:v>
                </c:pt>
                <c:pt idx="7996">
                  <c:v>0.10606587633292301</c:v>
                </c:pt>
                <c:pt idx="7997">
                  <c:v>0.117558129553921</c:v>
                </c:pt>
                <c:pt idx="7998">
                  <c:v>0.130652138985277</c:v>
                </c:pt>
                <c:pt idx="7999">
                  <c:v>0.11945963974926599</c:v>
                </c:pt>
                <c:pt idx="8000">
                  <c:v>0.134455877653302</c:v>
                </c:pt>
                <c:pt idx="8001">
                  <c:v>0.10552422155830303</c:v>
                </c:pt>
                <c:pt idx="8002">
                  <c:v>8.3176471676833619E-2</c:v>
                </c:pt>
                <c:pt idx="8003">
                  <c:v>8.0783905496438782E-2</c:v>
                </c:pt>
                <c:pt idx="8004">
                  <c:v>7.135831559107618E-2</c:v>
                </c:pt>
                <c:pt idx="8005">
                  <c:v>5.0725344454947502E-2</c:v>
                </c:pt>
                <c:pt idx="8006">
                  <c:v>5.3306277099776415E-2</c:v>
                </c:pt>
                <c:pt idx="8007">
                  <c:v>4.6542571676368202E-2</c:v>
                </c:pt>
                <c:pt idx="8008">
                  <c:v>4.2273253133492894E-2</c:v>
                </c:pt>
                <c:pt idx="8009">
                  <c:v>3.2614883349220004E-2</c:v>
                </c:pt>
                <c:pt idx="8010">
                  <c:v>1.56693917094415E-2</c:v>
                </c:pt>
                <c:pt idx="8011">
                  <c:v>1.6960282641667306E-2</c:v>
                </c:pt>
                <c:pt idx="8012">
                  <c:v>2.3419800912975103E-2</c:v>
                </c:pt>
                <c:pt idx="8013">
                  <c:v>2.3392329330148093E-2</c:v>
                </c:pt>
                <c:pt idx="8014">
                  <c:v>1.8390605010026005E-2</c:v>
                </c:pt>
                <c:pt idx="8015">
                  <c:v>2.0191103045672201E-2</c:v>
                </c:pt>
                <c:pt idx="8016">
                  <c:v>2.4780192082797001E-2</c:v>
                </c:pt>
                <c:pt idx="8017">
                  <c:v>2.79760463508468E-2</c:v>
                </c:pt>
                <c:pt idx="8018">
                  <c:v>2.7358346794715705E-2</c:v>
                </c:pt>
                <c:pt idx="8019">
                  <c:v>1.9121924695159203E-2</c:v>
                </c:pt>
                <c:pt idx="8020">
                  <c:v>2.0458735059736496E-2</c:v>
                </c:pt>
                <c:pt idx="8021">
                  <c:v>2.4546800658062602E-2</c:v>
                </c:pt>
                <c:pt idx="8022">
                  <c:v>2.9119757545961099E-2</c:v>
                </c:pt>
                <c:pt idx="8023">
                  <c:v>3.0469002269998002E-2</c:v>
                </c:pt>
                <c:pt idx="8024">
                  <c:v>2.3017426830135693E-2</c:v>
                </c:pt>
                <c:pt idx="8025">
                  <c:v>2.4851659906974802E-2</c:v>
                </c:pt>
                <c:pt idx="8026">
                  <c:v>2.6142102900493507E-2</c:v>
                </c:pt>
                <c:pt idx="8027">
                  <c:v>3.3228346010097401E-2</c:v>
                </c:pt>
                <c:pt idx="8028">
                  <c:v>4.3344580362055296E-2</c:v>
                </c:pt>
                <c:pt idx="8029">
                  <c:v>6.9660961396121213E-2</c:v>
                </c:pt>
                <c:pt idx="8030">
                  <c:v>0.10070537276596302</c:v>
                </c:pt>
                <c:pt idx="8031">
                  <c:v>0.11842401335927702</c:v>
                </c:pt>
                <c:pt idx="8032">
                  <c:v>9.7195210123164497E-2</c:v>
                </c:pt>
                <c:pt idx="8033">
                  <c:v>8.303247887734902E-2</c:v>
                </c:pt>
                <c:pt idx="8034">
                  <c:v>9.0964761012130094E-2</c:v>
                </c:pt>
                <c:pt idx="8035">
                  <c:v>0.118316166853524</c:v>
                </c:pt>
                <c:pt idx="8036">
                  <c:v>0.15511323608965599</c:v>
                </c:pt>
                <c:pt idx="8037">
                  <c:v>0.15033322695692103</c:v>
                </c:pt>
                <c:pt idx="8038">
                  <c:v>0.132831758112538</c:v>
                </c:pt>
                <c:pt idx="8039">
                  <c:v>9.7830818360900698E-2</c:v>
                </c:pt>
                <c:pt idx="8040">
                  <c:v>6.576508294287782E-2</c:v>
                </c:pt>
                <c:pt idx="8041">
                  <c:v>5.8935735172781702E-2</c:v>
                </c:pt>
                <c:pt idx="8042">
                  <c:v>5.3912872445580899E-2</c:v>
                </c:pt>
                <c:pt idx="8043">
                  <c:v>4.37731282473688E-2</c:v>
                </c:pt>
                <c:pt idx="8044">
                  <c:v>3.5573178621129617E-2</c:v>
                </c:pt>
                <c:pt idx="8045">
                  <c:v>2.879459114953219E-2</c:v>
                </c:pt>
                <c:pt idx="8046">
                  <c:v>2.5539179938247999E-2</c:v>
                </c:pt>
                <c:pt idx="8047">
                  <c:v>2.4767515023870004E-2</c:v>
                </c:pt>
                <c:pt idx="8048">
                  <c:v>2.3179110616163106E-2</c:v>
                </c:pt>
                <c:pt idx="8049">
                  <c:v>2.3837984349897895E-2</c:v>
                </c:pt>
                <c:pt idx="8050">
                  <c:v>2.3920521429379098E-2</c:v>
                </c:pt>
                <c:pt idx="8051">
                  <c:v>3.6187651450364407E-2</c:v>
                </c:pt>
                <c:pt idx="8052">
                  <c:v>2.80530539181927E-2</c:v>
                </c:pt>
                <c:pt idx="8053">
                  <c:v>2.8425438866257296E-2</c:v>
                </c:pt>
                <c:pt idx="8054">
                  <c:v>3.6982417710538604E-2</c:v>
                </c:pt>
                <c:pt idx="8055">
                  <c:v>3.4920012924697298E-2</c:v>
                </c:pt>
                <c:pt idx="8056">
                  <c:v>2.8498537415795003E-2</c:v>
                </c:pt>
                <c:pt idx="8057">
                  <c:v>2.7990829391925598E-2</c:v>
                </c:pt>
                <c:pt idx="8058">
                  <c:v>2.8866904642201898E-2</c:v>
                </c:pt>
                <c:pt idx="8059">
                  <c:v>4.0805125077990889E-2</c:v>
                </c:pt>
                <c:pt idx="8060">
                  <c:v>5.5900194804879309E-2</c:v>
                </c:pt>
                <c:pt idx="8061">
                  <c:v>7.1586422703744906E-2</c:v>
                </c:pt>
                <c:pt idx="8062">
                  <c:v>6.8752928395702101E-2</c:v>
                </c:pt>
                <c:pt idx="8063">
                  <c:v>6.3485959799208097E-2</c:v>
                </c:pt>
                <c:pt idx="8064">
                  <c:v>5.6479454158643312E-2</c:v>
                </c:pt>
                <c:pt idx="8065">
                  <c:v>5.00528959601588E-2</c:v>
                </c:pt>
                <c:pt idx="8066">
                  <c:v>7.7254237998107211E-2</c:v>
                </c:pt>
                <c:pt idx="8067">
                  <c:v>7.44890689716739E-2</c:v>
                </c:pt>
                <c:pt idx="8068">
                  <c:v>8.0544476926556932E-2</c:v>
                </c:pt>
                <c:pt idx="8069">
                  <c:v>9.1267574339203211E-2</c:v>
                </c:pt>
                <c:pt idx="8070">
                  <c:v>9.9390113816791983E-2</c:v>
                </c:pt>
                <c:pt idx="8071">
                  <c:v>0.10484094051193701</c:v>
                </c:pt>
                <c:pt idx="8072">
                  <c:v>0.13157833216163103</c:v>
                </c:pt>
                <c:pt idx="8073">
                  <c:v>0.14772127128336901</c:v>
                </c:pt>
                <c:pt idx="8074">
                  <c:v>0.17439788556888702</c:v>
                </c:pt>
                <c:pt idx="8075">
                  <c:v>0.19795237316610703</c:v>
                </c:pt>
                <c:pt idx="8076">
                  <c:v>0.22376469877051</c:v>
                </c:pt>
                <c:pt idx="8077">
                  <c:v>0.22492250325525698</c:v>
                </c:pt>
                <c:pt idx="8078">
                  <c:v>0.23366079899522099</c:v>
                </c:pt>
                <c:pt idx="8079">
                  <c:v>0.23112343094599899</c:v>
                </c:pt>
                <c:pt idx="8080">
                  <c:v>0.183641605691089</c:v>
                </c:pt>
                <c:pt idx="8081">
                  <c:v>0.16130472034163398</c:v>
                </c:pt>
                <c:pt idx="8082">
                  <c:v>0.18718377449318496</c:v>
                </c:pt>
                <c:pt idx="8083">
                  <c:v>0.191590973993326</c:v>
                </c:pt>
                <c:pt idx="8084">
                  <c:v>0.170180369768103</c:v>
                </c:pt>
                <c:pt idx="8085">
                  <c:v>0.14300846248944904</c:v>
                </c:pt>
                <c:pt idx="8086">
                  <c:v>0.15917534962794302</c:v>
                </c:pt>
                <c:pt idx="8087">
                  <c:v>0.16317966587434998</c:v>
                </c:pt>
                <c:pt idx="8088">
                  <c:v>0.17177797760132801</c:v>
                </c:pt>
                <c:pt idx="8089">
                  <c:v>0.12708926393815398</c:v>
                </c:pt>
                <c:pt idx="8090">
                  <c:v>8.5682981004227984E-2</c:v>
                </c:pt>
                <c:pt idx="8091">
                  <c:v>9.6014147998265409E-2</c:v>
                </c:pt>
                <c:pt idx="8092">
                  <c:v>0.10590483195145203</c:v>
                </c:pt>
                <c:pt idx="8093">
                  <c:v>0.12390044129396099</c:v>
                </c:pt>
                <c:pt idx="8094">
                  <c:v>0.12796788213962304</c:v>
                </c:pt>
                <c:pt idx="8095">
                  <c:v>0.12746628568506901</c:v>
                </c:pt>
                <c:pt idx="8096">
                  <c:v>0.15663593255851199</c:v>
                </c:pt>
                <c:pt idx="8097">
                  <c:v>0.15014283968754399</c:v>
                </c:pt>
                <c:pt idx="8098">
                  <c:v>0.12045412388005601</c:v>
                </c:pt>
                <c:pt idx="8099">
                  <c:v>0.11399334310326402</c:v>
                </c:pt>
                <c:pt idx="8100">
                  <c:v>9.8145578262497035E-2</c:v>
                </c:pt>
                <c:pt idx="8101">
                  <c:v>8.9629363624496236E-2</c:v>
                </c:pt>
                <c:pt idx="8102">
                  <c:v>7.2899383130927517E-2</c:v>
                </c:pt>
                <c:pt idx="8103">
                  <c:v>9.3455200731030433E-2</c:v>
                </c:pt>
                <c:pt idx="8104">
                  <c:v>8.4683169526166793E-2</c:v>
                </c:pt>
                <c:pt idx="8105">
                  <c:v>6.6886049083915614E-2</c:v>
                </c:pt>
                <c:pt idx="8106">
                  <c:v>6.2806455291056218E-2</c:v>
                </c:pt>
                <c:pt idx="8107">
                  <c:v>5.61868237338978E-2</c:v>
                </c:pt>
                <c:pt idx="8108">
                  <c:v>5.4450573157194308E-2</c:v>
                </c:pt>
                <c:pt idx="8109">
                  <c:v>4.5018997769270999E-2</c:v>
                </c:pt>
                <c:pt idx="8110">
                  <c:v>3.1178298126711603E-2</c:v>
                </c:pt>
                <c:pt idx="8111">
                  <c:v>3.1998277693778207E-2</c:v>
                </c:pt>
                <c:pt idx="8112">
                  <c:v>4.1285830046484596E-2</c:v>
                </c:pt>
                <c:pt idx="8113">
                  <c:v>4.2485773980850704E-2</c:v>
                </c:pt>
                <c:pt idx="8114">
                  <c:v>3.7319482413709908E-2</c:v>
                </c:pt>
                <c:pt idx="8115">
                  <c:v>3.4479819198570009E-2</c:v>
                </c:pt>
                <c:pt idx="8116">
                  <c:v>2.8392870380410704E-2</c:v>
                </c:pt>
                <c:pt idx="8117">
                  <c:v>2.4033337297694208E-2</c:v>
                </c:pt>
                <c:pt idx="8118">
                  <c:v>2.6155479888952698E-2</c:v>
                </c:pt>
                <c:pt idx="8119">
                  <c:v>3.1573225261196498E-2</c:v>
                </c:pt>
                <c:pt idx="8120">
                  <c:v>2.8554866876594295E-2</c:v>
                </c:pt>
                <c:pt idx="8121">
                  <c:v>2.7215581633852397E-2</c:v>
                </c:pt>
                <c:pt idx="8122">
                  <c:v>2.6585012971590303E-2</c:v>
                </c:pt>
                <c:pt idx="8123">
                  <c:v>3.3671710626790509E-2</c:v>
                </c:pt>
                <c:pt idx="8124">
                  <c:v>3.5580666786581498E-2</c:v>
                </c:pt>
                <c:pt idx="8125">
                  <c:v>2.8903565556052599E-2</c:v>
                </c:pt>
                <c:pt idx="8126">
                  <c:v>2.9977762207050902E-2</c:v>
                </c:pt>
                <c:pt idx="8127">
                  <c:v>4.7497893695008508E-2</c:v>
                </c:pt>
                <c:pt idx="8128">
                  <c:v>8.1528619377198297E-2</c:v>
                </c:pt>
                <c:pt idx="8129">
                  <c:v>9.0513975965869534E-2</c:v>
                </c:pt>
                <c:pt idx="8130">
                  <c:v>0.12697603196195201</c:v>
                </c:pt>
                <c:pt idx="8131">
                  <c:v>0.14183219017677404</c:v>
                </c:pt>
                <c:pt idx="8132">
                  <c:v>0.14018759335873898</c:v>
                </c:pt>
                <c:pt idx="8133">
                  <c:v>0.13000973703386901</c:v>
                </c:pt>
                <c:pt idx="8134">
                  <c:v>0.13070750896682401</c:v>
                </c:pt>
                <c:pt idx="8135">
                  <c:v>0.15138298713304099</c:v>
                </c:pt>
                <c:pt idx="8136">
                  <c:v>0.17602362333548197</c:v>
                </c:pt>
                <c:pt idx="8137">
                  <c:v>0.16071547090361898</c:v>
                </c:pt>
                <c:pt idx="8138">
                  <c:v>0.15072836841217702</c:v>
                </c:pt>
                <c:pt idx="8139">
                  <c:v>0.158153043264808</c:v>
                </c:pt>
                <c:pt idx="8140">
                  <c:v>0.17077125747681099</c:v>
                </c:pt>
                <c:pt idx="8141">
                  <c:v>0.18178659933126803</c:v>
                </c:pt>
                <c:pt idx="8142">
                  <c:v>0.18517121660709199</c:v>
                </c:pt>
                <c:pt idx="8143">
                  <c:v>0.15586667200024801</c:v>
                </c:pt>
                <c:pt idx="8144">
                  <c:v>0.12145403076656301</c:v>
                </c:pt>
                <c:pt idx="8145">
                  <c:v>0.15669921056958799</c:v>
                </c:pt>
                <c:pt idx="8146">
                  <c:v>0.15454068525384199</c:v>
                </c:pt>
                <c:pt idx="8147">
                  <c:v>0.12980383898837</c:v>
                </c:pt>
                <c:pt idx="8148">
                  <c:v>0.10477485914499901</c:v>
                </c:pt>
                <c:pt idx="8149">
                  <c:v>0.131029914041776</c:v>
                </c:pt>
                <c:pt idx="8150">
                  <c:v>0.15091172395561001</c:v>
                </c:pt>
                <c:pt idx="8151">
                  <c:v>0.13589330100390101</c:v>
                </c:pt>
                <c:pt idx="8152">
                  <c:v>9.7060818793281434E-2</c:v>
                </c:pt>
                <c:pt idx="8153">
                  <c:v>9.7155462818889732E-2</c:v>
                </c:pt>
                <c:pt idx="8154">
                  <c:v>9.0380176525087105E-2</c:v>
                </c:pt>
                <c:pt idx="8155">
                  <c:v>8.4169508017335581E-2</c:v>
                </c:pt>
                <c:pt idx="8156">
                  <c:v>7.7154906209349811E-2</c:v>
                </c:pt>
                <c:pt idx="8157">
                  <c:v>9.576404473052752E-2</c:v>
                </c:pt>
                <c:pt idx="8158">
                  <c:v>0.101989673964478</c:v>
                </c:pt>
                <c:pt idx="8159">
                  <c:v>8.4497152271938505E-2</c:v>
                </c:pt>
                <c:pt idx="8160">
                  <c:v>7.8281704773579389E-2</c:v>
                </c:pt>
                <c:pt idx="8161">
                  <c:v>6.1992029316549312E-2</c:v>
                </c:pt>
                <c:pt idx="8162">
                  <c:v>6.2146595929859806E-2</c:v>
                </c:pt>
                <c:pt idx="8163">
                  <c:v>6.993979327241541E-2</c:v>
                </c:pt>
                <c:pt idx="8164">
                  <c:v>0.12239284618722401</c:v>
                </c:pt>
                <c:pt idx="8165">
                  <c:v>0.15914439327405203</c:v>
                </c:pt>
                <c:pt idx="8166">
                  <c:v>0.14492021908403699</c:v>
                </c:pt>
                <c:pt idx="8167">
                  <c:v>0.14797993607603402</c:v>
                </c:pt>
                <c:pt idx="8168">
                  <c:v>0.11982446935058201</c:v>
                </c:pt>
                <c:pt idx="8169">
                  <c:v>0.122169719675046</c:v>
                </c:pt>
                <c:pt idx="8170">
                  <c:v>0.103107128532166</c:v>
                </c:pt>
                <c:pt idx="8171">
                  <c:v>9.4468222978609628E-2</c:v>
                </c:pt>
                <c:pt idx="8172">
                  <c:v>0.10354366736184302</c:v>
                </c:pt>
                <c:pt idx="8173">
                  <c:v>0.135861786628026</c:v>
                </c:pt>
                <c:pt idx="8174">
                  <c:v>0.16203380040009899</c:v>
                </c:pt>
                <c:pt idx="8175">
                  <c:v>0.19558101929757998</c:v>
                </c:pt>
                <c:pt idx="8176">
                  <c:v>0.18299748961790005</c:v>
                </c:pt>
                <c:pt idx="8177">
                  <c:v>0.16649617165195499</c:v>
                </c:pt>
                <c:pt idx="8178">
                  <c:v>0.18774313056546207</c:v>
                </c:pt>
                <c:pt idx="8179">
                  <c:v>0.18151213920543902</c:v>
                </c:pt>
                <c:pt idx="8180">
                  <c:v>0.18829828271988405</c:v>
                </c:pt>
                <c:pt idx="8181">
                  <c:v>0.18868975854665401</c:v>
                </c:pt>
                <c:pt idx="8182">
                  <c:v>0.20226850141332403</c:v>
                </c:pt>
                <c:pt idx="8183">
                  <c:v>0.17770442735926104</c:v>
                </c:pt>
                <c:pt idx="8184">
                  <c:v>0.16763996163710099</c:v>
                </c:pt>
                <c:pt idx="8185">
                  <c:v>0.15281552756936403</c:v>
                </c:pt>
                <c:pt idx="8186">
                  <c:v>0.14898563741233706</c:v>
                </c:pt>
                <c:pt idx="8187">
                  <c:v>0.130842695549647</c:v>
                </c:pt>
                <c:pt idx="8188">
                  <c:v>0.13063156113603</c:v>
                </c:pt>
                <c:pt idx="8189">
                  <c:v>0.116559803232133</c:v>
                </c:pt>
                <c:pt idx="8190">
                  <c:v>0.11256246083987</c:v>
                </c:pt>
                <c:pt idx="8191">
                  <c:v>9.1916960170323719E-2</c:v>
                </c:pt>
                <c:pt idx="8192">
                  <c:v>9.2017210573133293E-2</c:v>
                </c:pt>
                <c:pt idx="8193">
                  <c:v>8.3501615841374013E-2</c:v>
                </c:pt>
                <c:pt idx="8194">
                  <c:v>6.4484340883578101E-2</c:v>
                </c:pt>
                <c:pt idx="8195">
                  <c:v>4.6488353701747795E-2</c:v>
                </c:pt>
                <c:pt idx="8196">
                  <c:v>5.5906324979210005E-2</c:v>
                </c:pt>
                <c:pt idx="8197">
                  <c:v>5.6949922562209383E-2</c:v>
                </c:pt>
                <c:pt idx="8198">
                  <c:v>4.7443859834340713E-2</c:v>
                </c:pt>
                <c:pt idx="8199">
                  <c:v>4.9694513960762098E-2</c:v>
                </c:pt>
                <c:pt idx="8200">
                  <c:v>5.4887202436967104E-2</c:v>
                </c:pt>
                <c:pt idx="8201">
                  <c:v>4.9948317596269692E-2</c:v>
                </c:pt>
                <c:pt idx="8202">
                  <c:v>5.8254414440287304E-2</c:v>
                </c:pt>
                <c:pt idx="8203">
                  <c:v>6.329915812591759E-2</c:v>
                </c:pt>
                <c:pt idx="8204">
                  <c:v>6.6010524977763413E-2</c:v>
                </c:pt>
                <c:pt idx="8205">
                  <c:v>6.0584809986496103E-2</c:v>
                </c:pt>
                <c:pt idx="8206">
                  <c:v>5.3509148872548297E-2</c:v>
                </c:pt>
                <c:pt idx="8207">
                  <c:v>5.046639529511391E-2</c:v>
                </c:pt>
                <c:pt idx="8208">
                  <c:v>4.2881340577314984E-2</c:v>
                </c:pt>
                <c:pt idx="8209">
                  <c:v>5.0357242948369005E-2</c:v>
                </c:pt>
                <c:pt idx="8210">
                  <c:v>3.9313042213383206E-2</c:v>
                </c:pt>
                <c:pt idx="8211">
                  <c:v>4.1104774968352492E-2</c:v>
                </c:pt>
                <c:pt idx="8212">
                  <c:v>5.9434793624709506E-2</c:v>
                </c:pt>
                <c:pt idx="8213">
                  <c:v>0.110990434235735</c:v>
                </c:pt>
                <c:pt idx="8214">
                  <c:v>0.122842466306423</c:v>
                </c:pt>
                <c:pt idx="8215">
                  <c:v>0.15060377063177297</c:v>
                </c:pt>
                <c:pt idx="8216">
                  <c:v>0.16429155458563299</c:v>
                </c:pt>
                <c:pt idx="8217">
                  <c:v>0.14540112233751601</c:v>
                </c:pt>
                <c:pt idx="8218">
                  <c:v>0.12887506716779101</c:v>
                </c:pt>
                <c:pt idx="8219">
                  <c:v>0.14158553931865897</c:v>
                </c:pt>
                <c:pt idx="8220">
                  <c:v>0.17226590461313401</c:v>
                </c:pt>
                <c:pt idx="8221">
                  <c:v>0.19958409905638103</c:v>
                </c:pt>
                <c:pt idx="8222">
                  <c:v>0.20796010282429206</c:v>
                </c:pt>
                <c:pt idx="8223">
                  <c:v>0.20554215449841703</c:v>
                </c:pt>
                <c:pt idx="8224">
                  <c:v>0.17673056417635599</c:v>
                </c:pt>
                <c:pt idx="8225">
                  <c:v>0.167480720015938</c:v>
                </c:pt>
                <c:pt idx="8226">
                  <c:v>0.17878705122038699</c:v>
                </c:pt>
                <c:pt idx="8227">
                  <c:v>0.21605464641074801</c:v>
                </c:pt>
                <c:pt idx="8228">
                  <c:v>0.21555755636315896</c:v>
                </c:pt>
                <c:pt idx="8229">
                  <c:v>0.22329063148091002</c:v>
                </c:pt>
                <c:pt idx="8230">
                  <c:v>0.19259845770748202</c:v>
                </c:pt>
                <c:pt idx="8231">
                  <c:v>0.17992974835683503</c:v>
                </c:pt>
                <c:pt idx="8232">
                  <c:v>0.16891300215299204</c:v>
                </c:pt>
                <c:pt idx="8233">
                  <c:v>0.17514236429215199</c:v>
                </c:pt>
                <c:pt idx="8234">
                  <c:v>0.17262743345344103</c:v>
                </c:pt>
                <c:pt idx="8235">
                  <c:v>0.16662675782848696</c:v>
                </c:pt>
                <c:pt idx="8236">
                  <c:v>0.17638345290874896</c:v>
                </c:pt>
                <c:pt idx="8237">
                  <c:v>0.18928618801604802</c:v>
                </c:pt>
                <c:pt idx="8238">
                  <c:v>0.18959273227325199</c:v>
                </c:pt>
                <c:pt idx="8239">
                  <c:v>0.19283149900975896</c:v>
                </c:pt>
                <c:pt idx="8240">
                  <c:v>0.18322645130440504</c:v>
                </c:pt>
                <c:pt idx="8241">
                  <c:v>0.17816378753082301</c:v>
                </c:pt>
                <c:pt idx="8242">
                  <c:v>0.20026617660454799</c:v>
                </c:pt>
                <c:pt idx="8243">
                  <c:v>0.21785202306934001</c:v>
                </c:pt>
                <c:pt idx="8244">
                  <c:v>0.20216607525193001</c:v>
                </c:pt>
                <c:pt idx="8245">
                  <c:v>0.21389438798986904</c:v>
                </c:pt>
                <c:pt idx="8246">
                  <c:v>0.22976024256105404</c:v>
                </c:pt>
                <c:pt idx="8247">
                  <c:v>0.21176866670171399</c:v>
                </c:pt>
                <c:pt idx="8248">
                  <c:v>0.22003856680884998</c:v>
                </c:pt>
                <c:pt idx="8249">
                  <c:v>0.22370633240518903</c:v>
                </c:pt>
                <c:pt idx="8250">
                  <c:v>0.22448885056163503</c:v>
                </c:pt>
                <c:pt idx="8251">
                  <c:v>0.18283788927797903</c:v>
                </c:pt>
                <c:pt idx="8252">
                  <c:v>0.17966950127754797</c:v>
                </c:pt>
                <c:pt idx="8253">
                  <c:v>0.17798502282372303</c:v>
                </c:pt>
                <c:pt idx="8254">
                  <c:v>0.19018692175457397</c:v>
                </c:pt>
                <c:pt idx="8255">
                  <c:v>0.20002200802539599</c:v>
                </c:pt>
                <c:pt idx="8256">
                  <c:v>0.201579991404644</c:v>
                </c:pt>
                <c:pt idx="8257">
                  <c:v>0.20407818460372801</c:v>
                </c:pt>
                <c:pt idx="8258">
                  <c:v>0.21425406440323103</c:v>
                </c:pt>
                <c:pt idx="8259">
                  <c:v>0.20642280657826403</c:v>
                </c:pt>
                <c:pt idx="8260">
                  <c:v>0.20228549076197602</c:v>
                </c:pt>
                <c:pt idx="8261">
                  <c:v>0.22318644377542804</c:v>
                </c:pt>
                <c:pt idx="8262">
                  <c:v>0.21769810578632806</c:v>
                </c:pt>
                <c:pt idx="8263">
                  <c:v>0.20605182646442002</c:v>
                </c:pt>
                <c:pt idx="8264">
                  <c:v>0.18937738523307199</c:v>
                </c:pt>
                <c:pt idx="8265">
                  <c:v>0.18720889039682406</c:v>
                </c:pt>
                <c:pt idx="8266">
                  <c:v>0.188774609277511</c:v>
                </c:pt>
                <c:pt idx="8267">
                  <c:v>0.20288330536602003</c:v>
                </c:pt>
                <c:pt idx="8268">
                  <c:v>0.20762434767052201</c:v>
                </c:pt>
                <c:pt idx="8269">
                  <c:v>0.21971714339519305</c:v>
                </c:pt>
                <c:pt idx="8270">
                  <c:v>0.23336142798405599</c:v>
                </c:pt>
                <c:pt idx="8271">
                  <c:v>0.23829374827425501</c:v>
                </c:pt>
                <c:pt idx="8272">
                  <c:v>0.22560544585989203</c:v>
                </c:pt>
                <c:pt idx="8273">
                  <c:v>0.21653778209123306</c:v>
                </c:pt>
                <c:pt idx="8274">
                  <c:v>0.21952836350990804</c:v>
                </c:pt>
                <c:pt idx="8275">
                  <c:v>0.23040418956581904</c:v>
                </c:pt>
                <c:pt idx="8276">
                  <c:v>0.22601111649648503</c:v>
                </c:pt>
                <c:pt idx="8277">
                  <c:v>0.22255833350048604</c:v>
                </c:pt>
                <c:pt idx="8278">
                  <c:v>0.20831833830030502</c:v>
                </c:pt>
                <c:pt idx="8279">
                  <c:v>0.19112976329478595</c:v>
                </c:pt>
                <c:pt idx="8280">
                  <c:v>0.18908930536611704</c:v>
                </c:pt>
                <c:pt idx="8281">
                  <c:v>0.18815511227835596</c:v>
                </c:pt>
                <c:pt idx="8282">
                  <c:v>0.18531625840944002</c:v>
                </c:pt>
                <c:pt idx="8283">
                  <c:v>0.18152605466266303</c:v>
                </c:pt>
                <c:pt idx="8284">
                  <c:v>0.18420706526172104</c:v>
                </c:pt>
                <c:pt idx="8285">
                  <c:v>0.18454060445172102</c:v>
                </c:pt>
                <c:pt idx="8286">
                  <c:v>0.18045285424178301</c:v>
                </c:pt>
                <c:pt idx="8287">
                  <c:v>0.181090229369849</c:v>
                </c:pt>
                <c:pt idx="8288">
                  <c:v>0.19625135999381096</c:v>
                </c:pt>
                <c:pt idx="8289">
                  <c:v>0.19604340935310299</c:v>
                </c:pt>
                <c:pt idx="8290">
                  <c:v>0.193889770607999</c:v>
                </c:pt>
                <c:pt idx="8291">
                  <c:v>0.18193240674818104</c:v>
                </c:pt>
                <c:pt idx="8292">
                  <c:v>0.13235555596265794</c:v>
                </c:pt>
                <c:pt idx="8293">
                  <c:v>0.104803889869271</c:v>
                </c:pt>
                <c:pt idx="8294">
                  <c:v>8.8900718108517393E-2</c:v>
                </c:pt>
                <c:pt idx="8295">
                  <c:v>7.8413409578600199E-2</c:v>
                </c:pt>
                <c:pt idx="8296">
                  <c:v>7.6076280805657218E-2</c:v>
                </c:pt>
                <c:pt idx="8297">
                  <c:v>8.0299465788358518E-2</c:v>
                </c:pt>
                <c:pt idx="8298">
                  <c:v>8.5643770479018791E-2</c:v>
                </c:pt>
                <c:pt idx="8299">
                  <c:v>8.0745993424433726E-2</c:v>
                </c:pt>
                <c:pt idx="8300">
                  <c:v>7.2988937146864011E-2</c:v>
                </c:pt>
                <c:pt idx="8301">
                  <c:v>6.3670496242456603E-2</c:v>
                </c:pt>
                <c:pt idx="8302">
                  <c:v>4.843876623145419E-2</c:v>
                </c:pt>
                <c:pt idx="8303">
                  <c:v>4.2432640148678015E-2</c:v>
                </c:pt>
                <c:pt idx="8304">
                  <c:v>5.0151778471351292E-2</c:v>
                </c:pt>
                <c:pt idx="8305">
                  <c:v>6.4238965968489797E-2</c:v>
                </c:pt>
                <c:pt idx="8306">
                  <c:v>7.1799761849425631E-2</c:v>
                </c:pt>
                <c:pt idx="8307">
                  <c:v>7.6998024121826519E-2</c:v>
                </c:pt>
                <c:pt idx="8308">
                  <c:v>8.3065514374633609E-2</c:v>
                </c:pt>
                <c:pt idx="8309">
                  <c:v>7.207106879708558E-2</c:v>
                </c:pt>
                <c:pt idx="8310">
                  <c:v>8.2174272597745998E-2</c:v>
                </c:pt>
                <c:pt idx="8311">
                  <c:v>8.8982454924906501E-2</c:v>
                </c:pt>
                <c:pt idx="8312">
                  <c:v>9.9297476927204628E-2</c:v>
                </c:pt>
                <c:pt idx="8313">
                  <c:v>9.1640651806578086E-2</c:v>
                </c:pt>
                <c:pt idx="8314">
                  <c:v>7.7893090199173912E-2</c:v>
                </c:pt>
                <c:pt idx="8315">
                  <c:v>6.105025517287789E-2</c:v>
                </c:pt>
                <c:pt idx="8316">
                  <c:v>5.1664254326291709E-2</c:v>
                </c:pt>
                <c:pt idx="8317">
                  <c:v>4.6779895163164879E-2</c:v>
                </c:pt>
                <c:pt idx="8318">
                  <c:v>4.2274358377032785E-2</c:v>
                </c:pt>
                <c:pt idx="8319">
                  <c:v>4.5927870677359386E-2</c:v>
                </c:pt>
                <c:pt idx="8320">
                  <c:v>5.6328203530187207E-2</c:v>
                </c:pt>
                <c:pt idx="8321">
                  <c:v>7.5282342706997601E-2</c:v>
                </c:pt>
                <c:pt idx="8322">
                  <c:v>7.8663477942381321E-2</c:v>
                </c:pt>
                <c:pt idx="8323">
                  <c:v>8.1484134156001892E-2</c:v>
                </c:pt>
                <c:pt idx="8324">
                  <c:v>8.4129446013892925E-2</c:v>
                </c:pt>
                <c:pt idx="8325">
                  <c:v>9.3039311123868818E-2</c:v>
                </c:pt>
                <c:pt idx="8326">
                  <c:v>8.9601809062294036E-2</c:v>
                </c:pt>
                <c:pt idx="8327">
                  <c:v>7.3616876007190094E-2</c:v>
                </c:pt>
                <c:pt idx="8328">
                  <c:v>5.1677958412234486E-2</c:v>
                </c:pt>
                <c:pt idx="8329">
                  <c:v>4.5947472137763304E-2</c:v>
                </c:pt>
                <c:pt idx="8330">
                  <c:v>3.6321999703359802E-2</c:v>
                </c:pt>
                <c:pt idx="8331">
                  <c:v>2.83960452487294E-2</c:v>
                </c:pt>
                <c:pt idx="8332">
                  <c:v>2.0673634483875009E-2</c:v>
                </c:pt>
                <c:pt idx="8333">
                  <c:v>1.7908819969842303E-2</c:v>
                </c:pt>
                <c:pt idx="8334">
                  <c:v>1.7537877642834404E-2</c:v>
                </c:pt>
                <c:pt idx="8335">
                  <c:v>1.6859003362281601E-2</c:v>
                </c:pt>
                <c:pt idx="8336">
                  <c:v>1.6667713823942599E-2</c:v>
                </c:pt>
                <c:pt idx="8337">
                  <c:v>1.9917118838471103E-2</c:v>
                </c:pt>
                <c:pt idx="8338">
                  <c:v>2.2701532669468803E-2</c:v>
                </c:pt>
                <c:pt idx="8339">
                  <c:v>2.3941650304221102E-2</c:v>
                </c:pt>
                <c:pt idx="8340">
                  <c:v>2.2811179523292206E-2</c:v>
                </c:pt>
                <c:pt idx="8341">
                  <c:v>2.1219463301471304E-2</c:v>
                </c:pt>
                <c:pt idx="8342">
                  <c:v>2.0376277105458002E-2</c:v>
                </c:pt>
                <c:pt idx="8343">
                  <c:v>2.1935576112497704E-2</c:v>
                </c:pt>
                <c:pt idx="8344">
                  <c:v>2.6482947021789906E-2</c:v>
                </c:pt>
                <c:pt idx="8345">
                  <c:v>5.5324473262717708E-2</c:v>
                </c:pt>
                <c:pt idx="8346">
                  <c:v>0.11899412173761405</c:v>
                </c:pt>
                <c:pt idx="8347">
                  <c:v>0.17204083855394603</c:v>
                </c:pt>
                <c:pt idx="8348">
                  <c:v>0.17839816568803099</c:v>
                </c:pt>
                <c:pt idx="8349">
                  <c:v>0.18312340646240802</c:v>
                </c:pt>
                <c:pt idx="8350">
                  <c:v>0.184860797250813</c:v>
                </c:pt>
                <c:pt idx="8351">
                  <c:v>0.17134221332869001</c:v>
                </c:pt>
                <c:pt idx="8352">
                  <c:v>0.15515458224377798</c:v>
                </c:pt>
                <c:pt idx="8353">
                  <c:v>0.16516558468213599</c:v>
                </c:pt>
                <c:pt idx="8354">
                  <c:v>0.16758712688419802</c:v>
                </c:pt>
                <c:pt idx="8355">
                  <c:v>0.16082469874820599</c:v>
                </c:pt>
                <c:pt idx="8356">
                  <c:v>0.17394656764161201</c:v>
                </c:pt>
                <c:pt idx="8357">
                  <c:v>0.19634307272887</c:v>
                </c:pt>
                <c:pt idx="8358">
                  <c:v>0.21344034648229909</c:v>
                </c:pt>
                <c:pt idx="8359">
                  <c:v>0.21722954780783402</c:v>
                </c:pt>
                <c:pt idx="8360">
                  <c:v>0.225621889839215</c:v>
                </c:pt>
                <c:pt idx="8361">
                  <c:v>0.24208964475213904</c:v>
                </c:pt>
                <c:pt idx="8362">
                  <c:v>0.24344025120390503</c:v>
                </c:pt>
                <c:pt idx="8363">
                  <c:v>0.24977896305314301</c:v>
                </c:pt>
                <c:pt idx="8364">
                  <c:v>0.249192577761084</c:v>
                </c:pt>
                <c:pt idx="8365">
                  <c:v>0.24209635567582802</c:v>
                </c:pt>
                <c:pt idx="8366">
                  <c:v>0.24737017772364497</c:v>
                </c:pt>
                <c:pt idx="8367">
                  <c:v>0.23952596986428901</c:v>
                </c:pt>
                <c:pt idx="8368">
                  <c:v>0.22028631025101</c:v>
                </c:pt>
                <c:pt idx="8369">
                  <c:v>0.21048142172874501</c:v>
                </c:pt>
                <c:pt idx="8370">
                  <c:v>0.21061626867264799</c:v>
                </c:pt>
                <c:pt idx="8371">
                  <c:v>0.13867950271169996</c:v>
                </c:pt>
                <c:pt idx="8372">
                  <c:v>8.1255037564194027E-2</c:v>
                </c:pt>
                <c:pt idx="8373">
                  <c:v>3.9435654905026707E-2</c:v>
                </c:pt>
                <c:pt idx="8374">
                  <c:v>3.4172668844482397E-2</c:v>
                </c:pt>
                <c:pt idx="8375">
                  <c:v>4.619084820333709E-2</c:v>
                </c:pt>
                <c:pt idx="8376">
                  <c:v>6.3391330948799313E-2</c:v>
                </c:pt>
                <c:pt idx="8377">
                  <c:v>9.2577186761474209E-2</c:v>
                </c:pt>
                <c:pt idx="8378">
                  <c:v>8.8235176055558709E-2</c:v>
                </c:pt>
                <c:pt idx="8379">
                  <c:v>6.6559880808824703E-2</c:v>
                </c:pt>
                <c:pt idx="8380">
                  <c:v>6.0340275619959596E-2</c:v>
                </c:pt>
                <c:pt idx="8381">
                  <c:v>6.2395176702320608E-2</c:v>
                </c:pt>
                <c:pt idx="8382">
                  <c:v>5.833318128150141E-2</c:v>
                </c:pt>
                <c:pt idx="8383">
                  <c:v>5.6157659155875707E-2</c:v>
                </c:pt>
                <c:pt idx="8384">
                  <c:v>6.2959115963008197E-2</c:v>
                </c:pt>
                <c:pt idx="8385">
                  <c:v>5.3306712668007496E-2</c:v>
                </c:pt>
                <c:pt idx="8386">
                  <c:v>4.6631874805744898E-2</c:v>
                </c:pt>
                <c:pt idx="8387">
                  <c:v>3.9423818899548199E-2</c:v>
                </c:pt>
                <c:pt idx="8388">
                  <c:v>4.2215584336321312E-2</c:v>
                </c:pt>
                <c:pt idx="8389">
                  <c:v>4.050913639301789E-2</c:v>
                </c:pt>
                <c:pt idx="8390">
                  <c:v>3.4230630304642497E-2</c:v>
                </c:pt>
                <c:pt idx="8391">
                  <c:v>2.7872575343448201E-2</c:v>
                </c:pt>
                <c:pt idx="8392">
                  <c:v>2.1053234234963202E-2</c:v>
                </c:pt>
                <c:pt idx="8393">
                  <c:v>1.8386176931659903E-2</c:v>
                </c:pt>
                <c:pt idx="8394">
                  <c:v>1.5134189295609403E-2</c:v>
                </c:pt>
                <c:pt idx="8395">
                  <c:v>1.3117724321216901E-2</c:v>
                </c:pt>
                <c:pt idx="8396">
                  <c:v>1.2214198172521897E-2</c:v>
                </c:pt>
                <c:pt idx="8397">
                  <c:v>1.2129757907689899E-2</c:v>
                </c:pt>
                <c:pt idx="8398">
                  <c:v>1.1778449078756701E-2</c:v>
                </c:pt>
                <c:pt idx="8399">
                  <c:v>1.2102074869851501E-2</c:v>
                </c:pt>
                <c:pt idx="8400">
                  <c:v>1.3331845679532403E-2</c:v>
                </c:pt>
                <c:pt idx="8401">
                  <c:v>1.3533505424169102E-2</c:v>
                </c:pt>
                <c:pt idx="8402">
                  <c:v>1.3576667639222701E-2</c:v>
                </c:pt>
                <c:pt idx="8403">
                  <c:v>1.3453146797556301E-2</c:v>
                </c:pt>
                <c:pt idx="8404">
                  <c:v>1.3844519698807607E-2</c:v>
                </c:pt>
                <c:pt idx="8405">
                  <c:v>1.4432211152400197E-2</c:v>
                </c:pt>
                <c:pt idx="8406">
                  <c:v>1.5931676789280202E-2</c:v>
                </c:pt>
                <c:pt idx="8407">
                  <c:v>1.6889634583023502E-2</c:v>
                </c:pt>
                <c:pt idx="8408">
                  <c:v>1.8791539106983404E-2</c:v>
                </c:pt>
                <c:pt idx="8409">
                  <c:v>1.9229359744620304E-2</c:v>
                </c:pt>
                <c:pt idx="8410">
                  <c:v>2.0613988997217104E-2</c:v>
                </c:pt>
                <c:pt idx="8411">
                  <c:v>2.1174277185436005E-2</c:v>
                </c:pt>
                <c:pt idx="8412">
                  <c:v>2.3212969872689601E-2</c:v>
                </c:pt>
                <c:pt idx="8413">
                  <c:v>2.6556346399905902E-2</c:v>
                </c:pt>
                <c:pt idx="8414">
                  <c:v>2.7584638877432899E-2</c:v>
                </c:pt>
                <c:pt idx="8415">
                  <c:v>2.8404920071855404E-2</c:v>
                </c:pt>
                <c:pt idx="8416">
                  <c:v>3.61599713363943E-2</c:v>
                </c:pt>
                <c:pt idx="8417">
                  <c:v>4.7093801117082217E-2</c:v>
                </c:pt>
                <c:pt idx="8418">
                  <c:v>6.4767486361546334E-2</c:v>
                </c:pt>
                <c:pt idx="8419">
                  <c:v>7.52923425924584E-2</c:v>
                </c:pt>
                <c:pt idx="8420">
                  <c:v>7.2519855418480397E-2</c:v>
                </c:pt>
                <c:pt idx="8421">
                  <c:v>9.2711516976296898E-2</c:v>
                </c:pt>
                <c:pt idx="8422">
                  <c:v>0.112581814232159</c:v>
                </c:pt>
                <c:pt idx="8423">
                  <c:v>0.126884781346705</c:v>
                </c:pt>
                <c:pt idx="8424">
                  <c:v>0.13233214143294603</c:v>
                </c:pt>
                <c:pt idx="8425">
                  <c:v>0.12159915370995202</c:v>
                </c:pt>
                <c:pt idx="8426">
                  <c:v>0.12214073132188102</c:v>
                </c:pt>
                <c:pt idx="8427">
                  <c:v>0.130159820532917</c:v>
                </c:pt>
                <c:pt idx="8428">
                  <c:v>0.13612016140620301</c:v>
                </c:pt>
                <c:pt idx="8429">
                  <c:v>0.13313403663942203</c:v>
                </c:pt>
                <c:pt idx="8430">
                  <c:v>0.13053503708099903</c:v>
                </c:pt>
                <c:pt idx="8431">
                  <c:v>0.12741472466419501</c:v>
                </c:pt>
                <c:pt idx="8432">
                  <c:v>0.12464457263126703</c:v>
                </c:pt>
                <c:pt idx="8433">
                  <c:v>0.14149431361540402</c:v>
                </c:pt>
                <c:pt idx="8434">
                  <c:v>0.16799053946802703</c:v>
                </c:pt>
                <c:pt idx="8435">
                  <c:v>0.17992239856166306</c:v>
                </c:pt>
                <c:pt idx="8436">
                  <c:v>0.17649471203376099</c:v>
                </c:pt>
                <c:pt idx="8437">
                  <c:v>0.18290653033042106</c:v>
                </c:pt>
                <c:pt idx="8438">
                  <c:v>0.174874446264912</c:v>
                </c:pt>
                <c:pt idx="8439">
                  <c:v>0.169767814369611</c:v>
                </c:pt>
                <c:pt idx="8440">
                  <c:v>0.16330216746707801</c:v>
                </c:pt>
                <c:pt idx="8441">
                  <c:v>0.16373580447915501</c:v>
                </c:pt>
                <c:pt idx="8442">
                  <c:v>0.15461128051471903</c:v>
                </c:pt>
                <c:pt idx="8443">
                  <c:v>0.15985531633799802</c:v>
                </c:pt>
                <c:pt idx="8444">
                  <c:v>0.16151858134953401</c:v>
                </c:pt>
                <c:pt idx="8445">
                  <c:v>0.16628898502800299</c:v>
                </c:pt>
                <c:pt idx="8446">
                  <c:v>0.18172861378393301</c:v>
                </c:pt>
                <c:pt idx="8447">
                  <c:v>0.17326966141960901</c:v>
                </c:pt>
                <c:pt idx="8448">
                  <c:v>0.18468094840770599</c:v>
                </c:pt>
                <c:pt idx="8449">
                  <c:v>0.17343558214821503</c:v>
                </c:pt>
                <c:pt idx="8450">
                  <c:v>0.19216687319984696</c:v>
                </c:pt>
                <c:pt idx="8451">
                  <c:v>0.20225093704267999</c:v>
                </c:pt>
                <c:pt idx="8452">
                  <c:v>0.19624643600942407</c:v>
                </c:pt>
                <c:pt idx="8453">
                  <c:v>0.17429220010655103</c:v>
                </c:pt>
                <c:pt idx="8454">
                  <c:v>0.166151090163838</c:v>
                </c:pt>
                <c:pt idx="8455">
                  <c:v>0.17000899221648599</c:v>
                </c:pt>
                <c:pt idx="8456">
                  <c:v>0.165723095664951</c:v>
                </c:pt>
                <c:pt idx="8457">
                  <c:v>0.15319222712236702</c:v>
                </c:pt>
                <c:pt idx="8458">
                  <c:v>0.15265994672033104</c:v>
                </c:pt>
                <c:pt idx="8459">
                  <c:v>0.15800987289807902</c:v>
                </c:pt>
                <c:pt idx="8460">
                  <c:v>0.16595363636437199</c:v>
                </c:pt>
                <c:pt idx="8461">
                  <c:v>0.18490770724000299</c:v>
                </c:pt>
                <c:pt idx="8462">
                  <c:v>0.18191903203791204</c:v>
                </c:pt>
                <c:pt idx="8463">
                  <c:v>0.17491770753337202</c:v>
                </c:pt>
                <c:pt idx="8464">
                  <c:v>0.17991707289012607</c:v>
                </c:pt>
                <c:pt idx="8465">
                  <c:v>0.17884700224954</c:v>
                </c:pt>
                <c:pt idx="8466">
                  <c:v>0.17185990365107201</c:v>
                </c:pt>
                <c:pt idx="8467">
                  <c:v>0.17116834075060203</c:v>
                </c:pt>
                <c:pt idx="8468">
                  <c:v>0.18725115035663503</c:v>
                </c:pt>
                <c:pt idx="8469">
                  <c:v>0.20357151335345497</c:v>
                </c:pt>
                <c:pt idx="8470">
                  <c:v>0.19690790507665601</c:v>
                </c:pt>
                <c:pt idx="8471">
                  <c:v>0.19325976392706101</c:v>
                </c:pt>
                <c:pt idx="8472">
                  <c:v>0.19806325681210002</c:v>
                </c:pt>
                <c:pt idx="8473">
                  <c:v>0.18877889786837304</c:v>
                </c:pt>
                <c:pt idx="8474">
                  <c:v>0.16785102853397696</c:v>
                </c:pt>
                <c:pt idx="8475">
                  <c:v>0.15068372368022701</c:v>
                </c:pt>
                <c:pt idx="8476">
                  <c:v>0.14052117266931397</c:v>
                </c:pt>
                <c:pt idx="8477">
                  <c:v>0.130988924944724</c:v>
                </c:pt>
                <c:pt idx="8478">
                  <c:v>0.13912240088784902</c:v>
                </c:pt>
                <c:pt idx="8479">
                  <c:v>0.14299811619374503</c:v>
                </c:pt>
                <c:pt idx="8480">
                  <c:v>0.14901767487458301</c:v>
                </c:pt>
                <c:pt idx="8481">
                  <c:v>0.15013273271632901</c:v>
                </c:pt>
                <c:pt idx="8482">
                  <c:v>0.16689244217051599</c:v>
                </c:pt>
                <c:pt idx="8483">
                  <c:v>0.164007565389475</c:v>
                </c:pt>
                <c:pt idx="8484">
                  <c:v>0.16379803893048503</c:v>
                </c:pt>
                <c:pt idx="8485">
                  <c:v>0.19076355967181097</c:v>
                </c:pt>
                <c:pt idx="8486">
                  <c:v>0.19084577815604201</c:v>
                </c:pt>
                <c:pt idx="8487">
                  <c:v>0.17613061026571097</c:v>
                </c:pt>
                <c:pt idx="8488">
                  <c:v>0.18021964824810899</c:v>
                </c:pt>
                <c:pt idx="8489">
                  <c:v>0.17292753280024203</c:v>
                </c:pt>
                <c:pt idx="8490">
                  <c:v>0.17137956825927997</c:v>
                </c:pt>
                <c:pt idx="8491">
                  <c:v>0.15658374867040203</c:v>
                </c:pt>
                <c:pt idx="8492">
                  <c:v>0.14698565626079499</c:v>
                </c:pt>
                <c:pt idx="8493">
                  <c:v>0.15030948975748906</c:v>
                </c:pt>
                <c:pt idx="8494">
                  <c:v>0.15013445759816801</c:v>
                </c:pt>
                <c:pt idx="8495">
                  <c:v>0.14833138553519906</c:v>
                </c:pt>
                <c:pt idx="8496">
                  <c:v>0.14202183962126799</c:v>
                </c:pt>
                <c:pt idx="8497">
                  <c:v>0.13867050901100397</c:v>
                </c:pt>
                <c:pt idx="8498">
                  <c:v>0.12404053984335102</c:v>
                </c:pt>
                <c:pt idx="8499">
                  <c:v>0.13738886678887596</c:v>
                </c:pt>
                <c:pt idx="8500">
                  <c:v>0.15607040195506999</c:v>
                </c:pt>
                <c:pt idx="8501">
                  <c:v>0.14110974932329101</c:v>
                </c:pt>
                <c:pt idx="8502">
                  <c:v>0.120613964825736</c:v>
                </c:pt>
                <c:pt idx="8503">
                  <c:v>0.127673198882259</c:v>
                </c:pt>
                <c:pt idx="8504">
                  <c:v>0.14002455090069596</c:v>
                </c:pt>
                <c:pt idx="8505">
                  <c:v>0.12174586055807002</c:v>
                </c:pt>
                <c:pt idx="8506">
                  <c:v>0.10876380427860004</c:v>
                </c:pt>
                <c:pt idx="8507">
                  <c:v>0.12502938715323003</c:v>
                </c:pt>
                <c:pt idx="8508">
                  <c:v>0.13307094036762501</c:v>
                </c:pt>
                <c:pt idx="8509">
                  <c:v>0.12219699243471802</c:v>
                </c:pt>
                <c:pt idx="8510">
                  <c:v>0.11700670658245203</c:v>
                </c:pt>
                <c:pt idx="8511">
                  <c:v>0.11863213484010202</c:v>
                </c:pt>
                <c:pt idx="8512">
                  <c:v>0.11917332156595203</c:v>
                </c:pt>
                <c:pt idx="8513">
                  <c:v>0.104151332425944</c:v>
                </c:pt>
                <c:pt idx="8514">
                  <c:v>0.10846787129949</c:v>
                </c:pt>
                <c:pt idx="8515">
                  <c:v>0.107356394006678</c:v>
                </c:pt>
                <c:pt idx="8516">
                  <c:v>0.11376238547237499</c:v>
                </c:pt>
                <c:pt idx="8517">
                  <c:v>0.10859921644848802</c:v>
                </c:pt>
                <c:pt idx="8518">
                  <c:v>8.838153836782954E-2</c:v>
                </c:pt>
                <c:pt idx="8519">
                  <c:v>7.7172033128198633E-2</c:v>
                </c:pt>
                <c:pt idx="8520">
                  <c:v>6.0536458861683309E-2</c:v>
                </c:pt>
                <c:pt idx="8521">
                  <c:v>4.9638293591147804E-2</c:v>
                </c:pt>
                <c:pt idx="8522">
                  <c:v>4.3203729789756395E-2</c:v>
                </c:pt>
                <c:pt idx="8523">
                  <c:v>3.6393566354265404E-2</c:v>
                </c:pt>
                <c:pt idx="8524">
                  <c:v>3.8503471998987793E-2</c:v>
                </c:pt>
                <c:pt idx="8525">
                  <c:v>3.7875462928488909E-2</c:v>
                </c:pt>
                <c:pt idx="8526">
                  <c:v>3.6828212321418904E-2</c:v>
                </c:pt>
                <c:pt idx="8527">
                  <c:v>3.4209637916391006E-2</c:v>
                </c:pt>
                <c:pt idx="8528">
                  <c:v>3.1483006682296005E-2</c:v>
                </c:pt>
                <c:pt idx="8529">
                  <c:v>3.2094911500198109E-2</c:v>
                </c:pt>
                <c:pt idx="8530">
                  <c:v>2.5027246132294401E-2</c:v>
                </c:pt>
                <c:pt idx="8531">
                  <c:v>2.5552071815178198E-2</c:v>
                </c:pt>
                <c:pt idx="8532">
                  <c:v>2.1999840790710403E-2</c:v>
                </c:pt>
                <c:pt idx="8533">
                  <c:v>1.8527743558026798E-2</c:v>
                </c:pt>
                <c:pt idx="8534">
                  <c:v>1.6561152083163503E-2</c:v>
                </c:pt>
                <c:pt idx="8535">
                  <c:v>1.3775810269905603E-2</c:v>
                </c:pt>
                <c:pt idx="8536">
                  <c:v>1.3062045497476001E-2</c:v>
                </c:pt>
                <c:pt idx="8537">
                  <c:v>1.1830810107509401E-2</c:v>
                </c:pt>
                <c:pt idx="8538">
                  <c:v>1.4591305844934101E-2</c:v>
                </c:pt>
                <c:pt idx="8539">
                  <c:v>2.0246202092204405E-2</c:v>
                </c:pt>
                <c:pt idx="8540">
                  <c:v>2.9366421733787885E-2</c:v>
                </c:pt>
                <c:pt idx="8541">
                  <c:v>3.8458429348881891E-2</c:v>
                </c:pt>
                <c:pt idx="8542">
                  <c:v>4.0044766010459087E-2</c:v>
                </c:pt>
                <c:pt idx="8543">
                  <c:v>4.8199509120852697E-2</c:v>
                </c:pt>
                <c:pt idx="8544">
                  <c:v>5.5431231607040415E-2</c:v>
                </c:pt>
                <c:pt idx="8545">
                  <c:v>6.536006650647172E-2</c:v>
                </c:pt>
                <c:pt idx="8546">
                  <c:v>8.230445939159621E-2</c:v>
                </c:pt>
                <c:pt idx="8547">
                  <c:v>0.10441660584366499</c:v>
                </c:pt>
                <c:pt idx="8548">
                  <c:v>0.11390023555968501</c:v>
                </c:pt>
                <c:pt idx="8549">
                  <c:v>0.12419328746798304</c:v>
                </c:pt>
                <c:pt idx="8550">
                  <c:v>0.137085522447355</c:v>
                </c:pt>
                <c:pt idx="8551">
                  <c:v>0.13922237981465596</c:v>
                </c:pt>
                <c:pt idx="8552">
                  <c:v>0.13274881348705703</c:v>
                </c:pt>
                <c:pt idx="8553">
                  <c:v>0.12084697096998002</c:v>
                </c:pt>
                <c:pt idx="8554">
                  <c:v>9.9213401820266084E-2</c:v>
                </c:pt>
                <c:pt idx="8555">
                  <c:v>6.7950943446612302E-2</c:v>
                </c:pt>
                <c:pt idx="8556">
                  <c:v>6.2386180228255712E-2</c:v>
                </c:pt>
                <c:pt idx="8557">
                  <c:v>6.2529028629902006E-2</c:v>
                </c:pt>
                <c:pt idx="8558">
                  <c:v>7.7261506646593703E-2</c:v>
                </c:pt>
                <c:pt idx="8559">
                  <c:v>0.101363030327027</c:v>
                </c:pt>
                <c:pt idx="8560">
                  <c:v>0.13988360029045496</c:v>
                </c:pt>
                <c:pt idx="8561">
                  <c:v>0.14964066150644903</c:v>
                </c:pt>
                <c:pt idx="8562">
                  <c:v>0.14241941042044307</c:v>
                </c:pt>
                <c:pt idx="8563">
                  <c:v>0.12956073453328201</c:v>
                </c:pt>
                <c:pt idx="8564">
                  <c:v>0.118927852023197</c:v>
                </c:pt>
                <c:pt idx="8565">
                  <c:v>0.10496268926084799</c:v>
                </c:pt>
                <c:pt idx="8566">
                  <c:v>8.3167128540100541E-2</c:v>
                </c:pt>
                <c:pt idx="8567">
                  <c:v>6.6047394106106494E-2</c:v>
                </c:pt>
                <c:pt idx="8568">
                  <c:v>6.3993071185291808E-2</c:v>
                </c:pt>
                <c:pt idx="8569">
                  <c:v>5.5513390930712718E-2</c:v>
                </c:pt>
                <c:pt idx="8570">
                  <c:v>4.5195380669528301E-2</c:v>
                </c:pt>
                <c:pt idx="8571">
                  <c:v>4.0927175066213892E-2</c:v>
                </c:pt>
                <c:pt idx="8572">
                  <c:v>3.6870191514202906E-2</c:v>
                </c:pt>
                <c:pt idx="8573">
                  <c:v>3.145719374341141E-2</c:v>
                </c:pt>
                <c:pt idx="8574">
                  <c:v>2.8423473059773604E-2</c:v>
                </c:pt>
                <c:pt idx="8575">
                  <c:v>1.98154409899448E-2</c:v>
                </c:pt>
                <c:pt idx="8576">
                  <c:v>1.6515490446095901E-2</c:v>
                </c:pt>
                <c:pt idx="8577">
                  <c:v>1.50888817516413E-2</c:v>
                </c:pt>
                <c:pt idx="8578">
                  <c:v>1.67662483051941E-2</c:v>
                </c:pt>
                <c:pt idx="8579">
                  <c:v>1.6383072345287405E-2</c:v>
                </c:pt>
                <c:pt idx="8580">
                  <c:v>1.5915291038942798E-2</c:v>
                </c:pt>
                <c:pt idx="8581">
                  <c:v>1.5899046497716202E-2</c:v>
                </c:pt>
                <c:pt idx="8582">
                  <c:v>1.5814795539491198E-2</c:v>
                </c:pt>
                <c:pt idx="8583">
                  <c:v>1.5227680413540799E-2</c:v>
                </c:pt>
                <c:pt idx="8584">
                  <c:v>1.3429873211243303E-2</c:v>
                </c:pt>
                <c:pt idx="8585">
                  <c:v>1.16931271371547E-2</c:v>
                </c:pt>
                <c:pt idx="8586">
                  <c:v>1.2509253022610399E-2</c:v>
                </c:pt>
                <c:pt idx="8587">
                  <c:v>1.1305305733539302E-2</c:v>
                </c:pt>
                <c:pt idx="8588">
                  <c:v>1.4535465617533702E-2</c:v>
                </c:pt>
                <c:pt idx="8589">
                  <c:v>1.8111080960737505E-2</c:v>
                </c:pt>
                <c:pt idx="8590">
                  <c:v>2.4674336701455604E-2</c:v>
                </c:pt>
                <c:pt idx="8591">
                  <c:v>2.2193369826436504E-2</c:v>
                </c:pt>
                <c:pt idx="8592">
                  <c:v>2.3529206401382795E-2</c:v>
                </c:pt>
                <c:pt idx="8593">
                  <c:v>2.1824649299692397E-2</c:v>
                </c:pt>
                <c:pt idx="8594">
                  <c:v>1.9022476468115307E-2</c:v>
                </c:pt>
                <c:pt idx="8595">
                  <c:v>1.7370348942585802E-2</c:v>
                </c:pt>
                <c:pt idx="8596">
                  <c:v>1.7046957221685602E-2</c:v>
                </c:pt>
                <c:pt idx="8597">
                  <c:v>2.013977308567131E-2</c:v>
                </c:pt>
                <c:pt idx="8598">
                  <c:v>2.547003205246311E-2</c:v>
                </c:pt>
                <c:pt idx="8599">
                  <c:v>2.7791245630033903E-2</c:v>
                </c:pt>
                <c:pt idx="8600">
                  <c:v>2.5066412540579203E-2</c:v>
                </c:pt>
                <c:pt idx="8601">
                  <c:v>2.2191995314277006E-2</c:v>
                </c:pt>
                <c:pt idx="8602">
                  <c:v>2.5299999613971006E-2</c:v>
                </c:pt>
                <c:pt idx="8603">
                  <c:v>2.3819660466235505E-2</c:v>
                </c:pt>
                <c:pt idx="8604">
                  <c:v>2.4555397027261405E-2</c:v>
                </c:pt>
                <c:pt idx="8605">
                  <c:v>2.7557349784847206E-2</c:v>
                </c:pt>
                <c:pt idx="8606">
                  <c:v>2.5086878727072107E-2</c:v>
                </c:pt>
                <c:pt idx="8607">
                  <c:v>2.3391308101108399E-2</c:v>
                </c:pt>
                <c:pt idx="8608">
                  <c:v>1.9672316074685999E-2</c:v>
                </c:pt>
                <c:pt idx="8609">
                  <c:v>1.5906626721346202E-2</c:v>
                </c:pt>
                <c:pt idx="8610">
                  <c:v>1.4824660491040699E-2</c:v>
                </c:pt>
                <c:pt idx="8611">
                  <c:v>2.5141532947370104E-2</c:v>
                </c:pt>
                <c:pt idx="8612">
                  <c:v>2.8755235235987695E-2</c:v>
                </c:pt>
                <c:pt idx="8613">
                  <c:v>3.2873759326266405E-2</c:v>
                </c:pt>
                <c:pt idx="8614">
                  <c:v>3.40518943887516E-2</c:v>
                </c:pt>
                <c:pt idx="8615">
                  <c:v>7.1878436973695503E-2</c:v>
                </c:pt>
                <c:pt idx="8616">
                  <c:v>0.11956801299436298</c:v>
                </c:pt>
                <c:pt idx="8617">
                  <c:v>0.16450165126272701</c:v>
                </c:pt>
                <c:pt idx="8618">
                  <c:v>0.16761454615479299</c:v>
                </c:pt>
                <c:pt idx="8619">
                  <c:v>0.17325824980950202</c:v>
                </c:pt>
                <c:pt idx="8620">
                  <c:v>0.18700313767795904</c:v>
                </c:pt>
                <c:pt idx="8621">
                  <c:v>0.19385100319144699</c:v>
                </c:pt>
                <c:pt idx="8622">
                  <c:v>0.19382457593563895</c:v>
                </c:pt>
                <c:pt idx="8623">
                  <c:v>0.17819931312018703</c:v>
                </c:pt>
                <c:pt idx="8624">
                  <c:v>0.15565528944427703</c:v>
                </c:pt>
                <c:pt idx="8625">
                  <c:v>0.15412533865656503</c:v>
                </c:pt>
                <c:pt idx="8626">
                  <c:v>0.18842481843745604</c:v>
                </c:pt>
                <c:pt idx="8627">
                  <c:v>0.19275921029939302</c:v>
                </c:pt>
                <c:pt idx="8628">
                  <c:v>0.20650975893940901</c:v>
                </c:pt>
                <c:pt idx="8629">
                  <c:v>0.20630464543079999</c:v>
                </c:pt>
                <c:pt idx="8630">
                  <c:v>0.18297316514577799</c:v>
                </c:pt>
                <c:pt idx="8631">
                  <c:v>0.18002686158766204</c:v>
                </c:pt>
                <c:pt idx="8632">
                  <c:v>0.18360918316133806</c:v>
                </c:pt>
                <c:pt idx="8633">
                  <c:v>0.18398296976025399</c:v>
                </c:pt>
                <c:pt idx="8634">
                  <c:v>0.17222420058220206</c:v>
                </c:pt>
                <c:pt idx="8635">
                  <c:v>0.17711285157897699</c:v>
                </c:pt>
                <c:pt idx="8636">
                  <c:v>0.15802156445468296</c:v>
                </c:pt>
                <c:pt idx="8637">
                  <c:v>0.12962056182461695</c:v>
                </c:pt>
                <c:pt idx="8638">
                  <c:v>9.1989382387175203E-2</c:v>
                </c:pt>
                <c:pt idx="8639">
                  <c:v>6.8159824532218694E-2</c:v>
                </c:pt>
                <c:pt idx="8640">
                  <c:v>4.5701296602668709E-2</c:v>
                </c:pt>
                <c:pt idx="8641">
                  <c:v>3.4835435248459806E-2</c:v>
                </c:pt>
                <c:pt idx="8642">
                  <c:v>2.669939558030781E-2</c:v>
                </c:pt>
                <c:pt idx="8643">
                  <c:v>2.7827663400367308E-2</c:v>
                </c:pt>
                <c:pt idx="8644">
                  <c:v>3.8757262224674009E-2</c:v>
                </c:pt>
                <c:pt idx="8645">
                  <c:v>4.7466026304647815E-2</c:v>
                </c:pt>
                <c:pt idx="8646">
                  <c:v>6.4543481488121612E-2</c:v>
                </c:pt>
                <c:pt idx="8647">
                  <c:v>5.2621991180079201E-2</c:v>
                </c:pt>
                <c:pt idx="8648">
                  <c:v>4.8152062753940503E-2</c:v>
                </c:pt>
                <c:pt idx="8649">
                  <c:v>4.1489042087201201E-2</c:v>
                </c:pt>
                <c:pt idx="8650">
                  <c:v>3.3013941811222504E-2</c:v>
                </c:pt>
                <c:pt idx="8651">
                  <c:v>1.9316382778552001E-2</c:v>
                </c:pt>
                <c:pt idx="8652">
                  <c:v>1.6110792789669599E-2</c:v>
                </c:pt>
                <c:pt idx="8653">
                  <c:v>1.60545694834998E-2</c:v>
                </c:pt>
                <c:pt idx="8654">
                  <c:v>1.5540338920490698E-2</c:v>
                </c:pt>
                <c:pt idx="8655">
                  <c:v>1.5232786278717502E-2</c:v>
                </c:pt>
                <c:pt idx="8656">
                  <c:v>1.3607296249249799E-2</c:v>
                </c:pt>
                <c:pt idx="8657">
                  <c:v>1.0987734046948402E-2</c:v>
                </c:pt>
                <c:pt idx="8658">
                  <c:v>1.1461794501669101E-2</c:v>
                </c:pt>
                <c:pt idx="8659">
                  <c:v>1.1470068001313002E-2</c:v>
                </c:pt>
                <c:pt idx="8660">
                  <c:v>1.0888196914124399E-2</c:v>
                </c:pt>
                <c:pt idx="8661">
                  <c:v>1.11939314435292E-2</c:v>
                </c:pt>
                <c:pt idx="8662">
                  <c:v>1.24872943067523E-2</c:v>
                </c:pt>
                <c:pt idx="8663">
                  <c:v>1.4196332163174896E-2</c:v>
                </c:pt>
                <c:pt idx="8664">
                  <c:v>1.5557631371611699E-2</c:v>
                </c:pt>
                <c:pt idx="8665">
                  <c:v>1.4430722630096499E-2</c:v>
                </c:pt>
                <c:pt idx="8666">
                  <c:v>1.3095462688696298E-2</c:v>
                </c:pt>
                <c:pt idx="8667">
                  <c:v>1.5407201370155801E-2</c:v>
                </c:pt>
                <c:pt idx="8668">
                  <c:v>1.32873938634609E-2</c:v>
                </c:pt>
                <c:pt idx="8669">
                  <c:v>1.10807929650815E-2</c:v>
                </c:pt>
                <c:pt idx="8670">
                  <c:v>1.1868236585561199E-2</c:v>
                </c:pt>
                <c:pt idx="8671">
                  <c:v>1.05138915923766E-2</c:v>
                </c:pt>
                <c:pt idx="8672">
                  <c:v>1.0796501014689703E-2</c:v>
                </c:pt>
                <c:pt idx="8673">
                  <c:v>1.0721604341535504E-2</c:v>
                </c:pt>
                <c:pt idx="8674">
                  <c:v>1.1201060149470803E-2</c:v>
                </c:pt>
                <c:pt idx="8675">
                  <c:v>1.21413333567342E-2</c:v>
                </c:pt>
                <c:pt idx="8676">
                  <c:v>1.1337314877048898E-2</c:v>
                </c:pt>
                <c:pt idx="8677">
                  <c:v>1.1154593442662402E-2</c:v>
                </c:pt>
                <c:pt idx="8678">
                  <c:v>1.0939536876399597E-2</c:v>
                </c:pt>
                <c:pt idx="8679">
                  <c:v>1.1526974016896101E-2</c:v>
                </c:pt>
                <c:pt idx="8680">
                  <c:v>1.1049786750128E-2</c:v>
                </c:pt>
                <c:pt idx="8681">
                  <c:v>1.0652830095607503E-2</c:v>
                </c:pt>
                <c:pt idx="8682">
                  <c:v>1.1049770309827104E-2</c:v>
                </c:pt>
                <c:pt idx="8683">
                  <c:v>1.1066394022321799E-2</c:v>
                </c:pt>
                <c:pt idx="8684">
                  <c:v>1.0359910284514698E-2</c:v>
                </c:pt>
                <c:pt idx="8685">
                  <c:v>1.0644769603720902E-2</c:v>
                </c:pt>
                <c:pt idx="8686">
                  <c:v>1.0845658736215503E-2</c:v>
                </c:pt>
                <c:pt idx="8687">
                  <c:v>1.0556819725294299E-2</c:v>
                </c:pt>
                <c:pt idx="8688">
                  <c:v>1.0442936792402801E-2</c:v>
                </c:pt>
                <c:pt idx="8689">
                  <c:v>1.1537060210368204E-2</c:v>
                </c:pt>
                <c:pt idx="8690">
                  <c:v>1.1467509664544602E-2</c:v>
                </c:pt>
                <c:pt idx="8691">
                  <c:v>1.3354241445493398E-2</c:v>
                </c:pt>
                <c:pt idx="8692">
                  <c:v>1.3963658538252204E-2</c:v>
                </c:pt>
                <c:pt idx="8693">
                  <c:v>1.3327099318399401E-2</c:v>
                </c:pt>
                <c:pt idx="8694">
                  <c:v>1.1662297328672102E-2</c:v>
                </c:pt>
                <c:pt idx="8695">
                  <c:v>1.1362578495652306E-2</c:v>
                </c:pt>
                <c:pt idx="8696">
                  <c:v>1.2129996860488797E-2</c:v>
                </c:pt>
                <c:pt idx="8697">
                  <c:v>1.6618846216849E-2</c:v>
                </c:pt>
                <c:pt idx="8698">
                  <c:v>1.4568330314549899E-2</c:v>
                </c:pt>
                <c:pt idx="8699">
                  <c:v>1.2024847670873098E-2</c:v>
                </c:pt>
                <c:pt idx="8700">
                  <c:v>1.4925581572617802E-2</c:v>
                </c:pt>
                <c:pt idx="8701">
                  <c:v>1.4491687669603102E-2</c:v>
                </c:pt>
                <c:pt idx="8702">
                  <c:v>2.1848051005129505E-2</c:v>
                </c:pt>
                <c:pt idx="8703">
                  <c:v>1.8804693227755104E-2</c:v>
                </c:pt>
                <c:pt idx="8704">
                  <c:v>2.7643543382521112E-2</c:v>
                </c:pt>
                <c:pt idx="8705">
                  <c:v>4.3796248511602305E-2</c:v>
                </c:pt>
                <c:pt idx="8706">
                  <c:v>5.5005289293624304E-2</c:v>
                </c:pt>
                <c:pt idx="8707">
                  <c:v>6.1470403352520214E-2</c:v>
                </c:pt>
                <c:pt idx="8708">
                  <c:v>6.5599573451525811E-2</c:v>
                </c:pt>
                <c:pt idx="8709">
                  <c:v>6.2752535444379504E-2</c:v>
                </c:pt>
                <c:pt idx="8710">
                  <c:v>6.5283961019209219E-2</c:v>
                </c:pt>
                <c:pt idx="8711">
                  <c:v>7.1222071102396214E-2</c:v>
                </c:pt>
                <c:pt idx="8712">
                  <c:v>7.7558866539279889E-2</c:v>
                </c:pt>
                <c:pt idx="8713">
                  <c:v>8.4610862089478239E-2</c:v>
                </c:pt>
                <c:pt idx="8714">
                  <c:v>9.4084181039927189E-2</c:v>
                </c:pt>
                <c:pt idx="8715">
                  <c:v>0.10243548911663701</c:v>
                </c:pt>
                <c:pt idx="8716">
                  <c:v>0.105157958521107</c:v>
                </c:pt>
                <c:pt idx="8717">
                  <c:v>9.8191511593956227E-2</c:v>
                </c:pt>
                <c:pt idx="8718">
                  <c:v>0.11813602122018002</c:v>
                </c:pt>
                <c:pt idx="8719">
                  <c:v>0.13997615891140203</c:v>
                </c:pt>
                <c:pt idx="8720">
                  <c:v>0.151683322612542</c:v>
                </c:pt>
                <c:pt idx="8721">
                  <c:v>0.13633411106496501</c:v>
                </c:pt>
                <c:pt idx="8722">
                  <c:v>0.13035299591410698</c:v>
                </c:pt>
                <c:pt idx="8723">
                  <c:v>0.121739723177366</c:v>
                </c:pt>
                <c:pt idx="8724">
                  <c:v>0.12969122462515298</c:v>
                </c:pt>
                <c:pt idx="8725">
                  <c:v>0.15468703167949202</c:v>
                </c:pt>
                <c:pt idx="8726">
                  <c:v>0.16414680074782403</c:v>
                </c:pt>
                <c:pt idx="8727">
                  <c:v>0.15553903466737706</c:v>
                </c:pt>
                <c:pt idx="8728">
                  <c:v>0.179853301409718</c:v>
                </c:pt>
                <c:pt idx="8729">
                  <c:v>0.18310309013288303</c:v>
                </c:pt>
                <c:pt idx="8730">
                  <c:v>0.20602371283824997</c:v>
                </c:pt>
                <c:pt idx="8731">
                  <c:v>0.20829937564326204</c:v>
                </c:pt>
                <c:pt idx="8732">
                  <c:v>0.20998969676400403</c:v>
                </c:pt>
                <c:pt idx="8733">
                  <c:v>0.21108489948927303</c:v>
                </c:pt>
                <c:pt idx="8734">
                  <c:v>0.220272357294341</c:v>
                </c:pt>
                <c:pt idx="8735">
                  <c:v>0.21626210590505399</c:v>
                </c:pt>
                <c:pt idx="8736">
                  <c:v>0.21147143177880104</c:v>
                </c:pt>
                <c:pt idx="8737">
                  <c:v>0.21045132630499699</c:v>
                </c:pt>
                <c:pt idx="8738">
                  <c:v>0.20924720570711305</c:v>
                </c:pt>
                <c:pt idx="8739">
                  <c:v>0.21516002317959301</c:v>
                </c:pt>
                <c:pt idx="8740">
                  <c:v>0.21783351133332801</c:v>
                </c:pt>
                <c:pt idx="8741">
                  <c:v>0.22464030479313901</c:v>
                </c:pt>
                <c:pt idx="8742">
                  <c:v>0.22616636662192099</c:v>
                </c:pt>
                <c:pt idx="8743">
                  <c:v>0.232180012855284</c:v>
                </c:pt>
                <c:pt idx="8744">
                  <c:v>0.20659804412895003</c:v>
                </c:pt>
                <c:pt idx="8745">
                  <c:v>0.185695327289605</c:v>
                </c:pt>
                <c:pt idx="8746">
                  <c:v>0.16155733259498103</c:v>
                </c:pt>
                <c:pt idx="8747">
                  <c:v>0.117806848508878</c:v>
                </c:pt>
                <c:pt idx="8748">
                  <c:v>9.5466684475584485E-2</c:v>
                </c:pt>
                <c:pt idx="8749">
                  <c:v>8.0342429151953915E-2</c:v>
                </c:pt>
                <c:pt idx="8750">
                  <c:v>6.7393372899962709E-2</c:v>
                </c:pt>
                <c:pt idx="8751">
                  <c:v>6.0453605985697406E-2</c:v>
                </c:pt>
                <c:pt idx="8752">
                  <c:v>5.631301832686321E-2</c:v>
                </c:pt>
                <c:pt idx="8753">
                  <c:v>4.5978062380338094E-2</c:v>
                </c:pt>
                <c:pt idx="8754">
                  <c:v>5.3809068863216805E-2</c:v>
                </c:pt>
                <c:pt idx="8755">
                  <c:v>3.7997635878708802E-2</c:v>
                </c:pt>
                <c:pt idx="8756">
                  <c:v>2.3687626761434301E-2</c:v>
                </c:pt>
                <c:pt idx="8757">
                  <c:v>1.5484818583860301E-2</c:v>
                </c:pt>
                <c:pt idx="8758">
                  <c:v>1.1847350621015603E-2</c:v>
                </c:pt>
                <c:pt idx="8759">
                  <c:v>1.2809910041242399E-2</c:v>
                </c:pt>
              </c:numCache>
            </c:numRef>
          </c:yVal>
          <c:smooth val="0"/>
        </c:ser>
        <c:ser>
          <c:idx val="1"/>
          <c:order val="1"/>
          <c:tx>
            <c:v>Demanda de Potencia (pu)</c:v>
          </c:tx>
          <c:spPr>
            <a:ln w="9525">
              <a:solidFill>
                <a:srgbClr val="FF0000"/>
              </a:solidFill>
            </a:ln>
          </c:spPr>
          <c:marker>
            <c:symbol val="none"/>
          </c:marker>
          <c:yVal>
            <c:numRef>
              <c:f>'imac:TESIS DEMANDA-GENERACION:ARTICULOS:2-SAE-VALENCIA:FIGURAS:[FIGURA 3.xls]VOLUMENOPTIPINST=0,9'!$Z$9:$Z$8768</c:f>
              <c:numCache>
                <c:formatCode>General</c:formatCode>
                <c:ptCount val="8760"/>
                <c:pt idx="0">
                  <c:v>0.63150316541803497</c:v>
                </c:pt>
                <c:pt idx="1">
                  <c:v>0.60313911513414509</c:v>
                </c:pt>
                <c:pt idx="2">
                  <c:v>0.56552143232898622</c:v>
                </c:pt>
                <c:pt idx="3">
                  <c:v>0.52629609810074884</c:v>
                </c:pt>
                <c:pt idx="4">
                  <c:v>0.49416801204491406</c:v>
                </c:pt>
                <c:pt idx="5">
                  <c:v>0.46693090500117901</c:v>
                </c:pt>
                <c:pt idx="6">
                  <c:v>0.44779100984998299</c:v>
                </c:pt>
                <c:pt idx="7">
                  <c:v>0.42157654144067308</c:v>
                </c:pt>
                <c:pt idx="8">
                  <c:v>0.40810310737025407</c:v>
                </c:pt>
                <c:pt idx="9">
                  <c:v>0.41570600613129699</c:v>
                </c:pt>
                <c:pt idx="10">
                  <c:v>0.44652348214123799</c:v>
                </c:pt>
                <c:pt idx="11">
                  <c:v>0.48343597511201414</c:v>
                </c:pt>
                <c:pt idx="12">
                  <c:v>0.51662297966513704</c:v>
                </c:pt>
                <c:pt idx="13">
                  <c:v>0.53425726050755484</c:v>
                </c:pt>
                <c:pt idx="14">
                  <c:v>0.53786257187947784</c:v>
                </c:pt>
                <c:pt idx="15">
                  <c:v>0.51413780905908202</c:v>
                </c:pt>
                <c:pt idx="16">
                  <c:v>0.50959148874417304</c:v>
                </c:pt>
                <c:pt idx="17">
                  <c:v>0.5340554537703851</c:v>
                </c:pt>
                <c:pt idx="18">
                  <c:v>0.60208019663685708</c:v>
                </c:pt>
                <c:pt idx="19">
                  <c:v>0.63995637346490808</c:v>
                </c:pt>
                <c:pt idx="20">
                  <c:v>0.66214604458795101</c:v>
                </c:pt>
                <c:pt idx="21">
                  <c:v>0.67802075208155721</c:v>
                </c:pt>
                <c:pt idx="22">
                  <c:v>0.66128893282783408</c:v>
                </c:pt>
                <c:pt idx="23">
                  <c:v>0.65893981170751215</c:v>
                </c:pt>
                <c:pt idx="24">
                  <c:v>0.63451892901844797</c:v>
                </c:pt>
                <c:pt idx="25">
                  <c:v>0.57841212110218188</c:v>
                </c:pt>
                <c:pt idx="26">
                  <c:v>0.53662905654216619</c:v>
                </c:pt>
                <c:pt idx="27">
                  <c:v>0.51640303299653501</c:v>
                </c:pt>
                <c:pt idx="28">
                  <c:v>0.50619025160084907</c:v>
                </c:pt>
                <c:pt idx="29">
                  <c:v>0.51309249551036684</c:v>
                </c:pt>
                <c:pt idx="30">
                  <c:v>0.56841701888366891</c:v>
                </c:pt>
                <c:pt idx="31">
                  <c:v>0.63766847461316623</c:v>
                </c:pt>
                <c:pt idx="32">
                  <c:v>0.71823471257278615</c:v>
                </c:pt>
                <c:pt idx="33">
                  <c:v>0.77590835706641015</c:v>
                </c:pt>
                <c:pt idx="34">
                  <c:v>0.81750095234640008</c:v>
                </c:pt>
                <c:pt idx="35">
                  <c:v>0.82810374226785399</c:v>
                </c:pt>
                <c:pt idx="36">
                  <c:v>0.82542810238177311</c:v>
                </c:pt>
                <c:pt idx="37">
                  <c:v>0.80355361256734403</c:v>
                </c:pt>
                <c:pt idx="38">
                  <c:v>0.76782928510530213</c:v>
                </c:pt>
                <c:pt idx="39">
                  <c:v>0.76975438532842311</c:v>
                </c:pt>
                <c:pt idx="40">
                  <c:v>0.77858399695249203</c:v>
                </c:pt>
                <c:pt idx="41">
                  <c:v>0.80507283182469602</c:v>
                </c:pt>
                <c:pt idx="42">
                  <c:v>0.86914987211348338</c:v>
                </c:pt>
                <c:pt idx="43">
                  <c:v>0.87238558238249808</c:v>
                </c:pt>
                <c:pt idx="44">
                  <c:v>0.85856295463203092</c:v>
                </c:pt>
                <c:pt idx="45">
                  <c:v>0.83837094345783403</c:v>
                </c:pt>
                <c:pt idx="46">
                  <c:v>0.79629990748635004</c:v>
                </c:pt>
                <c:pt idx="47">
                  <c:v>0.78482186587334701</c:v>
                </c:pt>
                <c:pt idx="48">
                  <c:v>0.72139559562464917</c:v>
                </c:pt>
                <c:pt idx="49">
                  <c:v>0.65306927639813517</c:v>
                </c:pt>
                <c:pt idx="50">
                  <c:v>0.60536805920873604</c:v>
                </c:pt>
                <c:pt idx="51">
                  <c:v>0.58436428610299773</c:v>
                </c:pt>
                <c:pt idx="52">
                  <c:v>0.57012897491247505</c:v>
                </c:pt>
                <c:pt idx="53">
                  <c:v>0.56762566437498918</c:v>
                </c:pt>
                <c:pt idx="54">
                  <c:v>0.60883732109492594</c:v>
                </c:pt>
                <c:pt idx="55">
                  <c:v>0.67634280842418426</c:v>
                </c:pt>
                <c:pt idx="56">
                  <c:v>0.75408828704627495</c:v>
                </c:pt>
                <c:pt idx="57">
                  <c:v>0.80542656048760086</c:v>
                </c:pt>
                <c:pt idx="58">
                  <c:v>0.84740462931050109</c:v>
                </c:pt>
                <c:pt idx="59">
                  <c:v>0.85346790139133288</c:v>
                </c:pt>
                <c:pt idx="60">
                  <c:v>0.84566546338454818</c:v>
                </c:pt>
                <c:pt idx="61">
                  <c:v>0.82298147913000907</c:v>
                </c:pt>
                <c:pt idx="62">
                  <c:v>0.7829262430388011</c:v>
                </c:pt>
                <c:pt idx="63">
                  <c:v>0.78143196618716793</c:v>
                </c:pt>
                <c:pt idx="64">
                  <c:v>0.78869020625102015</c:v>
                </c:pt>
                <c:pt idx="65">
                  <c:v>0.81565521432329025</c:v>
                </c:pt>
                <c:pt idx="66">
                  <c:v>0.87639450722876311</c:v>
                </c:pt>
                <c:pt idx="67">
                  <c:v>0.87996580622925213</c:v>
                </c:pt>
                <c:pt idx="68">
                  <c:v>0.86494140802147823</c:v>
                </c:pt>
                <c:pt idx="69">
                  <c:v>0.84557022874453502</c:v>
                </c:pt>
                <c:pt idx="70">
                  <c:v>0.80219765269287324</c:v>
                </c:pt>
                <c:pt idx="71">
                  <c:v>0.7935879877374058</c:v>
                </c:pt>
                <c:pt idx="72">
                  <c:v>0.72724799100259407</c:v>
                </c:pt>
                <c:pt idx="73">
                  <c:v>0.66013704718196198</c:v>
                </c:pt>
                <c:pt idx="74">
                  <c:v>0.6135264933698551</c:v>
                </c:pt>
                <c:pt idx="75">
                  <c:v>0.59086291653817513</c:v>
                </c:pt>
                <c:pt idx="76">
                  <c:v>0.570920329421155</c:v>
                </c:pt>
                <c:pt idx="77">
                  <c:v>0.57105864639831716</c:v>
                </c:pt>
                <c:pt idx="78">
                  <c:v>0.6096672229578971</c:v>
                </c:pt>
                <c:pt idx="79">
                  <c:v>0.67346082681807506</c:v>
                </c:pt>
                <c:pt idx="80">
                  <c:v>0.74816559943403405</c:v>
                </c:pt>
                <c:pt idx="81">
                  <c:v>0.80236771455003897</c:v>
                </c:pt>
                <c:pt idx="82">
                  <c:v>0.84149101166397622</c:v>
                </c:pt>
                <c:pt idx="83">
                  <c:v>0.84628448854463301</c:v>
                </c:pt>
                <c:pt idx="84">
                  <c:v>0.84205108204691004</c:v>
                </c:pt>
                <c:pt idx="85">
                  <c:v>0.82260507555281415</c:v>
                </c:pt>
                <c:pt idx="86">
                  <c:v>0.78185598708436899</c:v>
                </c:pt>
                <c:pt idx="87">
                  <c:v>0.77426442578047117</c:v>
                </c:pt>
                <c:pt idx="88">
                  <c:v>0.77683802855225204</c:v>
                </c:pt>
                <c:pt idx="89">
                  <c:v>0.80462160103034808</c:v>
                </c:pt>
                <c:pt idx="90">
                  <c:v>0.87287082554827922</c:v>
                </c:pt>
                <c:pt idx="91">
                  <c:v>0.87831507246902618</c:v>
                </c:pt>
                <c:pt idx="92">
                  <c:v>0.86391423440419424</c:v>
                </c:pt>
                <c:pt idx="93">
                  <c:v>0.85444065521432311</c:v>
                </c:pt>
                <c:pt idx="94">
                  <c:v>0.8098799136539262</c:v>
                </c:pt>
                <c:pt idx="95">
                  <c:v>0.80358989243020595</c:v>
                </c:pt>
                <c:pt idx="96">
                  <c:v>0.74043572115297396</c:v>
                </c:pt>
                <c:pt idx="97">
                  <c:v>0.67088949153772215</c:v>
                </c:pt>
                <c:pt idx="98">
                  <c:v>0.62400683875414908</c:v>
                </c:pt>
                <c:pt idx="99">
                  <c:v>0.59843407041921393</c:v>
                </c:pt>
                <c:pt idx="100">
                  <c:v>0.58306728100567773</c:v>
                </c:pt>
                <c:pt idx="101">
                  <c:v>0.58061612277105579</c:v>
                </c:pt>
                <c:pt idx="102">
                  <c:v>0.61463756417000703</c:v>
                </c:pt>
                <c:pt idx="103">
                  <c:v>0.67344041939521515</c:v>
                </c:pt>
                <c:pt idx="104">
                  <c:v>0.74716110073103892</c:v>
                </c:pt>
                <c:pt idx="105">
                  <c:v>0.80112512924701096</c:v>
                </c:pt>
                <c:pt idx="106">
                  <c:v>0.84376984055000315</c:v>
                </c:pt>
                <c:pt idx="107">
                  <c:v>0.84971293558510308</c:v>
                </c:pt>
                <c:pt idx="108">
                  <c:v>0.83792651513777305</c:v>
                </c:pt>
                <c:pt idx="109">
                  <c:v>0.8153218930832441</c:v>
                </c:pt>
                <c:pt idx="110">
                  <c:v>0.77896947049540122</c:v>
                </c:pt>
                <c:pt idx="111">
                  <c:v>0.76029894606998416</c:v>
                </c:pt>
                <c:pt idx="112">
                  <c:v>0.76644384784225494</c:v>
                </c:pt>
                <c:pt idx="113">
                  <c:v>0.7770511727465671</c:v>
                </c:pt>
                <c:pt idx="114">
                  <c:v>0.81907232390661588</c:v>
                </c:pt>
                <c:pt idx="115">
                  <c:v>0.80814981769368932</c:v>
                </c:pt>
                <c:pt idx="116">
                  <c:v>0.79313902443448714</c:v>
                </c:pt>
                <c:pt idx="117">
                  <c:v>0.78435476263899695</c:v>
                </c:pt>
                <c:pt idx="118">
                  <c:v>0.75741469697244501</c:v>
                </c:pt>
                <c:pt idx="119">
                  <c:v>0.77581992490068408</c:v>
                </c:pt>
                <c:pt idx="120">
                  <c:v>0.74003891015292</c:v>
                </c:pt>
                <c:pt idx="121">
                  <c:v>0.67597320732127619</c:v>
                </c:pt>
                <c:pt idx="122">
                  <c:v>0.61766920021042315</c:v>
                </c:pt>
                <c:pt idx="123">
                  <c:v>0.57792687793640107</c:v>
                </c:pt>
                <c:pt idx="124">
                  <c:v>0.54909799190959108</c:v>
                </c:pt>
                <c:pt idx="125">
                  <c:v>0.52930052424401797</c:v>
                </c:pt>
                <c:pt idx="126">
                  <c:v>0.51540760425925591</c:v>
                </c:pt>
                <c:pt idx="127">
                  <c:v>0.50190922778311908</c:v>
                </c:pt>
                <c:pt idx="128">
                  <c:v>0.51011981424710195</c:v>
                </c:pt>
                <c:pt idx="129">
                  <c:v>0.54722957897219104</c:v>
                </c:pt>
                <c:pt idx="130">
                  <c:v>0.60511636766012999</c:v>
                </c:pt>
                <c:pt idx="131">
                  <c:v>0.63634199212727016</c:v>
                </c:pt>
                <c:pt idx="132">
                  <c:v>0.64524869845992006</c:v>
                </c:pt>
                <c:pt idx="133">
                  <c:v>0.64735519799735097</c:v>
                </c:pt>
                <c:pt idx="134">
                  <c:v>0.63338971828686508</c:v>
                </c:pt>
                <c:pt idx="135">
                  <c:v>0.60772398280334505</c:v>
                </c:pt>
                <c:pt idx="136">
                  <c:v>0.598171041413463</c:v>
                </c:pt>
                <c:pt idx="137">
                  <c:v>0.6126399042211621</c:v>
                </c:pt>
                <c:pt idx="138">
                  <c:v>0.68231538084785981</c:v>
                </c:pt>
                <c:pt idx="139">
                  <c:v>0.70969307236018631</c:v>
                </c:pt>
                <c:pt idx="140">
                  <c:v>0.72739084296261403</c:v>
                </c:pt>
                <c:pt idx="141">
                  <c:v>0.73958541186714299</c:v>
                </c:pt>
                <c:pt idx="142">
                  <c:v>0.72765840695122208</c:v>
                </c:pt>
                <c:pt idx="143">
                  <c:v>0.73992100059861821</c:v>
                </c:pt>
                <c:pt idx="144">
                  <c:v>0.68390262484807807</c:v>
                </c:pt>
                <c:pt idx="145">
                  <c:v>0.624421789685635</c:v>
                </c:pt>
                <c:pt idx="146">
                  <c:v>0.57293839679285996</c:v>
                </c:pt>
                <c:pt idx="147">
                  <c:v>0.53896003773105694</c:v>
                </c:pt>
                <c:pt idx="148">
                  <c:v>0.51370925317902316</c:v>
                </c:pt>
                <c:pt idx="149">
                  <c:v>0.4990249786855801</c:v>
                </c:pt>
                <c:pt idx="150">
                  <c:v>0.49377573602771802</c:v>
                </c:pt>
                <c:pt idx="151">
                  <c:v>0.48212990004897804</c:v>
                </c:pt>
                <c:pt idx="152">
                  <c:v>0.487755546284035</c:v>
                </c:pt>
                <c:pt idx="153">
                  <c:v>0.51633954323652698</c:v>
                </c:pt>
                <c:pt idx="154">
                  <c:v>0.57503582636457617</c:v>
                </c:pt>
                <c:pt idx="155">
                  <c:v>0.61212291617537706</c:v>
                </c:pt>
                <c:pt idx="156">
                  <c:v>0.62647386942877314</c:v>
                </c:pt>
                <c:pt idx="157">
                  <c:v>0.63422642262412221</c:v>
                </c:pt>
                <c:pt idx="158">
                  <c:v>0.63290674261251312</c:v>
                </c:pt>
                <c:pt idx="159">
                  <c:v>0.61391650189562286</c:v>
                </c:pt>
                <c:pt idx="160">
                  <c:v>0.60600975928311018</c:v>
                </c:pt>
                <c:pt idx="161">
                  <c:v>0.61792315925045804</c:v>
                </c:pt>
                <c:pt idx="162">
                  <c:v>0.69636929272407311</c:v>
                </c:pt>
                <c:pt idx="163">
                  <c:v>0.73049957371161101</c:v>
                </c:pt>
                <c:pt idx="164">
                  <c:v>0.75473225461207816</c:v>
                </c:pt>
                <c:pt idx="165">
                  <c:v>0.76672955176229407</c:v>
                </c:pt>
                <c:pt idx="166">
                  <c:v>0.74214767718178021</c:v>
                </c:pt>
                <c:pt idx="167">
                  <c:v>0.73546311244943507</c:v>
                </c:pt>
                <c:pt idx="168">
                  <c:v>0.670583380194823</c:v>
                </c:pt>
                <c:pt idx="169">
                  <c:v>0.60941326391786188</c:v>
                </c:pt>
                <c:pt idx="170">
                  <c:v>0.56939204019808809</c:v>
                </c:pt>
                <c:pt idx="171">
                  <c:v>0.54870798338382309</c:v>
                </c:pt>
                <c:pt idx="172">
                  <c:v>0.53516425707910809</c:v>
                </c:pt>
                <c:pt idx="173">
                  <c:v>0.54470359352041609</c:v>
                </c:pt>
                <c:pt idx="174">
                  <c:v>0.60704827035753806</c:v>
                </c:pt>
                <c:pt idx="175">
                  <c:v>0.70339851615360915</c:v>
                </c:pt>
                <c:pt idx="176">
                  <c:v>0.80654670125346883</c:v>
                </c:pt>
                <c:pt idx="177">
                  <c:v>0.84078128684673603</c:v>
                </c:pt>
                <c:pt idx="178">
                  <c:v>0.874281205217044</c:v>
                </c:pt>
                <c:pt idx="179">
                  <c:v>0.87954178533205096</c:v>
                </c:pt>
                <c:pt idx="180">
                  <c:v>0.87164864766811234</c:v>
                </c:pt>
                <c:pt idx="181">
                  <c:v>0.85101220817385304</c:v>
                </c:pt>
                <c:pt idx="182">
                  <c:v>0.81566428428900495</c:v>
                </c:pt>
                <c:pt idx="183">
                  <c:v>0.81748054492353994</c:v>
                </c:pt>
                <c:pt idx="184">
                  <c:v>0.82411522484444999</c:v>
                </c:pt>
                <c:pt idx="185">
                  <c:v>0.85167885065394422</c:v>
                </c:pt>
                <c:pt idx="186">
                  <c:v>0.917188945525786</c:v>
                </c:pt>
                <c:pt idx="187">
                  <c:v>0.92693462368712309</c:v>
                </c:pt>
                <c:pt idx="188">
                  <c:v>0.91317775318809313</c:v>
                </c:pt>
                <c:pt idx="189">
                  <c:v>0.89353674243111392</c:v>
                </c:pt>
                <c:pt idx="190">
                  <c:v>0.83375886589148707</c:v>
                </c:pt>
                <c:pt idx="191">
                  <c:v>0.81226984961996784</c:v>
                </c:pt>
                <c:pt idx="192">
                  <c:v>0.73402098790066606</c:v>
                </c:pt>
                <c:pt idx="193">
                  <c:v>0.66972173345184727</c:v>
                </c:pt>
                <c:pt idx="194">
                  <c:v>0.62897037749197315</c:v>
                </c:pt>
                <c:pt idx="195">
                  <c:v>0.60857429208917624</c:v>
                </c:pt>
                <c:pt idx="196">
                  <c:v>0.59546819163023579</c:v>
                </c:pt>
                <c:pt idx="197">
                  <c:v>0.59770167068768509</c:v>
                </c:pt>
                <c:pt idx="198">
                  <c:v>0.6459221434142981</c:v>
                </c:pt>
                <c:pt idx="199">
                  <c:v>0.73300968672338418</c:v>
                </c:pt>
                <c:pt idx="200">
                  <c:v>0.8314596295826</c:v>
                </c:pt>
                <c:pt idx="201">
                  <c:v>0.86246077239828012</c:v>
                </c:pt>
                <c:pt idx="202">
                  <c:v>0.88929199847624596</c:v>
                </c:pt>
                <c:pt idx="203">
                  <c:v>0.89148693017940384</c:v>
                </c:pt>
                <c:pt idx="204">
                  <c:v>0.88210631813811802</c:v>
                </c:pt>
                <c:pt idx="205">
                  <c:v>0.85939512398643103</c:v>
                </c:pt>
                <c:pt idx="206">
                  <c:v>0.82021060460391404</c:v>
                </c:pt>
                <c:pt idx="207">
                  <c:v>0.82201552778130493</c:v>
                </c:pt>
                <c:pt idx="208">
                  <c:v>0.83119433308542112</c:v>
                </c:pt>
                <c:pt idx="209">
                  <c:v>0.85646325756888619</c:v>
                </c:pt>
                <c:pt idx="210">
                  <c:v>0.92043145826908812</c:v>
                </c:pt>
                <c:pt idx="211">
                  <c:v>0.93601139187693883</c:v>
                </c:pt>
                <c:pt idx="212">
                  <c:v>0.92439730077820292</c:v>
                </c:pt>
                <c:pt idx="213">
                  <c:v>0.90092422950641204</c:v>
                </c:pt>
                <c:pt idx="214">
                  <c:v>0.84130507736680815</c:v>
                </c:pt>
                <c:pt idx="215">
                  <c:v>0.82082055979828417</c:v>
                </c:pt>
                <c:pt idx="216">
                  <c:v>0.73409128013496117</c:v>
                </c:pt>
                <c:pt idx="217">
                  <c:v>0.67027500136049523</c:v>
                </c:pt>
                <c:pt idx="218">
                  <c:v>0.62889101529196212</c:v>
                </c:pt>
                <c:pt idx="219">
                  <c:v>0.60922732962069404</c:v>
                </c:pt>
                <c:pt idx="220">
                  <c:v>0.59540923685308511</c:v>
                </c:pt>
                <c:pt idx="221">
                  <c:v>0.59698514339615794</c:v>
                </c:pt>
                <c:pt idx="222">
                  <c:v>0.64647541132294495</c:v>
                </c:pt>
                <c:pt idx="223">
                  <c:v>0.72966286937435398</c:v>
                </c:pt>
                <c:pt idx="224">
                  <c:v>0.82704028878770797</c:v>
                </c:pt>
                <c:pt idx="225">
                  <c:v>0.85565376312877506</c:v>
                </c:pt>
                <c:pt idx="226">
                  <c:v>0.87967783481778417</c:v>
                </c:pt>
                <c:pt idx="227">
                  <c:v>0.88070274094363887</c:v>
                </c:pt>
                <c:pt idx="228">
                  <c:v>0.87222232299961899</c:v>
                </c:pt>
                <c:pt idx="229">
                  <c:v>0.84860866725923811</c:v>
                </c:pt>
                <c:pt idx="230">
                  <c:v>0.80983456382534891</c:v>
                </c:pt>
                <c:pt idx="231">
                  <c:v>0.81121093112267983</c:v>
                </c:pt>
                <c:pt idx="232">
                  <c:v>0.81444210640883807</c:v>
                </c:pt>
                <c:pt idx="233">
                  <c:v>0.83449580060587425</c:v>
                </c:pt>
                <c:pt idx="234">
                  <c:v>0.89908529395758907</c:v>
                </c:pt>
                <c:pt idx="235">
                  <c:v>0.91850635804596681</c:v>
                </c:pt>
                <c:pt idx="236">
                  <c:v>0.90596713044424693</c:v>
                </c:pt>
                <c:pt idx="237">
                  <c:v>0.88357111760117613</c:v>
                </c:pt>
                <c:pt idx="238">
                  <c:v>0.83022384675385907</c:v>
                </c:pt>
                <c:pt idx="239">
                  <c:v>0.81102272933408304</c:v>
                </c:pt>
                <c:pt idx="240">
                  <c:v>0.73430895931213402</c:v>
                </c:pt>
                <c:pt idx="241">
                  <c:v>0.67154706405209807</c:v>
                </c:pt>
                <c:pt idx="242">
                  <c:v>0.63179793930378925</c:v>
                </c:pt>
                <c:pt idx="243">
                  <c:v>0.609866762203639</c:v>
                </c:pt>
                <c:pt idx="244">
                  <c:v>0.59791481488199993</c:v>
                </c:pt>
                <c:pt idx="245">
                  <c:v>0.60059725724236701</c:v>
                </c:pt>
                <c:pt idx="246">
                  <c:v>0.64929617066047518</c:v>
                </c:pt>
                <c:pt idx="247">
                  <c:v>0.7390616213470711</c:v>
                </c:pt>
                <c:pt idx="248">
                  <c:v>0.83595379759464505</c:v>
                </c:pt>
                <c:pt idx="249">
                  <c:v>0.85974885264933731</c:v>
                </c:pt>
                <c:pt idx="250">
                  <c:v>0.880156275509279</c:v>
                </c:pt>
                <c:pt idx="251">
                  <c:v>0.88060297132076792</c:v>
                </c:pt>
                <c:pt idx="252">
                  <c:v>0.87121328931376596</c:v>
                </c:pt>
                <c:pt idx="253">
                  <c:v>0.847819580241987</c:v>
                </c:pt>
                <c:pt idx="254">
                  <c:v>0.80919513124240405</c:v>
                </c:pt>
                <c:pt idx="255">
                  <c:v>0.80855116367660096</c:v>
                </c:pt>
                <c:pt idx="256">
                  <c:v>0.81053748616830201</c:v>
                </c:pt>
                <c:pt idx="257">
                  <c:v>0.83188365047980106</c:v>
                </c:pt>
                <c:pt idx="258">
                  <c:v>0.89359116222540702</c:v>
                </c:pt>
                <c:pt idx="259">
                  <c:v>0.91492598907976097</c:v>
                </c:pt>
                <c:pt idx="260">
                  <c:v>0.90313503364957326</c:v>
                </c:pt>
                <c:pt idx="261">
                  <c:v>0.88416973533840004</c:v>
                </c:pt>
                <c:pt idx="262">
                  <c:v>0.82889963175939219</c:v>
                </c:pt>
                <c:pt idx="263">
                  <c:v>0.81046946142543597</c:v>
                </c:pt>
                <c:pt idx="264">
                  <c:v>0.73974640375859424</c:v>
                </c:pt>
                <c:pt idx="265">
                  <c:v>0.67528842490975405</c:v>
                </c:pt>
                <c:pt idx="266">
                  <c:v>0.6342967148584181</c:v>
                </c:pt>
                <c:pt idx="267">
                  <c:v>0.61197099424964208</c:v>
                </c:pt>
                <c:pt idx="268">
                  <c:v>0.59942723166506384</c:v>
                </c:pt>
                <c:pt idx="269">
                  <c:v>0.60151785876249397</c:v>
                </c:pt>
                <c:pt idx="270">
                  <c:v>0.65327108313530613</c:v>
                </c:pt>
                <c:pt idx="271">
                  <c:v>0.74452174070781996</c:v>
                </c:pt>
                <c:pt idx="272">
                  <c:v>0.83644357574328398</c:v>
                </c:pt>
                <c:pt idx="273">
                  <c:v>0.85462885700292013</c:v>
                </c:pt>
                <c:pt idx="274">
                  <c:v>0.87588205416583509</c:v>
                </c:pt>
                <c:pt idx="275">
                  <c:v>0.87660991891450724</c:v>
                </c:pt>
                <c:pt idx="276">
                  <c:v>0.86457180691857027</c:v>
                </c:pt>
                <c:pt idx="277">
                  <c:v>0.84236853084695285</c:v>
                </c:pt>
                <c:pt idx="278">
                  <c:v>0.80009342064686995</c:v>
                </c:pt>
                <c:pt idx="279">
                  <c:v>0.79584640920057315</c:v>
                </c:pt>
                <c:pt idx="280">
                  <c:v>0.79693934006929401</c:v>
                </c:pt>
                <c:pt idx="281">
                  <c:v>0.81438768661454508</c:v>
                </c:pt>
                <c:pt idx="282">
                  <c:v>0.87191167667386227</c:v>
                </c:pt>
                <c:pt idx="283">
                  <c:v>0.8890743192990731</c:v>
                </c:pt>
                <c:pt idx="284">
                  <c:v>0.87356014294265982</c:v>
                </c:pt>
                <c:pt idx="285">
                  <c:v>0.85444065521432311</c:v>
                </c:pt>
                <c:pt idx="286">
                  <c:v>0.80994567090536407</c:v>
                </c:pt>
                <c:pt idx="287">
                  <c:v>0.80584604640194502</c:v>
                </c:pt>
                <c:pt idx="288">
                  <c:v>0.74907939847987426</c:v>
                </c:pt>
                <c:pt idx="289">
                  <c:v>0.68553295118544388</c:v>
                </c:pt>
                <c:pt idx="290">
                  <c:v>0.63208137573239997</c:v>
                </c:pt>
                <c:pt idx="291">
                  <c:v>0.59928891468790191</c:v>
                </c:pt>
                <c:pt idx="292">
                  <c:v>0.5762330618390259</c:v>
                </c:pt>
                <c:pt idx="293">
                  <c:v>0.55663513341919624</c:v>
                </c:pt>
                <c:pt idx="294">
                  <c:v>0.55291871496725686</c:v>
                </c:pt>
                <c:pt idx="295">
                  <c:v>0.56085720245977522</c:v>
                </c:pt>
                <c:pt idx="296">
                  <c:v>0.6000621292651509</c:v>
                </c:pt>
                <c:pt idx="297">
                  <c:v>0.65885137954178519</c:v>
                </c:pt>
                <c:pt idx="298">
                  <c:v>0.71951811272153399</c:v>
                </c:pt>
                <c:pt idx="299">
                  <c:v>0.73383051862063908</c:v>
                </c:pt>
                <c:pt idx="300">
                  <c:v>0.73051317866018495</c:v>
                </c:pt>
                <c:pt idx="301">
                  <c:v>0.72175159177898307</c:v>
                </c:pt>
                <c:pt idx="302">
                  <c:v>0.69602236653545402</c:v>
                </c:pt>
                <c:pt idx="303">
                  <c:v>0.67501632593828798</c:v>
                </c:pt>
                <c:pt idx="304">
                  <c:v>0.66318228817095093</c:v>
                </c:pt>
                <c:pt idx="305">
                  <c:v>0.67116612549204491</c:v>
                </c:pt>
                <c:pt idx="306">
                  <c:v>0.7342726794492721</c:v>
                </c:pt>
                <c:pt idx="307">
                  <c:v>0.76589964989932313</c:v>
                </c:pt>
                <c:pt idx="308">
                  <c:v>0.77538910152919616</c:v>
                </c:pt>
                <c:pt idx="309">
                  <c:v>0.77419866852903318</c:v>
                </c:pt>
                <c:pt idx="310">
                  <c:v>0.74769622870825503</c:v>
                </c:pt>
                <c:pt idx="311">
                  <c:v>0.76014702414424895</c:v>
                </c:pt>
                <c:pt idx="312">
                  <c:v>0.70313321965643005</c:v>
                </c:pt>
                <c:pt idx="313">
                  <c:v>0.64004027064777724</c:v>
                </c:pt>
                <c:pt idx="314">
                  <c:v>0.58715103306909511</c:v>
                </c:pt>
                <c:pt idx="315">
                  <c:v>0.55282574781867311</c:v>
                </c:pt>
                <c:pt idx="316">
                  <c:v>0.52832550292959912</c:v>
                </c:pt>
                <c:pt idx="317">
                  <c:v>0.51294737605891805</c:v>
                </c:pt>
                <c:pt idx="318">
                  <c:v>0.50522430025214493</c:v>
                </c:pt>
                <c:pt idx="319">
                  <c:v>0.49311136103905512</c:v>
                </c:pt>
                <c:pt idx="320">
                  <c:v>0.50124938777731387</c:v>
                </c:pt>
                <c:pt idx="321">
                  <c:v>0.53559508045059612</c:v>
                </c:pt>
                <c:pt idx="322">
                  <c:v>0.59373582817856907</c:v>
                </c:pt>
                <c:pt idx="323">
                  <c:v>0.623324323834056</c:v>
                </c:pt>
                <c:pt idx="324">
                  <c:v>0.6338432165726412</c:v>
                </c:pt>
                <c:pt idx="325">
                  <c:v>0.64256398860812303</c:v>
                </c:pt>
                <c:pt idx="326">
                  <c:v>0.6387069856875941</c:v>
                </c:pt>
                <c:pt idx="327">
                  <c:v>0.61842654234767003</c:v>
                </c:pt>
                <c:pt idx="328">
                  <c:v>0.60875115642062916</c:v>
                </c:pt>
                <c:pt idx="329">
                  <c:v>0.61776670234186504</c:v>
                </c:pt>
                <c:pt idx="330">
                  <c:v>0.69375487510657219</c:v>
                </c:pt>
                <c:pt idx="331">
                  <c:v>0.73545177499228997</c:v>
                </c:pt>
                <c:pt idx="332">
                  <c:v>0.76037830826999508</c:v>
                </c:pt>
                <c:pt idx="333">
                  <c:v>0.77090627097429609</c:v>
                </c:pt>
                <c:pt idx="334">
                  <c:v>0.74317258330763492</c:v>
                </c:pt>
                <c:pt idx="335">
                  <c:v>0.73753559961543302</c:v>
                </c:pt>
                <c:pt idx="336">
                  <c:v>0.66225941915939524</c:v>
                </c:pt>
                <c:pt idx="337">
                  <c:v>0.60153146371106692</c:v>
                </c:pt>
                <c:pt idx="338">
                  <c:v>0.56256235601429394</c:v>
                </c:pt>
                <c:pt idx="339">
                  <c:v>0.54293268271445894</c:v>
                </c:pt>
                <c:pt idx="340">
                  <c:v>0.53314165472454511</c:v>
                </c:pt>
                <c:pt idx="341">
                  <c:v>0.54050193190269691</c:v>
                </c:pt>
                <c:pt idx="342">
                  <c:v>0.60606417907740284</c:v>
                </c:pt>
                <c:pt idx="343">
                  <c:v>0.70752308306274592</c:v>
                </c:pt>
                <c:pt idx="344">
                  <c:v>0.81804515028933211</c:v>
                </c:pt>
                <c:pt idx="345">
                  <c:v>0.84682188401327818</c:v>
                </c:pt>
                <c:pt idx="346">
                  <c:v>0.87597728880584802</c:v>
                </c:pt>
                <c:pt idx="347">
                  <c:v>0.87853728662905695</c:v>
                </c:pt>
                <c:pt idx="348">
                  <c:v>0.86813176846191498</c:v>
                </c:pt>
                <c:pt idx="349">
                  <c:v>0.84653844758466801</c:v>
                </c:pt>
                <c:pt idx="350">
                  <c:v>0.80831080958514001</c:v>
                </c:pt>
                <c:pt idx="351">
                  <c:v>0.80894117220236905</c:v>
                </c:pt>
                <c:pt idx="352">
                  <c:v>0.81239909663141519</c:v>
                </c:pt>
                <c:pt idx="353">
                  <c:v>0.83388131042864611</c:v>
                </c:pt>
                <c:pt idx="354">
                  <c:v>0.89399250820831899</c:v>
                </c:pt>
                <c:pt idx="355">
                  <c:v>0.91138189997641794</c:v>
                </c:pt>
                <c:pt idx="356">
                  <c:v>0.89797649064886509</c:v>
                </c:pt>
                <c:pt idx="357">
                  <c:v>0.87816315054329108</c:v>
                </c:pt>
                <c:pt idx="358">
                  <c:v>0.82085003718685912</c:v>
                </c:pt>
                <c:pt idx="359">
                  <c:v>0.79866263355524503</c:v>
                </c:pt>
                <c:pt idx="360">
                  <c:v>0.72712554646543415</c:v>
                </c:pt>
                <c:pt idx="361">
                  <c:v>0.66484889437117933</c:v>
                </c:pt>
                <c:pt idx="362">
                  <c:v>0.62455103669708123</c:v>
                </c:pt>
                <c:pt idx="363">
                  <c:v>0.60386017740852915</c:v>
                </c:pt>
                <c:pt idx="364">
                  <c:v>0.59046610553812084</c:v>
                </c:pt>
                <c:pt idx="365">
                  <c:v>0.59303290583561574</c:v>
                </c:pt>
                <c:pt idx="366">
                  <c:v>0.64341883287681212</c:v>
                </c:pt>
                <c:pt idx="367">
                  <c:v>0.73606399767808917</c:v>
                </c:pt>
                <c:pt idx="368">
                  <c:v>0.83381782066863808</c:v>
                </c:pt>
                <c:pt idx="369">
                  <c:v>0.85704146788325108</c:v>
                </c:pt>
                <c:pt idx="370">
                  <c:v>0.87938306093202989</c:v>
                </c:pt>
                <c:pt idx="371">
                  <c:v>0.87877990821194707</c:v>
                </c:pt>
                <c:pt idx="372">
                  <c:v>0.86787554193045102</c:v>
                </c:pt>
                <c:pt idx="373">
                  <c:v>0.84517341774448118</c:v>
                </c:pt>
                <c:pt idx="374">
                  <c:v>0.80574174179621594</c:v>
                </c:pt>
                <c:pt idx="375">
                  <c:v>0.80461933353891912</c:v>
                </c:pt>
                <c:pt idx="376">
                  <c:v>0.80659885355633409</c:v>
                </c:pt>
                <c:pt idx="377">
                  <c:v>0.82748471710776894</c:v>
                </c:pt>
                <c:pt idx="378">
                  <c:v>0.89214903767663711</c:v>
                </c:pt>
                <c:pt idx="379">
                  <c:v>0.91356549422243194</c:v>
                </c:pt>
                <c:pt idx="380">
                  <c:v>0.90277903749523813</c:v>
                </c:pt>
                <c:pt idx="381">
                  <c:v>0.88078210314364991</c:v>
                </c:pt>
                <c:pt idx="382">
                  <c:v>0.82237605891849708</c:v>
                </c:pt>
                <c:pt idx="383">
                  <c:v>0.80393455112739698</c:v>
                </c:pt>
                <c:pt idx="384">
                  <c:v>0.72621628240245184</c:v>
                </c:pt>
                <c:pt idx="385">
                  <c:v>0.66434777876539608</c:v>
                </c:pt>
                <c:pt idx="386">
                  <c:v>0.62484127559997826</c:v>
                </c:pt>
                <c:pt idx="387">
                  <c:v>0.60422070854572207</c:v>
                </c:pt>
                <c:pt idx="388">
                  <c:v>0.59083797413245787</c:v>
                </c:pt>
                <c:pt idx="389">
                  <c:v>0.59248190541839696</c:v>
                </c:pt>
                <c:pt idx="390">
                  <c:v>0.64387233116258813</c:v>
                </c:pt>
                <c:pt idx="391">
                  <c:v>0.73287136974622191</c:v>
                </c:pt>
                <c:pt idx="392">
                  <c:v>0.83350944183430997</c:v>
                </c:pt>
                <c:pt idx="393">
                  <c:v>0.85570818292306805</c:v>
                </c:pt>
                <c:pt idx="394">
                  <c:v>0.88035581475502001</c:v>
                </c:pt>
                <c:pt idx="395">
                  <c:v>0.88197707112667101</c:v>
                </c:pt>
                <c:pt idx="396">
                  <c:v>0.87156928546810108</c:v>
                </c:pt>
                <c:pt idx="397">
                  <c:v>0.84921635496217796</c:v>
                </c:pt>
                <c:pt idx="398">
                  <c:v>0.81324487093438813</c:v>
                </c:pt>
                <c:pt idx="399">
                  <c:v>0.81241270157998791</c:v>
                </c:pt>
                <c:pt idx="400">
                  <c:v>0.8139636657173428</c:v>
                </c:pt>
                <c:pt idx="401">
                  <c:v>0.83168184374262999</c:v>
                </c:pt>
                <c:pt idx="402">
                  <c:v>0.88973642679630693</c:v>
                </c:pt>
                <c:pt idx="403">
                  <c:v>0.90717797086726992</c:v>
                </c:pt>
                <c:pt idx="404">
                  <c:v>0.89455257859125281</c:v>
                </c:pt>
                <c:pt idx="405">
                  <c:v>0.87228354526819907</c:v>
                </c:pt>
                <c:pt idx="406">
                  <c:v>0.82072305766684206</c:v>
                </c:pt>
                <c:pt idx="407">
                  <c:v>0.79667177608068618</c:v>
                </c:pt>
                <c:pt idx="408">
                  <c:v>0.72603715057957119</c:v>
                </c:pt>
                <c:pt idx="409">
                  <c:v>0.66579670578845207</c:v>
                </c:pt>
                <c:pt idx="410">
                  <c:v>0.62546256825149193</c:v>
                </c:pt>
                <c:pt idx="411">
                  <c:v>0.60469688174578695</c:v>
                </c:pt>
                <c:pt idx="412">
                  <c:v>0.59076768189816187</c:v>
                </c:pt>
                <c:pt idx="413">
                  <c:v>0.59118943530393497</c:v>
                </c:pt>
                <c:pt idx="414">
                  <c:v>0.64255945362526512</c:v>
                </c:pt>
                <c:pt idx="415">
                  <c:v>0.73436564659785608</c:v>
                </c:pt>
                <c:pt idx="416">
                  <c:v>0.8297136611823609</c:v>
                </c:pt>
                <c:pt idx="417">
                  <c:v>0.84989660239084319</c:v>
                </c:pt>
                <c:pt idx="418">
                  <c:v>0.87274611351969122</c:v>
                </c:pt>
                <c:pt idx="419">
                  <c:v>0.87367578500553311</c:v>
                </c:pt>
                <c:pt idx="420">
                  <c:v>0.86654679195312601</c:v>
                </c:pt>
                <c:pt idx="421">
                  <c:v>0.84436392330437005</c:v>
                </c:pt>
                <c:pt idx="422">
                  <c:v>0.80649908393346303</c:v>
                </c:pt>
                <c:pt idx="423">
                  <c:v>0.80519074137899704</c:v>
                </c:pt>
                <c:pt idx="424">
                  <c:v>0.8056147622761991</c:v>
                </c:pt>
                <c:pt idx="425">
                  <c:v>0.82322636820432793</c:v>
                </c:pt>
                <c:pt idx="426">
                  <c:v>0.88258929381246887</c:v>
                </c:pt>
                <c:pt idx="427">
                  <c:v>0.90213053494657802</c:v>
                </c:pt>
                <c:pt idx="428">
                  <c:v>0.89197670832804199</c:v>
                </c:pt>
                <c:pt idx="429">
                  <c:v>0.87188900175957318</c:v>
                </c:pt>
                <c:pt idx="430">
                  <c:v>0.82024688446677707</c:v>
                </c:pt>
                <c:pt idx="431">
                  <c:v>0.79819779781232392</c:v>
                </c:pt>
                <c:pt idx="432">
                  <c:v>0.72950867995719004</c:v>
                </c:pt>
                <c:pt idx="433">
                  <c:v>0.67089856150343818</c:v>
                </c:pt>
                <c:pt idx="434">
                  <c:v>0.62961888004063304</c:v>
                </c:pt>
                <c:pt idx="435">
                  <c:v>0.60643151268888229</c:v>
                </c:pt>
                <c:pt idx="436">
                  <c:v>0.59289005387559612</c:v>
                </c:pt>
                <c:pt idx="437">
                  <c:v>0.59647269033323091</c:v>
                </c:pt>
                <c:pt idx="438">
                  <c:v>0.64259800097955611</c:v>
                </c:pt>
                <c:pt idx="439">
                  <c:v>0.73837230395269093</c:v>
                </c:pt>
                <c:pt idx="440">
                  <c:v>0.8339085203257931</c:v>
                </c:pt>
                <c:pt idx="441">
                  <c:v>0.85224572351116512</c:v>
                </c:pt>
                <c:pt idx="442">
                  <c:v>0.87528797141146797</c:v>
                </c:pt>
                <c:pt idx="443">
                  <c:v>0.87469615614853025</c:v>
                </c:pt>
                <c:pt idx="444">
                  <c:v>0.86171703520960707</c:v>
                </c:pt>
                <c:pt idx="445">
                  <c:v>0.83765668365773605</c:v>
                </c:pt>
                <c:pt idx="446">
                  <c:v>0.79384874925172799</c:v>
                </c:pt>
                <c:pt idx="447">
                  <c:v>0.78537513378199397</c:v>
                </c:pt>
                <c:pt idx="448">
                  <c:v>0.78443639233043694</c:v>
                </c:pt>
                <c:pt idx="449">
                  <c:v>0.79875333321240005</c:v>
                </c:pt>
                <c:pt idx="450">
                  <c:v>0.85902779037495203</c:v>
                </c:pt>
                <c:pt idx="451">
                  <c:v>0.87976173200065311</c:v>
                </c:pt>
                <c:pt idx="452">
                  <c:v>0.86639940501024904</c:v>
                </c:pt>
                <c:pt idx="453">
                  <c:v>0.85025940101946407</c:v>
                </c:pt>
                <c:pt idx="454">
                  <c:v>0.80836976436229091</c:v>
                </c:pt>
                <c:pt idx="455">
                  <c:v>0.80540388557331299</c:v>
                </c:pt>
                <c:pt idx="456">
                  <c:v>0.73635877156384311</c:v>
                </c:pt>
                <c:pt idx="457">
                  <c:v>0.6734268144466411</c:v>
                </c:pt>
                <c:pt idx="458">
                  <c:v>0.62672329348595113</c:v>
                </c:pt>
                <c:pt idx="459">
                  <c:v>0.59426415368149899</c:v>
                </c:pt>
                <c:pt idx="460">
                  <c:v>0.57275019500426294</c:v>
                </c:pt>
                <c:pt idx="461">
                  <c:v>0.55550819017904096</c:v>
                </c:pt>
                <c:pt idx="462">
                  <c:v>0.55557167993904999</c:v>
                </c:pt>
                <c:pt idx="463">
                  <c:v>0.56499083933462713</c:v>
                </c:pt>
                <c:pt idx="464">
                  <c:v>0.60369918551707913</c:v>
                </c:pt>
                <c:pt idx="465">
                  <c:v>0.66509378344549819</c:v>
                </c:pt>
                <c:pt idx="466">
                  <c:v>0.72292615233914415</c:v>
                </c:pt>
                <c:pt idx="467">
                  <c:v>0.73461053567217516</c:v>
                </c:pt>
                <c:pt idx="468">
                  <c:v>0.72607569793386206</c:v>
                </c:pt>
                <c:pt idx="469">
                  <c:v>0.71415549549222701</c:v>
                </c:pt>
                <c:pt idx="470">
                  <c:v>0.68769387051716913</c:v>
                </c:pt>
                <c:pt idx="471">
                  <c:v>0.66615043445135813</c:v>
                </c:pt>
                <c:pt idx="472">
                  <c:v>0.65485605964409421</c:v>
                </c:pt>
                <c:pt idx="473">
                  <c:v>0.66423893917681009</c:v>
                </c:pt>
                <c:pt idx="474">
                  <c:v>0.72893500462568206</c:v>
                </c:pt>
                <c:pt idx="475">
                  <c:v>0.7687408166597135</c:v>
                </c:pt>
                <c:pt idx="476">
                  <c:v>0.7805839243927658</c:v>
                </c:pt>
                <c:pt idx="477">
                  <c:v>0.77884475846681323</c:v>
                </c:pt>
                <c:pt idx="478">
                  <c:v>0.74682097701670713</c:v>
                </c:pt>
                <c:pt idx="479">
                  <c:v>0.7514489270230561</c:v>
                </c:pt>
                <c:pt idx="480">
                  <c:v>0.70324659422787394</c:v>
                </c:pt>
                <c:pt idx="481">
                  <c:v>0.64005614308777903</c:v>
                </c:pt>
                <c:pt idx="482">
                  <c:v>0.58791064269777105</c:v>
                </c:pt>
                <c:pt idx="483">
                  <c:v>0.55183712155568099</c:v>
                </c:pt>
                <c:pt idx="484">
                  <c:v>0.529617973044062</c:v>
                </c:pt>
                <c:pt idx="485">
                  <c:v>0.51491782611061698</c:v>
                </c:pt>
                <c:pt idx="486">
                  <c:v>0.50889536887550602</c:v>
                </c:pt>
                <c:pt idx="487">
                  <c:v>0.49635160629092806</c:v>
                </c:pt>
                <c:pt idx="488">
                  <c:v>0.50694759373809595</c:v>
                </c:pt>
                <c:pt idx="489">
                  <c:v>0.54408003337747413</c:v>
                </c:pt>
                <c:pt idx="490">
                  <c:v>0.60191240227111908</c:v>
                </c:pt>
                <c:pt idx="491">
                  <c:v>0.62993859633210614</c:v>
                </c:pt>
                <c:pt idx="492">
                  <c:v>0.63937589565911424</c:v>
                </c:pt>
                <c:pt idx="493">
                  <c:v>0.64842318646035502</c:v>
                </c:pt>
                <c:pt idx="494">
                  <c:v>0.6461761024543331</c:v>
                </c:pt>
                <c:pt idx="495">
                  <c:v>0.6255668728572209</c:v>
                </c:pt>
                <c:pt idx="496">
                  <c:v>0.61490286066718713</c:v>
                </c:pt>
                <c:pt idx="497">
                  <c:v>0.62391160411413615</c:v>
                </c:pt>
                <c:pt idx="498">
                  <c:v>0.69466640666098312</c:v>
                </c:pt>
                <c:pt idx="499">
                  <c:v>0.74038583634153921</c:v>
                </c:pt>
                <c:pt idx="500">
                  <c:v>0.76447793277341414</c:v>
                </c:pt>
                <c:pt idx="501">
                  <c:v>0.77584940228925925</c:v>
                </c:pt>
                <c:pt idx="502">
                  <c:v>0.74622689426234001</c:v>
                </c:pt>
                <c:pt idx="503">
                  <c:v>0.73677372249532913</c:v>
                </c:pt>
                <c:pt idx="504">
                  <c:v>0.67043599325194503</c:v>
                </c:pt>
                <c:pt idx="505">
                  <c:v>0.61025223574654897</c:v>
                </c:pt>
                <c:pt idx="506">
                  <c:v>0.56958931195240092</c:v>
                </c:pt>
                <c:pt idx="507">
                  <c:v>0.54868304097810505</c:v>
                </c:pt>
                <c:pt idx="508">
                  <c:v>0.53866072886244487</c:v>
                </c:pt>
                <c:pt idx="509">
                  <c:v>0.54772162461225904</c:v>
                </c:pt>
                <c:pt idx="510">
                  <c:v>0.61274420882689118</c:v>
                </c:pt>
                <c:pt idx="511">
                  <c:v>0.71333012861211398</c:v>
                </c:pt>
                <c:pt idx="512">
                  <c:v>0.82144185244979817</c:v>
                </c:pt>
                <c:pt idx="513">
                  <c:v>0.8544792025686142</c:v>
                </c:pt>
                <c:pt idx="514">
                  <c:v>0.88799045839606705</c:v>
                </c:pt>
                <c:pt idx="515">
                  <c:v>0.89480880512271699</c:v>
                </c:pt>
                <c:pt idx="516">
                  <c:v>0.88651885645872308</c:v>
                </c:pt>
                <c:pt idx="517">
                  <c:v>0.86751274330182993</c:v>
                </c:pt>
                <c:pt idx="518">
                  <c:v>0.829232952999438</c:v>
                </c:pt>
                <c:pt idx="519">
                  <c:v>0.82868875505650608</c:v>
                </c:pt>
                <c:pt idx="520">
                  <c:v>0.83275209969706299</c:v>
                </c:pt>
                <c:pt idx="521">
                  <c:v>0.85176274783681294</c:v>
                </c:pt>
                <c:pt idx="522">
                  <c:v>0.90201262539227589</c:v>
                </c:pt>
                <c:pt idx="523">
                  <c:v>0.92173526584069498</c:v>
                </c:pt>
                <c:pt idx="524">
                  <c:v>0.90654534075861193</c:v>
                </c:pt>
                <c:pt idx="525">
                  <c:v>0.88412665300125193</c:v>
                </c:pt>
                <c:pt idx="526">
                  <c:v>0.8273849474848981</c:v>
                </c:pt>
                <c:pt idx="527">
                  <c:v>0.80516806646470895</c:v>
                </c:pt>
                <c:pt idx="528">
                  <c:v>0.73058573838590901</c:v>
                </c:pt>
                <c:pt idx="529">
                  <c:v>0.66712318827434802</c:v>
                </c:pt>
                <c:pt idx="530">
                  <c:v>0.62684800551453923</c:v>
                </c:pt>
                <c:pt idx="531">
                  <c:v>0.60687820850037222</c:v>
                </c:pt>
                <c:pt idx="532">
                  <c:v>0.5929512761441762</c:v>
                </c:pt>
                <c:pt idx="533">
                  <c:v>0.594901318773015</c:v>
                </c:pt>
                <c:pt idx="534">
                  <c:v>0.64960454949480306</c:v>
                </c:pt>
                <c:pt idx="535">
                  <c:v>0.74127469298166004</c:v>
                </c:pt>
                <c:pt idx="536">
                  <c:v>0.84066110980100484</c:v>
                </c:pt>
                <c:pt idx="537">
                  <c:v>0.86867369891341806</c:v>
                </c:pt>
                <c:pt idx="538">
                  <c:v>0.89074772797358814</c:v>
                </c:pt>
                <c:pt idx="539">
                  <c:v>0.89504915921417816</c:v>
                </c:pt>
                <c:pt idx="540">
                  <c:v>0.89129192591651996</c:v>
                </c:pt>
                <c:pt idx="541">
                  <c:v>0.87135840876521498</c:v>
                </c:pt>
                <c:pt idx="542">
                  <c:v>0.83402869737152419</c:v>
                </c:pt>
                <c:pt idx="543">
                  <c:v>0.83097438641681909</c:v>
                </c:pt>
                <c:pt idx="544">
                  <c:v>0.83554338164601694</c:v>
                </c:pt>
                <c:pt idx="545">
                  <c:v>0.85407105411141515</c:v>
                </c:pt>
                <c:pt idx="546">
                  <c:v>0.90788996317593884</c:v>
                </c:pt>
                <c:pt idx="547">
                  <c:v>0.93035853574473493</c:v>
                </c:pt>
                <c:pt idx="548">
                  <c:v>0.91850862553739498</c:v>
                </c:pt>
                <c:pt idx="549">
                  <c:v>0.89099715203076502</c:v>
                </c:pt>
                <c:pt idx="550">
                  <c:v>0.83307408347996403</c:v>
                </c:pt>
                <c:pt idx="551">
                  <c:v>0.8098413662996351</c:v>
                </c:pt>
                <c:pt idx="552">
                  <c:v>0.73161291200319223</c:v>
                </c:pt>
                <c:pt idx="553">
                  <c:v>0.67413880675531013</c:v>
                </c:pt>
                <c:pt idx="554">
                  <c:v>0.63638053948156104</c:v>
                </c:pt>
                <c:pt idx="555">
                  <c:v>0.61533821902153207</c:v>
                </c:pt>
                <c:pt idx="556">
                  <c:v>0.60126616721388804</c:v>
                </c:pt>
                <c:pt idx="557">
                  <c:v>0.59975601792225186</c:v>
                </c:pt>
                <c:pt idx="558">
                  <c:v>0.65764960908447834</c:v>
                </c:pt>
                <c:pt idx="559">
                  <c:v>0.75316768552614899</c:v>
                </c:pt>
                <c:pt idx="560">
                  <c:v>0.8508149364195402</c:v>
                </c:pt>
                <c:pt idx="561">
                  <c:v>0.88008144829212498</c:v>
                </c:pt>
                <c:pt idx="562">
                  <c:v>0.90455901826691099</c:v>
                </c:pt>
                <c:pt idx="563">
                  <c:v>0.90827770421027798</c:v>
                </c:pt>
                <c:pt idx="564">
                  <c:v>0.90301485660384206</c:v>
                </c:pt>
                <c:pt idx="565">
                  <c:v>0.88297930233823707</c:v>
                </c:pt>
                <c:pt idx="566">
                  <c:v>0.84217806156692698</c:v>
                </c:pt>
                <c:pt idx="567">
                  <c:v>0.84403513704718214</c:v>
                </c:pt>
                <c:pt idx="568">
                  <c:v>0.84733206958477703</c:v>
                </c:pt>
                <c:pt idx="569">
                  <c:v>0.86288479329548118</c:v>
                </c:pt>
                <c:pt idx="570">
                  <c:v>0.91814355941734493</c:v>
                </c:pt>
                <c:pt idx="571">
                  <c:v>0.94361202314655301</c:v>
                </c:pt>
                <c:pt idx="572">
                  <c:v>0.93117256516770386</c:v>
                </c:pt>
                <c:pt idx="573">
                  <c:v>0.90696709416438404</c:v>
                </c:pt>
                <c:pt idx="574">
                  <c:v>0.85006439675658008</c:v>
                </c:pt>
                <c:pt idx="575">
                  <c:v>0.82737134253632505</c:v>
                </c:pt>
                <c:pt idx="576">
                  <c:v>0.758382915812578</c:v>
                </c:pt>
                <c:pt idx="577">
                  <c:v>0.69436483030094098</c:v>
                </c:pt>
                <c:pt idx="578">
                  <c:v>0.65274049014094715</c:v>
                </c:pt>
                <c:pt idx="579">
                  <c:v>0.63338971828686508</c:v>
                </c:pt>
                <c:pt idx="580">
                  <c:v>0.61630190287880715</c:v>
                </c:pt>
                <c:pt idx="581">
                  <c:v>0.61680755346744809</c:v>
                </c:pt>
                <c:pt idx="582">
                  <c:v>0.67244045567507826</c:v>
                </c:pt>
                <c:pt idx="583">
                  <c:v>0.76590645237361021</c:v>
                </c:pt>
                <c:pt idx="584">
                  <c:v>0.86765786275327916</c:v>
                </c:pt>
                <c:pt idx="585">
                  <c:v>0.89543463275708801</c:v>
                </c:pt>
                <c:pt idx="586">
                  <c:v>0.92104141346345725</c:v>
                </c:pt>
                <c:pt idx="587">
                  <c:v>0.92591878752698298</c:v>
                </c:pt>
                <c:pt idx="588">
                  <c:v>0.91935893482322584</c:v>
                </c:pt>
                <c:pt idx="589">
                  <c:v>0.89852522357465503</c:v>
                </c:pt>
                <c:pt idx="590">
                  <c:v>0.854807988825802</c:v>
                </c:pt>
                <c:pt idx="591">
                  <c:v>0.85333185190560001</c:v>
                </c:pt>
                <c:pt idx="592">
                  <c:v>0.85911168755782108</c:v>
                </c:pt>
                <c:pt idx="593">
                  <c:v>0.87666433870880012</c:v>
                </c:pt>
                <c:pt idx="594">
                  <c:v>0.93467357193389811</c:v>
                </c:pt>
                <c:pt idx="595">
                  <c:v>0.96504435213234907</c:v>
                </c:pt>
                <c:pt idx="596">
                  <c:v>0.94314038492934493</c:v>
                </c:pt>
                <c:pt idx="597">
                  <c:v>0.91547018702269289</c:v>
                </c:pt>
                <c:pt idx="598">
                  <c:v>0.854581239682914</c:v>
                </c:pt>
                <c:pt idx="599">
                  <c:v>0.83421463166869214</c:v>
                </c:pt>
                <c:pt idx="600">
                  <c:v>0.76086128394434704</c:v>
                </c:pt>
                <c:pt idx="601">
                  <c:v>0.69658697190124574</c:v>
                </c:pt>
                <c:pt idx="602">
                  <c:v>0.6555317720899011</c:v>
                </c:pt>
                <c:pt idx="603">
                  <c:v>0.63132630108658205</c:v>
                </c:pt>
                <c:pt idx="604">
                  <c:v>0.61655132693598402</c:v>
                </c:pt>
                <c:pt idx="605">
                  <c:v>0.62163277522810911</c:v>
                </c:pt>
                <c:pt idx="606">
                  <c:v>0.67373065829811229</c:v>
                </c:pt>
                <c:pt idx="607">
                  <c:v>0.76334872204183113</c:v>
                </c:pt>
                <c:pt idx="608">
                  <c:v>0.86372830010702595</c:v>
                </c:pt>
                <c:pt idx="609">
                  <c:v>0.89440292415694678</c:v>
                </c:pt>
                <c:pt idx="610">
                  <c:v>0.91954260162896584</c:v>
                </c:pt>
                <c:pt idx="611">
                  <c:v>0.92463765486966498</c:v>
                </c:pt>
                <c:pt idx="612">
                  <c:v>0.91873310718885504</c:v>
                </c:pt>
                <c:pt idx="613">
                  <c:v>0.89464781323126608</c:v>
                </c:pt>
                <c:pt idx="614">
                  <c:v>0.84913019028788095</c:v>
                </c:pt>
                <c:pt idx="615">
                  <c:v>0.84362245360712518</c:v>
                </c:pt>
                <c:pt idx="616">
                  <c:v>0.84655432002467002</c:v>
                </c:pt>
                <c:pt idx="617">
                  <c:v>0.86028624811798193</c:v>
                </c:pt>
                <c:pt idx="618">
                  <c:v>0.9158103107370249</c:v>
                </c:pt>
                <c:pt idx="619">
                  <c:v>0.95132829647903916</c:v>
                </c:pt>
                <c:pt idx="620">
                  <c:v>0.92753097393291772</c:v>
                </c:pt>
                <c:pt idx="621">
                  <c:v>0.90543653744988795</c:v>
                </c:pt>
                <c:pt idx="622">
                  <c:v>0.85012788651658922</c:v>
                </c:pt>
                <c:pt idx="623">
                  <c:v>0.83942986195512204</c:v>
                </c:pt>
                <c:pt idx="624">
                  <c:v>0.79278983075444009</c:v>
                </c:pt>
                <c:pt idx="625">
                  <c:v>0.72231846463620397</c:v>
                </c:pt>
                <c:pt idx="626">
                  <c:v>0.66594636022275799</c:v>
                </c:pt>
                <c:pt idx="627">
                  <c:v>0.63343506811544203</c:v>
                </c:pt>
                <c:pt idx="628">
                  <c:v>0.60907314020353009</c:v>
                </c:pt>
                <c:pt idx="629">
                  <c:v>0.59033459103524577</c:v>
                </c:pt>
                <c:pt idx="630">
                  <c:v>0.58682224681190687</c:v>
                </c:pt>
                <c:pt idx="631">
                  <c:v>0.59818918134489396</c:v>
                </c:pt>
                <c:pt idx="632">
                  <c:v>0.64091325484789707</c:v>
                </c:pt>
                <c:pt idx="633">
                  <c:v>0.71277232572060889</c:v>
                </c:pt>
                <c:pt idx="634">
                  <c:v>0.78397835906180302</c:v>
                </c:pt>
                <c:pt idx="635">
                  <c:v>0.804630670996064</c:v>
                </c:pt>
                <c:pt idx="636">
                  <c:v>0.79974422696682212</c:v>
                </c:pt>
                <c:pt idx="637">
                  <c:v>0.79058582908556596</c:v>
                </c:pt>
                <c:pt idx="638">
                  <c:v>0.75812895677254311</c:v>
                </c:pt>
                <c:pt idx="639">
                  <c:v>0.73477379505505502</c:v>
                </c:pt>
                <c:pt idx="640">
                  <c:v>0.72296923467629315</c:v>
                </c:pt>
                <c:pt idx="641">
                  <c:v>0.7276833493569389</c:v>
                </c:pt>
                <c:pt idx="642">
                  <c:v>0.78031862789558704</c:v>
                </c:pt>
                <c:pt idx="643">
                  <c:v>0.82681807462767809</c:v>
                </c:pt>
                <c:pt idx="644">
                  <c:v>0.83840949081212501</c:v>
                </c:pt>
                <c:pt idx="645">
                  <c:v>0.83486766920020994</c:v>
                </c:pt>
                <c:pt idx="646">
                  <c:v>0.80241759936147394</c:v>
                </c:pt>
                <c:pt idx="647">
                  <c:v>0.81216781250566905</c:v>
                </c:pt>
                <c:pt idx="648">
                  <c:v>0.74540152738222598</c:v>
                </c:pt>
                <c:pt idx="649">
                  <c:v>0.67527481996118022</c:v>
                </c:pt>
                <c:pt idx="650">
                  <c:v>0.61845828722767404</c:v>
                </c:pt>
                <c:pt idx="651">
                  <c:v>0.58260017777132789</c:v>
                </c:pt>
                <c:pt idx="652">
                  <c:v>0.55783236889364585</c:v>
                </c:pt>
                <c:pt idx="653">
                  <c:v>0.54314355941734493</c:v>
                </c:pt>
                <c:pt idx="654">
                  <c:v>0.53547490340486503</c:v>
                </c:pt>
                <c:pt idx="655">
                  <c:v>0.51962740580840605</c:v>
                </c:pt>
                <c:pt idx="656">
                  <c:v>0.52832550292959912</c:v>
                </c:pt>
                <c:pt idx="657">
                  <c:v>0.57572967874181413</c:v>
                </c:pt>
                <c:pt idx="658">
                  <c:v>0.64076360041359026</c:v>
                </c:pt>
                <c:pt idx="659">
                  <c:v>0.67220690405790284</c:v>
                </c:pt>
                <c:pt idx="660">
                  <c:v>0.68049231773903884</c:v>
                </c:pt>
                <c:pt idx="661">
                  <c:v>0.68822673100295673</c:v>
                </c:pt>
                <c:pt idx="662">
                  <c:v>0.68438786801385898</c:v>
                </c:pt>
                <c:pt idx="663">
                  <c:v>0.66601438496562493</c:v>
                </c:pt>
                <c:pt idx="664">
                  <c:v>0.65732309031871916</c:v>
                </c:pt>
                <c:pt idx="665">
                  <c:v>0.66184900321076823</c:v>
                </c:pt>
                <c:pt idx="666">
                  <c:v>0.72831371197416894</c:v>
                </c:pt>
                <c:pt idx="667">
                  <c:v>0.78653155441072398</c:v>
                </c:pt>
                <c:pt idx="668">
                  <c:v>0.816396684020534</c:v>
                </c:pt>
                <c:pt idx="669">
                  <c:v>0.82703348631342211</c:v>
                </c:pt>
                <c:pt idx="670">
                  <c:v>0.79704364467502309</c:v>
                </c:pt>
                <c:pt idx="671">
                  <c:v>0.79053594427413099</c:v>
                </c:pt>
                <c:pt idx="672">
                  <c:v>0.71303081974350113</c:v>
                </c:pt>
                <c:pt idx="673">
                  <c:v>0.65224844450088026</c:v>
                </c:pt>
                <c:pt idx="674">
                  <c:v>0.61038601774085299</c:v>
                </c:pt>
                <c:pt idx="675">
                  <c:v>0.58867251981787494</c:v>
                </c:pt>
                <c:pt idx="676">
                  <c:v>0.57843706350789992</c:v>
                </c:pt>
                <c:pt idx="677">
                  <c:v>0.5823076713770019</c:v>
                </c:pt>
                <c:pt idx="678">
                  <c:v>0.6476204944945313</c:v>
                </c:pt>
                <c:pt idx="679">
                  <c:v>0.75085937925154611</c:v>
                </c:pt>
                <c:pt idx="680">
                  <c:v>0.85896656810637284</c:v>
                </c:pt>
                <c:pt idx="681">
                  <c:v>0.89487456237415408</c:v>
                </c:pt>
                <c:pt idx="682">
                  <c:v>0.92367397101239002</c:v>
                </c:pt>
                <c:pt idx="683">
                  <c:v>0.93218613383641391</c:v>
                </c:pt>
                <c:pt idx="684">
                  <c:v>0.92655368512706993</c:v>
                </c:pt>
                <c:pt idx="685">
                  <c:v>0.90484245469552116</c:v>
                </c:pt>
                <c:pt idx="686">
                  <c:v>0.86263536923830408</c:v>
                </c:pt>
                <c:pt idx="687">
                  <c:v>0.86168302283817422</c:v>
                </c:pt>
                <c:pt idx="688">
                  <c:v>0.86832677272479908</c:v>
                </c:pt>
                <c:pt idx="689">
                  <c:v>0.88564133727574512</c:v>
                </c:pt>
                <c:pt idx="690">
                  <c:v>0.93770974295717213</c:v>
                </c:pt>
                <c:pt idx="691">
                  <c:v>0.9682913998585081</c:v>
                </c:pt>
                <c:pt idx="692">
                  <c:v>0.95242349483919009</c:v>
                </c:pt>
                <c:pt idx="693">
                  <c:v>0.93138797685344699</c:v>
                </c:pt>
                <c:pt idx="694">
                  <c:v>0.869406098644947</c:v>
                </c:pt>
                <c:pt idx="695">
                  <c:v>0.84445008797866694</c:v>
                </c:pt>
                <c:pt idx="696">
                  <c:v>0.76149618154443399</c:v>
                </c:pt>
                <c:pt idx="697">
                  <c:v>0.69845765233007406</c:v>
                </c:pt>
                <c:pt idx="698">
                  <c:v>0.65878108730749019</c:v>
                </c:pt>
                <c:pt idx="699">
                  <c:v>0.63857093620186112</c:v>
                </c:pt>
                <c:pt idx="700">
                  <c:v>0.62468935367424316</c:v>
                </c:pt>
                <c:pt idx="701">
                  <c:v>0.62692736771455004</c:v>
                </c:pt>
                <c:pt idx="702">
                  <c:v>0.67801394960727002</c:v>
                </c:pt>
                <c:pt idx="703">
                  <c:v>0.77038474794565293</c:v>
                </c:pt>
                <c:pt idx="704">
                  <c:v>0.86854671939340111</c:v>
                </c:pt>
                <c:pt idx="705">
                  <c:v>0.90081538991782573</c:v>
                </c:pt>
                <c:pt idx="706">
                  <c:v>0.92795726232154807</c:v>
                </c:pt>
                <c:pt idx="707">
                  <c:v>0.93527445716255209</c:v>
                </c:pt>
                <c:pt idx="708">
                  <c:v>0.93032452337330207</c:v>
                </c:pt>
                <c:pt idx="709">
                  <c:v>0.90924819054184003</c:v>
                </c:pt>
                <c:pt idx="710">
                  <c:v>0.86547426850726494</c:v>
                </c:pt>
                <c:pt idx="711">
                  <c:v>0.8638938269813341</c:v>
                </c:pt>
                <c:pt idx="712">
                  <c:v>0.86761931539898818</c:v>
                </c:pt>
                <c:pt idx="713">
                  <c:v>0.88299290728681101</c:v>
                </c:pt>
                <c:pt idx="714">
                  <c:v>0.93130407967057915</c:v>
                </c:pt>
                <c:pt idx="715">
                  <c:v>0.96900112467574895</c:v>
                </c:pt>
                <c:pt idx="716">
                  <c:v>0.95456173925662591</c:v>
                </c:pt>
                <c:pt idx="717">
                  <c:v>0.93282103143650119</c:v>
                </c:pt>
                <c:pt idx="718">
                  <c:v>0.87336967366263407</c:v>
                </c:pt>
                <c:pt idx="719">
                  <c:v>0.85052696500807201</c:v>
                </c:pt>
                <c:pt idx="720">
                  <c:v>0.76170252326446208</c:v>
                </c:pt>
                <c:pt idx="721">
                  <c:v>0.69603823897545702</c:v>
                </c:pt>
                <c:pt idx="722">
                  <c:v>0.65863370036461211</c:v>
                </c:pt>
                <c:pt idx="723">
                  <c:v>0.63817185771037821</c:v>
                </c:pt>
                <c:pt idx="724">
                  <c:v>0.62512017704573108</c:v>
                </c:pt>
                <c:pt idx="725">
                  <c:v>0.62629020262303425</c:v>
                </c:pt>
                <c:pt idx="726">
                  <c:v>0.67558093130408015</c:v>
                </c:pt>
                <c:pt idx="727">
                  <c:v>0.76304034320750314</c:v>
                </c:pt>
                <c:pt idx="728">
                  <c:v>0.85975792261505213</c:v>
                </c:pt>
                <c:pt idx="729">
                  <c:v>0.89732118562591789</c:v>
                </c:pt>
                <c:pt idx="730">
                  <c:v>0.93014085656756218</c:v>
                </c:pt>
                <c:pt idx="731">
                  <c:v>0.93884575616304222</c:v>
                </c:pt>
                <c:pt idx="732">
                  <c:v>0.93465996698532505</c:v>
                </c:pt>
                <c:pt idx="733">
                  <c:v>0.91335235002811699</c:v>
                </c:pt>
                <c:pt idx="734">
                  <c:v>0.87111351969089512</c:v>
                </c:pt>
                <c:pt idx="735">
                  <c:v>0.87038338745079502</c:v>
                </c:pt>
                <c:pt idx="736">
                  <c:v>0.87032670016507307</c:v>
                </c:pt>
                <c:pt idx="737">
                  <c:v>0.88455974386416791</c:v>
                </c:pt>
                <c:pt idx="738">
                  <c:v>0.93041749052188605</c:v>
                </c:pt>
                <c:pt idx="739">
                  <c:v>0.96395822373791396</c:v>
                </c:pt>
                <c:pt idx="740">
                  <c:v>0.95134190142761199</c:v>
                </c:pt>
                <c:pt idx="741">
                  <c:v>0.92876448927022992</c:v>
                </c:pt>
                <c:pt idx="742">
                  <c:v>0.86725424927893802</c:v>
                </c:pt>
                <c:pt idx="743">
                  <c:v>0.84435938832151203</c:v>
                </c:pt>
                <c:pt idx="744">
                  <c:v>0.75362798628621208</c:v>
                </c:pt>
                <c:pt idx="745">
                  <c:v>0.687224499791391</c:v>
                </c:pt>
                <c:pt idx="746">
                  <c:v>0.65082445988354221</c:v>
                </c:pt>
                <c:pt idx="747">
                  <c:v>0.62990231646924411</c:v>
                </c:pt>
                <c:pt idx="748">
                  <c:v>0.61715674714749602</c:v>
                </c:pt>
                <c:pt idx="749">
                  <c:v>0.61756716309612292</c:v>
                </c:pt>
                <c:pt idx="750">
                  <c:v>0.66684655432002515</c:v>
                </c:pt>
                <c:pt idx="751">
                  <c:v>0.75931258729841999</c:v>
                </c:pt>
                <c:pt idx="752">
                  <c:v>0.85497805068296795</c:v>
                </c:pt>
                <c:pt idx="753">
                  <c:v>0.88945072287626681</c:v>
                </c:pt>
                <c:pt idx="754">
                  <c:v>0.9178759954287371</c:v>
                </c:pt>
                <c:pt idx="755">
                  <c:v>0.92242458323507504</c:v>
                </c:pt>
                <c:pt idx="756">
                  <c:v>0.91559716654270984</c:v>
                </c:pt>
                <c:pt idx="757">
                  <c:v>0.89348685761967805</c:v>
                </c:pt>
                <c:pt idx="758">
                  <c:v>0.85134099443104105</c:v>
                </c:pt>
                <c:pt idx="759">
                  <c:v>0.85021405119088711</c:v>
                </c:pt>
                <c:pt idx="760">
                  <c:v>0.85058138480236478</c:v>
                </c:pt>
                <c:pt idx="761">
                  <c:v>0.86539263881582495</c:v>
                </c:pt>
                <c:pt idx="762">
                  <c:v>0.91410742467393502</c:v>
                </c:pt>
                <c:pt idx="763">
                  <c:v>0.95258221923921094</c:v>
                </c:pt>
                <c:pt idx="764">
                  <c:v>0.94175041268344017</c:v>
                </c:pt>
                <c:pt idx="765">
                  <c:v>0.91728418016579893</c:v>
                </c:pt>
                <c:pt idx="766">
                  <c:v>0.85844051009487221</c:v>
                </c:pt>
                <c:pt idx="767">
                  <c:v>0.83740045712627209</c:v>
                </c:pt>
                <c:pt idx="768">
                  <c:v>0.75002494240571815</c:v>
                </c:pt>
                <c:pt idx="769">
                  <c:v>0.6867710015056141</c:v>
                </c:pt>
                <c:pt idx="770">
                  <c:v>0.64856150343751695</c:v>
                </c:pt>
                <c:pt idx="771">
                  <c:v>0.62665300125165502</c:v>
                </c:pt>
                <c:pt idx="772">
                  <c:v>0.61270566147260019</c:v>
                </c:pt>
                <c:pt idx="773">
                  <c:v>0.61324305694124503</c:v>
                </c:pt>
                <c:pt idx="774">
                  <c:v>0.66105991619351734</c:v>
                </c:pt>
                <c:pt idx="775">
                  <c:v>0.75064170007437425</c:v>
                </c:pt>
                <c:pt idx="776">
                  <c:v>0.84302610336132899</c:v>
                </c:pt>
                <c:pt idx="777">
                  <c:v>0.87312251709688515</c:v>
                </c:pt>
                <c:pt idx="778">
                  <c:v>0.89482921254557635</c:v>
                </c:pt>
                <c:pt idx="779">
                  <c:v>0.89506956663703796</c:v>
                </c:pt>
                <c:pt idx="780">
                  <c:v>0.88579099171005093</c:v>
                </c:pt>
                <c:pt idx="781">
                  <c:v>0.85986902969506795</c:v>
                </c:pt>
                <c:pt idx="782">
                  <c:v>0.81776398135214989</c:v>
                </c:pt>
                <c:pt idx="783">
                  <c:v>0.81223583724853521</c:v>
                </c:pt>
                <c:pt idx="784">
                  <c:v>0.80980962141963109</c:v>
                </c:pt>
                <c:pt idx="785">
                  <c:v>0.82050084350681207</c:v>
                </c:pt>
                <c:pt idx="786">
                  <c:v>0.86371469515845212</c:v>
                </c:pt>
                <c:pt idx="787">
                  <c:v>0.90304660148384608</c:v>
                </c:pt>
                <c:pt idx="788">
                  <c:v>0.89358209225969099</c:v>
                </c:pt>
                <c:pt idx="789">
                  <c:v>0.8743129500970489</c:v>
                </c:pt>
                <c:pt idx="790">
                  <c:v>0.83034855878244784</c:v>
                </c:pt>
                <c:pt idx="791">
                  <c:v>0.82541676492462779</c:v>
                </c:pt>
                <c:pt idx="792">
                  <c:v>0.76287708382462305</c:v>
                </c:pt>
                <c:pt idx="793">
                  <c:v>0.69641237506122178</c:v>
                </c:pt>
                <c:pt idx="794">
                  <c:v>0.64458659096268589</c:v>
                </c:pt>
                <c:pt idx="795">
                  <c:v>0.61189616703248895</c:v>
                </c:pt>
                <c:pt idx="796">
                  <c:v>0.58848205053784886</c:v>
                </c:pt>
                <c:pt idx="797">
                  <c:v>0.57053258838681586</c:v>
                </c:pt>
                <c:pt idx="798">
                  <c:v>0.56810183757505406</c:v>
                </c:pt>
                <c:pt idx="799">
                  <c:v>0.57515600341030704</c:v>
                </c:pt>
                <c:pt idx="800">
                  <c:v>0.613331489106971</c:v>
                </c:pt>
                <c:pt idx="801">
                  <c:v>0.67917037023600013</c:v>
                </c:pt>
                <c:pt idx="802">
                  <c:v>0.74147649971883101</c:v>
                </c:pt>
                <c:pt idx="803">
                  <c:v>0.75448283055490095</c:v>
                </c:pt>
                <c:pt idx="804">
                  <c:v>0.74985261305712314</c:v>
                </c:pt>
                <c:pt idx="805">
                  <c:v>0.73710931122680312</c:v>
                </c:pt>
                <c:pt idx="806">
                  <c:v>0.70770901735991421</c:v>
                </c:pt>
                <c:pt idx="807">
                  <c:v>0.68453978993959397</c:v>
                </c:pt>
                <c:pt idx="808">
                  <c:v>0.67146770185208693</c:v>
                </c:pt>
                <c:pt idx="809">
                  <c:v>0.67770557077294202</c:v>
                </c:pt>
                <c:pt idx="810">
                  <c:v>0.73320922596912608</c:v>
                </c:pt>
                <c:pt idx="811">
                  <c:v>0.78144557113574098</c:v>
                </c:pt>
                <c:pt idx="812">
                  <c:v>0.79623188274348311</c:v>
                </c:pt>
                <c:pt idx="813">
                  <c:v>0.79368095488599</c:v>
                </c:pt>
                <c:pt idx="814">
                  <c:v>0.76019690895568404</c:v>
                </c:pt>
                <c:pt idx="815">
                  <c:v>0.76812632648248613</c:v>
                </c:pt>
                <c:pt idx="816">
                  <c:v>0.71691503256117717</c:v>
                </c:pt>
                <c:pt idx="817">
                  <c:v>0.65258630072378299</c:v>
                </c:pt>
                <c:pt idx="818">
                  <c:v>0.59896239592214262</c:v>
                </c:pt>
                <c:pt idx="819">
                  <c:v>0.56412012262593603</c:v>
                </c:pt>
                <c:pt idx="820">
                  <c:v>0.54073548351987222</c:v>
                </c:pt>
                <c:pt idx="821">
                  <c:v>0.52439820777477508</c:v>
                </c:pt>
                <c:pt idx="822">
                  <c:v>0.51766375823099398</c:v>
                </c:pt>
                <c:pt idx="823">
                  <c:v>0.50362798628621197</c:v>
                </c:pt>
                <c:pt idx="824">
                  <c:v>0.51017876902425285</c:v>
                </c:pt>
                <c:pt idx="825">
                  <c:v>0.55158543000707505</c:v>
                </c:pt>
                <c:pt idx="826">
                  <c:v>0.61149708854100504</c:v>
                </c:pt>
                <c:pt idx="827">
                  <c:v>0.64187013623088529</c:v>
                </c:pt>
                <c:pt idx="828">
                  <c:v>0.64854789848894412</c:v>
                </c:pt>
                <c:pt idx="829">
                  <c:v>0.65590590817566707</c:v>
                </c:pt>
                <c:pt idx="830">
                  <c:v>0.65111016380358111</c:v>
                </c:pt>
                <c:pt idx="831">
                  <c:v>0.62960300760063115</c:v>
                </c:pt>
                <c:pt idx="832">
                  <c:v>0.61927231665064308</c:v>
                </c:pt>
                <c:pt idx="833">
                  <c:v>0.62307489977687913</c:v>
                </c:pt>
                <c:pt idx="834">
                  <c:v>0.68451258004244675</c:v>
                </c:pt>
                <c:pt idx="835">
                  <c:v>0.74472127995356219</c:v>
                </c:pt>
                <c:pt idx="836">
                  <c:v>0.77468844667767123</c:v>
                </c:pt>
                <c:pt idx="837">
                  <c:v>0.7860984635478081</c:v>
                </c:pt>
                <c:pt idx="838">
                  <c:v>0.75832169354399825</c:v>
                </c:pt>
                <c:pt idx="839">
                  <c:v>0.75323117528615702</c:v>
                </c:pt>
                <c:pt idx="840">
                  <c:v>0.67508888566401215</c:v>
                </c:pt>
                <c:pt idx="841">
                  <c:v>0.61678034357030109</c:v>
                </c:pt>
                <c:pt idx="842">
                  <c:v>0.57824886171930301</c:v>
                </c:pt>
                <c:pt idx="843">
                  <c:v>0.55741741796215993</c:v>
                </c:pt>
                <c:pt idx="844">
                  <c:v>0.54717742666932712</c:v>
                </c:pt>
                <c:pt idx="845">
                  <c:v>0.55336314328731773</c:v>
                </c:pt>
                <c:pt idx="846">
                  <c:v>0.62102055254231114</c:v>
                </c:pt>
                <c:pt idx="847">
                  <c:v>0.72372430932211107</c:v>
                </c:pt>
                <c:pt idx="848">
                  <c:v>0.82149853973552001</c:v>
                </c:pt>
                <c:pt idx="849">
                  <c:v>0.85443385274003703</c:v>
                </c:pt>
                <c:pt idx="850">
                  <c:v>0.882128993052406</c:v>
                </c:pt>
                <c:pt idx="851">
                  <c:v>0.88484091280135002</c:v>
                </c:pt>
                <c:pt idx="852">
                  <c:v>0.87752598545177507</c:v>
                </c:pt>
                <c:pt idx="853">
                  <c:v>0.85638843035173295</c:v>
                </c:pt>
                <c:pt idx="854">
                  <c:v>0.8155486422261321</c:v>
                </c:pt>
                <c:pt idx="855">
                  <c:v>0.81345574763727402</c:v>
                </c:pt>
                <c:pt idx="856">
                  <c:v>0.81320178859723891</c:v>
                </c:pt>
                <c:pt idx="857">
                  <c:v>0.82763663903350415</c:v>
                </c:pt>
                <c:pt idx="858">
                  <c:v>0.87109537975946405</c:v>
                </c:pt>
                <c:pt idx="859">
                  <c:v>0.91127306038783196</c:v>
                </c:pt>
                <c:pt idx="860">
                  <c:v>0.90288107460953815</c:v>
                </c:pt>
                <c:pt idx="861">
                  <c:v>0.88272080831534505</c:v>
                </c:pt>
                <c:pt idx="862">
                  <c:v>0.82581357592468296</c:v>
                </c:pt>
                <c:pt idx="863">
                  <c:v>0.80582337148765593</c:v>
                </c:pt>
                <c:pt idx="864">
                  <c:v>0.73793921308977417</c:v>
                </c:pt>
                <c:pt idx="865">
                  <c:v>0.67743800678433408</c:v>
                </c:pt>
                <c:pt idx="866">
                  <c:v>0.63809476300179613</c:v>
                </c:pt>
                <c:pt idx="867">
                  <c:v>0.61720889945035995</c:v>
                </c:pt>
                <c:pt idx="868">
                  <c:v>0.60444972518003903</c:v>
                </c:pt>
                <c:pt idx="869">
                  <c:v>0.60531817439730096</c:v>
                </c:pt>
                <c:pt idx="870">
                  <c:v>0.65516443847842221</c:v>
                </c:pt>
                <c:pt idx="871">
                  <c:v>0.74838327861120701</c:v>
                </c:pt>
                <c:pt idx="872">
                  <c:v>0.84107152574963284</c:v>
                </c:pt>
                <c:pt idx="873">
                  <c:v>0.86928365410778807</c:v>
                </c:pt>
                <c:pt idx="874">
                  <c:v>0.8939539608540279</c:v>
                </c:pt>
                <c:pt idx="875">
                  <c:v>0.89305830173961886</c:v>
                </c:pt>
                <c:pt idx="876">
                  <c:v>0.88456654633845488</c:v>
                </c:pt>
                <c:pt idx="877">
                  <c:v>0.86168302283817422</c:v>
                </c:pt>
                <c:pt idx="878">
                  <c:v>0.82061648556968403</c:v>
                </c:pt>
                <c:pt idx="879">
                  <c:v>0.8177753188092951</c:v>
                </c:pt>
                <c:pt idx="880">
                  <c:v>0.81866190795798799</c:v>
                </c:pt>
                <c:pt idx="881">
                  <c:v>0.83323507537141495</c:v>
                </c:pt>
                <c:pt idx="882">
                  <c:v>0.88307680446967907</c:v>
                </c:pt>
                <c:pt idx="883">
                  <c:v>0.92419549404103207</c:v>
                </c:pt>
                <c:pt idx="884">
                  <c:v>0.91720708545721685</c:v>
                </c:pt>
                <c:pt idx="885">
                  <c:v>0.89692437462586405</c:v>
                </c:pt>
                <c:pt idx="886">
                  <c:v>0.83992871006947623</c:v>
                </c:pt>
                <c:pt idx="887">
                  <c:v>0.81882743483229603</c:v>
                </c:pt>
                <c:pt idx="888">
                  <c:v>0.73221379723184599</c:v>
                </c:pt>
                <c:pt idx="889">
                  <c:v>0.67264226241224812</c:v>
                </c:pt>
                <c:pt idx="890">
                  <c:v>0.63033313984073092</c:v>
                </c:pt>
                <c:pt idx="891">
                  <c:v>0.61152429843815215</c:v>
                </c:pt>
                <c:pt idx="892">
                  <c:v>0.59844540787635792</c:v>
                </c:pt>
                <c:pt idx="893">
                  <c:v>0.59928437970504478</c:v>
                </c:pt>
                <c:pt idx="894">
                  <c:v>0.64981769368911824</c:v>
                </c:pt>
                <c:pt idx="895">
                  <c:v>0.73931331289567703</c:v>
                </c:pt>
                <c:pt idx="896">
                  <c:v>0.82877038474794573</c:v>
                </c:pt>
                <c:pt idx="897">
                  <c:v>0.86298683040978119</c:v>
                </c:pt>
                <c:pt idx="898">
                  <c:v>0.88807208808750693</c:v>
                </c:pt>
                <c:pt idx="899">
                  <c:v>0.89049376893355292</c:v>
                </c:pt>
                <c:pt idx="900">
                  <c:v>0.88265731855533602</c:v>
                </c:pt>
                <c:pt idx="901">
                  <c:v>0.85839969524915216</c:v>
                </c:pt>
                <c:pt idx="902">
                  <c:v>0.81851905599796781</c:v>
                </c:pt>
                <c:pt idx="903">
                  <c:v>0.8192061059009198</c:v>
                </c:pt>
                <c:pt idx="904">
                  <c:v>0.82025822192392084</c:v>
                </c:pt>
                <c:pt idx="905">
                  <c:v>0.83279971701707023</c:v>
                </c:pt>
                <c:pt idx="906">
                  <c:v>0.87209987846245918</c:v>
                </c:pt>
                <c:pt idx="907">
                  <c:v>0.91466976254829813</c:v>
                </c:pt>
                <c:pt idx="908">
                  <c:v>0.90079951747782416</c:v>
                </c:pt>
                <c:pt idx="909">
                  <c:v>0.87945562065775407</c:v>
                </c:pt>
                <c:pt idx="910">
                  <c:v>0.82193843307272307</c:v>
                </c:pt>
                <c:pt idx="911">
                  <c:v>0.804052460681699</c:v>
                </c:pt>
                <c:pt idx="912">
                  <c:v>0.72664483828251125</c:v>
                </c:pt>
                <c:pt idx="913">
                  <c:v>0.66760162896584219</c:v>
                </c:pt>
                <c:pt idx="914">
                  <c:v>0.6259840912801351</c:v>
                </c:pt>
                <c:pt idx="915">
                  <c:v>0.60602789921454114</c:v>
                </c:pt>
                <c:pt idx="916">
                  <c:v>0.59256807009269485</c:v>
                </c:pt>
                <c:pt idx="917">
                  <c:v>0.59300569593846897</c:v>
                </c:pt>
                <c:pt idx="918">
                  <c:v>0.64343243782538495</c:v>
                </c:pt>
                <c:pt idx="919">
                  <c:v>0.73705262394108095</c:v>
                </c:pt>
                <c:pt idx="920">
                  <c:v>0.82260507555281415</c:v>
                </c:pt>
                <c:pt idx="921">
                  <c:v>0.84925490231646905</c:v>
                </c:pt>
                <c:pt idx="922">
                  <c:v>0.87243546719393394</c:v>
                </c:pt>
                <c:pt idx="923">
                  <c:v>0.8746984236399582</c:v>
                </c:pt>
                <c:pt idx="924">
                  <c:v>0.86673952872458115</c:v>
                </c:pt>
                <c:pt idx="925">
                  <c:v>0.84457706749868511</c:v>
                </c:pt>
                <c:pt idx="926">
                  <c:v>0.80278946795581108</c:v>
                </c:pt>
                <c:pt idx="927">
                  <c:v>0.7990322346581531</c:v>
                </c:pt>
                <c:pt idx="928">
                  <c:v>0.80053331398407301</c:v>
                </c:pt>
                <c:pt idx="929">
                  <c:v>0.81788869338073911</c:v>
                </c:pt>
                <c:pt idx="930">
                  <c:v>0.86192564442106412</c:v>
                </c:pt>
                <c:pt idx="931">
                  <c:v>0.90410551998113498</c:v>
                </c:pt>
                <c:pt idx="932">
                  <c:v>0.89818283236889418</c:v>
                </c:pt>
                <c:pt idx="933">
                  <c:v>0.87745569321747918</c:v>
                </c:pt>
                <c:pt idx="934">
                  <c:v>0.82046909862680695</c:v>
                </c:pt>
                <c:pt idx="935">
                  <c:v>0.80101628965842497</c:v>
                </c:pt>
                <c:pt idx="936">
                  <c:v>0.72346581529921805</c:v>
                </c:pt>
                <c:pt idx="937">
                  <c:v>0.66191702795363405</c:v>
                </c:pt>
                <c:pt idx="938">
                  <c:v>0.62204092368530806</c:v>
                </c:pt>
                <c:pt idx="939">
                  <c:v>0.60166524570537105</c:v>
                </c:pt>
                <c:pt idx="940">
                  <c:v>0.58829611624068101</c:v>
                </c:pt>
                <c:pt idx="941">
                  <c:v>0.58723946523482096</c:v>
                </c:pt>
                <c:pt idx="942">
                  <c:v>0.63824895241896018</c:v>
                </c:pt>
                <c:pt idx="943">
                  <c:v>0.73088277976309202</c:v>
                </c:pt>
                <c:pt idx="944">
                  <c:v>0.816537268489125</c:v>
                </c:pt>
                <c:pt idx="945">
                  <c:v>0.84682868648756515</c:v>
                </c:pt>
                <c:pt idx="946">
                  <c:v>0.86424302066138214</c:v>
                </c:pt>
                <c:pt idx="947">
                  <c:v>0.86590055689589518</c:v>
                </c:pt>
                <c:pt idx="948">
                  <c:v>0.85314365011700211</c:v>
                </c:pt>
                <c:pt idx="949">
                  <c:v>0.82877265223937424</c:v>
                </c:pt>
                <c:pt idx="950">
                  <c:v>0.78506675494766576</c:v>
                </c:pt>
                <c:pt idx="951">
                  <c:v>0.77968146280407125</c:v>
                </c:pt>
                <c:pt idx="952">
                  <c:v>0.77598998675785003</c:v>
                </c:pt>
                <c:pt idx="953">
                  <c:v>0.7875020407422858</c:v>
                </c:pt>
                <c:pt idx="954">
                  <c:v>0.82556868685036389</c:v>
                </c:pt>
                <c:pt idx="955">
                  <c:v>0.87520634172002787</c:v>
                </c:pt>
                <c:pt idx="956">
                  <c:v>0.86814537341048825</c:v>
                </c:pt>
                <c:pt idx="957">
                  <c:v>0.850030384385147</c:v>
                </c:pt>
                <c:pt idx="958">
                  <c:v>0.80286656266439305</c:v>
                </c:pt>
                <c:pt idx="959">
                  <c:v>0.798107098155169</c:v>
                </c:pt>
                <c:pt idx="960">
                  <c:v>0.73951511963284799</c:v>
                </c:pt>
                <c:pt idx="961">
                  <c:v>0.67717271028715509</c:v>
                </c:pt>
                <c:pt idx="962">
                  <c:v>0.62478458831425598</c:v>
                </c:pt>
                <c:pt idx="963">
                  <c:v>0.59421426887006379</c:v>
                </c:pt>
                <c:pt idx="964">
                  <c:v>0.57158923939267503</c:v>
                </c:pt>
                <c:pt idx="965">
                  <c:v>0.55281441036152912</c:v>
                </c:pt>
                <c:pt idx="966">
                  <c:v>0.55115914161844504</c:v>
                </c:pt>
                <c:pt idx="967">
                  <c:v>0.56099778692836499</c:v>
                </c:pt>
                <c:pt idx="968">
                  <c:v>0.59657699493895877</c:v>
                </c:pt>
                <c:pt idx="969">
                  <c:v>0.66096241406207512</c:v>
                </c:pt>
                <c:pt idx="970">
                  <c:v>0.71426887006367112</c:v>
                </c:pt>
                <c:pt idx="971">
                  <c:v>0.72845656393418801</c:v>
                </c:pt>
                <c:pt idx="972">
                  <c:v>0.72135931576178602</c:v>
                </c:pt>
                <c:pt idx="973">
                  <c:v>0.70968853737732895</c:v>
                </c:pt>
                <c:pt idx="974">
                  <c:v>0.67992317739038921</c:v>
                </c:pt>
                <c:pt idx="975">
                  <c:v>0.65413272987828097</c:v>
                </c:pt>
                <c:pt idx="976">
                  <c:v>0.63855733125328795</c:v>
                </c:pt>
                <c:pt idx="977">
                  <c:v>0.64500834436845811</c:v>
                </c:pt>
                <c:pt idx="978">
                  <c:v>0.68684809621419629</c:v>
                </c:pt>
                <c:pt idx="979">
                  <c:v>0.74519291817076905</c:v>
                </c:pt>
                <c:pt idx="980">
                  <c:v>0.7617070582473201</c:v>
                </c:pt>
                <c:pt idx="981">
                  <c:v>0.75683421916665095</c:v>
                </c:pt>
                <c:pt idx="982">
                  <c:v>0.72498956953942695</c:v>
                </c:pt>
                <c:pt idx="983">
                  <c:v>0.73716826600395402</c:v>
                </c:pt>
                <c:pt idx="984">
                  <c:v>0.6805920873619099</c:v>
                </c:pt>
                <c:pt idx="985">
                  <c:v>0.62094119034230011</c:v>
                </c:pt>
                <c:pt idx="986">
                  <c:v>0.56985007346672212</c:v>
                </c:pt>
                <c:pt idx="987">
                  <c:v>0.53649527454786217</c:v>
                </c:pt>
                <c:pt idx="988">
                  <c:v>0.5138634425961871</c:v>
                </c:pt>
                <c:pt idx="989">
                  <c:v>0.49887532425127407</c:v>
                </c:pt>
                <c:pt idx="990">
                  <c:v>0.4918234259074501</c:v>
                </c:pt>
                <c:pt idx="991">
                  <c:v>0.47918669617428811</c:v>
                </c:pt>
                <c:pt idx="992">
                  <c:v>0.48094173454024308</c:v>
                </c:pt>
                <c:pt idx="993">
                  <c:v>0.52423721588332384</c:v>
                </c:pt>
                <c:pt idx="994">
                  <c:v>0.57838037622217808</c:v>
                </c:pt>
                <c:pt idx="995">
                  <c:v>0.6052954994830122</c:v>
                </c:pt>
                <c:pt idx="996">
                  <c:v>0.60937018158071399</c:v>
                </c:pt>
                <c:pt idx="997">
                  <c:v>0.61531781159867216</c:v>
                </c:pt>
                <c:pt idx="998">
                  <c:v>0.61051072976944087</c:v>
                </c:pt>
                <c:pt idx="999">
                  <c:v>0.58971783336659012</c:v>
                </c:pt>
                <c:pt idx="1000">
                  <c:v>0.57858671794220573</c:v>
                </c:pt>
                <c:pt idx="1001">
                  <c:v>0.57809467230213918</c:v>
                </c:pt>
                <c:pt idx="1002">
                  <c:v>0.62350799063979512</c:v>
                </c:pt>
                <c:pt idx="1003">
                  <c:v>0.69606318138117396</c:v>
                </c:pt>
                <c:pt idx="1004">
                  <c:v>0.72759491719121305</c:v>
                </c:pt>
                <c:pt idx="1005">
                  <c:v>0.74028153173581002</c:v>
                </c:pt>
                <c:pt idx="1006">
                  <c:v>0.71399903858363423</c:v>
                </c:pt>
                <c:pt idx="1007">
                  <c:v>0.71077466577176296</c:v>
                </c:pt>
                <c:pt idx="1008">
                  <c:v>0.65635487147858629</c:v>
                </c:pt>
                <c:pt idx="1009">
                  <c:v>0.60060179222522514</c:v>
                </c:pt>
                <c:pt idx="1010">
                  <c:v>0.56320405608866808</c:v>
                </c:pt>
                <c:pt idx="1011">
                  <c:v>0.54067652874272087</c:v>
                </c:pt>
                <c:pt idx="1012">
                  <c:v>0.52999210912982797</c:v>
                </c:pt>
                <c:pt idx="1013">
                  <c:v>0.53669027881074605</c:v>
                </c:pt>
                <c:pt idx="1014">
                  <c:v>0.60768770294048313</c:v>
                </c:pt>
                <c:pt idx="1015">
                  <c:v>0.70910125709724803</c:v>
                </c:pt>
                <c:pt idx="1016">
                  <c:v>0.79758330763509699</c:v>
                </c:pt>
                <c:pt idx="1017">
                  <c:v>0.82681353964482007</c:v>
                </c:pt>
                <c:pt idx="1018">
                  <c:v>0.85099180075099312</c:v>
                </c:pt>
                <c:pt idx="1019">
                  <c:v>0.85585330237451718</c:v>
                </c:pt>
                <c:pt idx="1020">
                  <c:v>0.8498739274765541</c:v>
                </c:pt>
                <c:pt idx="1021">
                  <c:v>0.8280992072849962</c:v>
                </c:pt>
                <c:pt idx="1022">
                  <c:v>0.78829112775953702</c:v>
                </c:pt>
                <c:pt idx="1023">
                  <c:v>0.78605991619351723</c:v>
                </c:pt>
                <c:pt idx="1024">
                  <c:v>0.78756099551943692</c:v>
                </c:pt>
                <c:pt idx="1025">
                  <c:v>0.80099588223556506</c:v>
                </c:pt>
                <c:pt idx="1026">
                  <c:v>0.84263609483556101</c:v>
                </c:pt>
                <c:pt idx="1027">
                  <c:v>0.88456654633845488</c:v>
                </c:pt>
                <c:pt idx="1028">
                  <c:v>0.87522448165145905</c:v>
                </c:pt>
                <c:pt idx="1029">
                  <c:v>0.85526602209443603</c:v>
                </c:pt>
                <c:pt idx="1030">
                  <c:v>0.79659921635496211</c:v>
                </c:pt>
                <c:pt idx="1031">
                  <c:v>0.78190813938723291</c:v>
                </c:pt>
                <c:pt idx="1032">
                  <c:v>0.71456591144085502</c:v>
                </c:pt>
                <c:pt idx="1033">
                  <c:v>0.65558392439276592</c:v>
                </c:pt>
                <c:pt idx="1034">
                  <c:v>0.61494367551290607</c:v>
                </c:pt>
                <c:pt idx="1035">
                  <c:v>0.5905500027209899</c:v>
                </c:pt>
                <c:pt idx="1036">
                  <c:v>0.57772280370780205</c:v>
                </c:pt>
                <c:pt idx="1037">
                  <c:v>0.58020570682242789</c:v>
                </c:pt>
                <c:pt idx="1038">
                  <c:v>0.63133537105229698</c:v>
                </c:pt>
                <c:pt idx="1039">
                  <c:v>0.7187290257042831</c:v>
                </c:pt>
                <c:pt idx="1040">
                  <c:v>0.80080768044696793</c:v>
                </c:pt>
                <c:pt idx="1041">
                  <c:v>0.82955040179948103</c:v>
                </c:pt>
                <c:pt idx="1042">
                  <c:v>0.85127750467103203</c:v>
                </c:pt>
                <c:pt idx="1043">
                  <c:v>0.85167885065394422</c:v>
                </c:pt>
                <c:pt idx="1044">
                  <c:v>0.84066337729243401</c:v>
                </c:pt>
                <c:pt idx="1045">
                  <c:v>0.81703158162062084</c:v>
                </c:pt>
                <c:pt idx="1046">
                  <c:v>0.77547980118635107</c:v>
                </c:pt>
                <c:pt idx="1047">
                  <c:v>0.77575643514067516</c:v>
                </c:pt>
                <c:pt idx="1048">
                  <c:v>0.77813730114100199</c:v>
                </c:pt>
                <c:pt idx="1049">
                  <c:v>0.79505505469189319</c:v>
                </c:pt>
                <c:pt idx="1050">
                  <c:v>0.83403776733723989</c:v>
                </c:pt>
                <c:pt idx="1051">
                  <c:v>0.87842844704047007</c:v>
                </c:pt>
                <c:pt idx="1052">
                  <c:v>0.87246721207393807</c:v>
                </c:pt>
                <c:pt idx="1053">
                  <c:v>0.85205752172256788</c:v>
                </c:pt>
                <c:pt idx="1054">
                  <c:v>0.79514802184047695</c:v>
                </c:pt>
                <c:pt idx="1055">
                  <c:v>0.78392847425036705</c:v>
                </c:pt>
                <c:pt idx="1056">
                  <c:v>0.69457797449525593</c:v>
                </c:pt>
                <c:pt idx="1057">
                  <c:v>0.64142797540225294</c:v>
                </c:pt>
                <c:pt idx="1058">
                  <c:v>0.60381482757995208</c:v>
                </c:pt>
                <c:pt idx="1059">
                  <c:v>0.58243011591416183</c:v>
                </c:pt>
                <c:pt idx="1060">
                  <c:v>0.56975483882670908</c:v>
                </c:pt>
                <c:pt idx="1061">
                  <c:v>0.57192256063272096</c:v>
                </c:pt>
                <c:pt idx="1062">
                  <c:v>0.62365311009124402</c:v>
                </c:pt>
                <c:pt idx="1063">
                  <c:v>0.71156828777187198</c:v>
                </c:pt>
                <c:pt idx="1064">
                  <c:v>0.78688755056505899</c:v>
                </c:pt>
                <c:pt idx="1065">
                  <c:v>0.80867814319661901</c:v>
                </c:pt>
                <c:pt idx="1066">
                  <c:v>0.82993360785096193</c:v>
                </c:pt>
                <c:pt idx="1067">
                  <c:v>0.83327589021713511</c:v>
                </c:pt>
                <c:pt idx="1068">
                  <c:v>0.82484762457597915</c:v>
                </c:pt>
                <c:pt idx="1069">
                  <c:v>0.80293912239011711</c:v>
                </c:pt>
                <c:pt idx="1070">
                  <c:v>0.76419903132766109</c:v>
                </c:pt>
                <c:pt idx="1071">
                  <c:v>0.76017423404139506</c:v>
                </c:pt>
                <c:pt idx="1072">
                  <c:v>0.76003591706423312</c:v>
                </c:pt>
                <c:pt idx="1073">
                  <c:v>0.76868639686541995</c:v>
                </c:pt>
                <c:pt idx="1074">
                  <c:v>0.79736336096649585</c:v>
                </c:pt>
                <c:pt idx="1075">
                  <c:v>0.84764271591053408</c:v>
                </c:pt>
                <c:pt idx="1076">
                  <c:v>0.84702595824187821</c:v>
                </c:pt>
                <c:pt idx="1077">
                  <c:v>0.82662080287336515</c:v>
                </c:pt>
                <c:pt idx="1078">
                  <c:v>0.77390162715184918</c:v>
                </c:pt>
                <c:pt idx="1079">
                  <c:v>0.75926270248698402</c:v>
                </c:pt>
                <c:pt idx="1080">
                  <c:v>0.68501823063108813</c:v>
                </c:pt>
                <c:pt idx="1081">
                  <c:v>0.63068006602935012</c:v>
                </c:pt>
                <c:pt idx="1082">
                  <c:v>0.5912914724182341</c:v>
                </c:pt>
                <c:pt idx="1083">
                  <c:v>0.57034438659821907</c:v>
                </c:pt>
                <c:pt idx="1084">
                  <c:v>0.55990939104250204</c:v>
                </c:pt>
                <c:pt idx="1085">
                  <c:v>0.56291608467719989</c:v>
                </c:pt>
                <c:pt idx="1086">
                  <c:v>0.61121818709525289</c:v>
                </c:pt>
                <c:pt idx="1087">
                  <c:v>0.70127841166760407</c:v>
                </c:pt>
                <c:pt idx="1088">
                  <c:v>0.77913726486113899</c:v>
                </c:pt>
                <c:pt idx="1089">
                  <c:v>0.79963311988680696</c:v>
                </c:pt>
                <c:pt idx="1090">
                  <c:v>0.81755990712355109</c:v>
                </c:pt>
                <c:pt idx="1091">
                  <c:v>0.82171395142126391</c:v>
                </c:pt>
                <c:pt idx="1092">
                  <c:v>0.81123814101982694</c:v>
                </c:pt>
                <c:pt idx="1093">
                  <c:v>0.79387142416601708</c:v>
                </c:pt>
                <c:pt idx="1094">
                  <c:v>0.75522656774357411</c:v>
                </c:pt>
                <c:pt idx="1095">
                  <c:v>0.74965760879423904</c:v>
                </c:pt>
                <c:pt idx="1096">
                  <c:v>0.74901817621129407</c:v>
                </c:pt>
                <c:pt idx="1097">
                  <c:v>0.76001324214994503</c:v>
                </c:pt>
                <c:pt idx="1098">
                  <c:v>0.79041803471982897</c:v>
                </c:pt>
                <c:pt idx="1099">
                  <c:v>0.83824623142924504</c:v>
                </c:pt>
                <c:pt idx="1100">
                  <c:v>0.83521459538882903</c:v>
                </c:pt>
                <c:pt idx="1101">
                  <c:v>0.81402488798592298</c:v>
                </c:pt>
                <c:pt idx="1102">
                  <c:v>0.75984998276706495</c:v>
                </c:pt>
                <c:pt idx="1103">
                  <c:v>0.74136312514738689</c:v>
                </c:pt>
                <c:pt idx="1104">
                  <c:v>0.68420193371669003</c:v>
                </c:pt>
                <c:pt idx="1105">
                  <c:v>0.63071181090935513</c:v>
                </c:pt>
                <c:pt idx="1106">
                  <c:v>0.5927063870698569</c:v>
                </c:pt>
                <c:pt idx="1107">
                  <c:v>0.57264362290710513</c:v>
                </c:pt>
                <c:pt idx="1108">
                  <c:v>0.56012707021967512</c:v>
                </c:pt>
                <c:pt idx="1109">
                  <c:v>0.56641482395196485</c:v>
                </c:pt>
                <c:pt idx="1110">
                  <c:v>0.61632231030166684</c:v>
                </c:pt>
                <c:pt idx="1111">
                  <c:v>0.70391096921653584</c:v>
                </c:pt>
                <c:pt idx="1112">
                  <c:v>0.76864558201970024</c:v>
                </c:pt>
                <c:pt idx="1113">
                  <c:v>0.79062210894842799</c:v>
                </c:pt>
                <c:pt idx="1114">
                  <c:v>0.80862145591089718</c:v>
                </c:pt>
                <c:pt idx="1115">
                  <c:v>0.81048306637400902</c:v>
                </c:pt>
                <c:pt idx="1116">
                  <c:v>0.79995737116113697</c:v>
                </c:pt>
                <c:pt idx="1117">
                  <c:v>0.77867696410107612</c:v>
                </c:pt>
                <c:pt idx="1118">
                  <c:v>0.73681680483247802</c:v>
                </c:pt>
                <c:pt idx="1119">
                  <c:v>0.72864930070564304</c:v>
                </c:pt>
                <c:pt idx="1120">
                  <c:v>0.72518910878516896</c:v>
                </c:pt>
                <c:pt idx="1121">
                  <c:v>0.73049730622018216</c:v>
                </c:pt>
                <c:pt idx="1122">
                  <c:v>0.75701335098953304</c:v>
                </c:pt>
                <c:pt idx="1123">
                  <c:v>0.81336504798011899</c:v>
                </c:pt>
                <c:pt idx="1124">
                  <c:v>0.81415640248879906</c:v>
                </c:pt>
                <c:pt idx="1125">
                  <c:v>0.794653708708981</c:v>
                </c:pt>
                <c:pt idx="1126">
                  <c:v>0.74982767065140521</c:v>
                </c:pt>
                <c:pt idx="1127">
                  <c:v>0.74459203294211507</c:v>
                </c:pt>
                <c:pt idx="1128">
                  <c:v>0.70306519491356301</c:v>
                </c:pt>
                <c:pt idx="1129">
                  <c:v>0.64687675730585714</c:v>
                </c:pt>
                <c:pt idx="1130">
                  <c:v>0.59842953543635591</c:v>
                </c:pt>
                <c:pt idx="1131">
                  <c:v>0.56752816224354707</c:v>
                </c:pt>
                <c:pt idx="1132">
                  <c:v>0.54526139641192184</c:v>
                </c:pt>
                <c:pt idx="1133">
                  <c:v>0.52982884974694788</c:v>
                </c:pt>
                <c:pt idx="1134">
                  <c:v>0.52873591887822702</c:v>
                </c:pt>
                <c:pt idx="1135">
                  <c:v>0.53841130480526778</c:v>
                </c:pt>
                <c:pt idx="1136">
                  <c:v>0.57192936310700704</c:v>
                </c:pt>
                <c:pt idx="1137">
                  <c:v>0.63084559290365916</c:v>
                </c:pt>
                <c:pt idx="1138">
                  <c:v>0.68138570936201792</c:v>
                </c:pt>
                <c:pt idx="1139">
                  <c:v>0.69322428211221299</c:v>
                </c:pt>
                <c:pt idx="1140">
                  <c:v>0.68701362308850511</c:v>
                </c:pt>
                <c:pt idx="1141">
                  <c:v>0.67649699784134798</c:v>
                </c:pt>
                <c:pt idx="1142">
                  <c:v>0.64932564804905013</c:v>
                </c:pt>
                <c:pt idx="1143">
                  <c:v>0.62664846626879733</c:v>
                </c:pt>
                <c:pt idx="1144">
                  <c:v>0.61307072759265002</c:v>
                </c:pt>
                <c:pt idx="1145">
                  <c:v>0.61733134398751999</c:v>
                </c:pt>
                <c:pt idx="1146">
                  <c:v>0.64813294755745798</c:v>
                </c:pt>
                <c:pt idx="1147">
                  <c:v>0.70972254974876192</c:v>
                </c:pt>
                <c:pt idx="1148">
                  <c:v>0.72723665354544909</c:v>
                </c:pt>
                <c:pt idx="1149">
                  <c:v>0.72470159812795898</c:v>
                </c:pt>
                <c:pt idx="1150">
                  <c:v>0.69378888747800516</c:v>
                </c:pt>
                <c:pt idx="1151">
                  <c:v>0.70283164329638814</c:v>
                </c:pt>
                <c:pt idx="1152">
                  <c:v>0.64226921472236798</c:v>
                </c:pt>
                <c:pt idx="1153">
                  <c:v>0.59404874199575486</c:v>
                </c:pt>
                <c:pt idx="1154">
                  <c:v>0.54471493097756096</c:v>
                </c:pt>
                <c:pt idx="1155">
                  <c:v>0.51710368784805993</c:v>
                </c:pt>
                <c:pt idx="1156">
                  <c:v>0.49417934950205905</c:v>
                </c:pt>
                <c:pt idx="1157">
                  <c:v>0.48138616286030411</c:v>
                </c:pt>
                <c:pt idx="1158">
                  <c:v>0.47774683911694804</c:v>
                </c:pt>
                <c:pt idx="1159">
                  <c:v>0.46924147876721001</c:v>
                </c:pt>
                <c:pt idx="1160">
                  <c:v>0.47047952908738006</c:v>
                </c:pt>
                <c:pt idx="1161">
                  <c:v>0.51043953053857516</c:v>
                </c:pt>
                <c:pt idx="1162">
                  <c:v>0.56185489868848326</c:v>
                </c:pt>
                <c:pt idx="1163">
                  <c:v>0.58719638289767273</c:v>
                </c:pt>
                <c:pt idx="1164">
                  <c:v>0.59087198650389106</c:v>
                </c:pt>
                <c:pt idx="1165">
                  <c:v>0.59825267110490288</c:v>
                </c:pt>
                <c:pt idx="1166">
                  <c:v>0.59488771382444194</c:v>
                </c:pt>
                <c:pt idx="1167">
                  <c:v>0.57369347143867822</c:v>
                </c:pt>
                <c:pt idx="1168">
                  <c:v>0.56222903477424901</c:v>
                </c:pt>
                <c:pt idx="1169">
                  <c:v>0.56293195711720201</c:v>
                </c:pt>
                <c:pt idx="1170">
                  <c:v>0.60649273495746192</c:v>
                </c:pt>
                <c:pt idx="1171">
                  <c:v>0.6602867016162679</c:v>
                </c:pt>
                <c:pt idx="1172">
                  <c:v>0.68802719175721483</c:v>
                </c:pt>
                <c:pt idx="1173">
                  <c:v>0.69786583706713612</c:v>
                </c:pt>
                <c:pt idx="1174">
                  <c:v>0.67239510584650009</c:v>
                </c:pt>
                <c:pt idx="1175">
                  <c:v>0.66571734358844115</c:v>
                </c:pt>
                <c:pt idx="1176">
                  <c:v>0.63188183648665819</c:v>
                </c:pt>
                <c:pt idx="1177">
                  <c:v>0.57827833910787807</c:v>
                </c:pt>
                <c:pt idx="1178">
                  <c:v>0.54368775736027708</c:v>
                </c:pt>
                <c:pt idx="1179">
                  <c:v>0.52377238014040284</c:v>
                </c:pt>
                <c:pt idx="1180">
                  <c:v>0.51399722459049113</c:v>
                </c:pt>
                <c:pt idx="1181">
                  <c:v>0.52313068006602892</c:v>
                </c:pt>
                <c:pt idx="1182">
                  <c:v>0.59062936492100093</c:v>
                </c:pt>
                <c:pt idx="1183">
                  <c:v>0.69098853556333495</c:v>
                </c:pt>
                <c:pt idx="1184">
                  <c:v>0.7784456799753301</c:v>
                </c:pt>
                <c:pt idx="1185">
                  <c:v>0.8113537830826999</c:v>
                </c:pt>
                <c:pt idx="1186">
                  <c:v>0.83921445026937813</c:v>
                </c:pt>
                <c:pt idx="1187">
                  <c:v>0.84239347325267111</c:v>
                </c:pt>
                <c:pt idx="1188">
                  <c:v>0.83191993034266298</c:v>
                </c:pt>
                <c:pt idx="1189">
                  <c:v>0.81225397717996584</c:v>
                </c:pt>
                <c:pt idx="1190">
                  <c:v>0.77263183195167506</c:v>
                </c:pt>
                <c:pt idx="1191">
                  <c:v>0.76762067589384519</c:v>
                </c:pt>
                <c:pt idx="1192">
                  <c:v>0.7674211366481033</c:v>
                </c:pt>
                <c:pt idx="1193">
                  <c:v>0.77858172946106197</c:v>
                </c:pt>
                <c:pt idx="1194">
                  <c:v>0.80803871061367416</c:v>
                </c:pt>
                <c:pt idx="1195">
                  <c:v>0.859191049757832</c:v>
                </c:pt>
                <c:pt idx="1196">
                  <c:v>0.85373546537994105</c:v>
                </c:pt>
                <c:pt idx="1197">
                  <c:v>0.8332872276742791</c:v>
                </c:pt>
                <c:pt idx="1198">
                  <c:v>0.77816904602100612</c:v>
                </c:pt>
                <c:pt idx="1199">
                  <c:v>0.75946450922415498</c:v>
                </c:pt>
                <c:pt idx="1200">
                  <c:v>0.69820369329003895</c:v>
                </c:pt>
                <c:pt idx="1201">
                  <c:v>0.64371814174542397</c:v>
                </c:pt>
                <c:pt idx="1202">
                  <c:v>0.60492363088867518</c:v>
                </c:pt>
                <c:pt idx="1203">
                  <c:v>0.58372258602862492</c:v>
                </c:pt>
                <c:pt idx="1204">
                  <c:v>0.57312886607288616</c:v>
                </c:pt>
                <c:pt idx="1205">
                  <c:v>0.57552787200464395</c:v>
                </c:pt>
                <c:pt idx="1206">
                  <c:v>0.6269251002231212</c:v>
                </c:pt>
                <c:pt idx="1207">
                  <c:v>0.70935294864585396</c:v>
                </c:pt>
                <c:pt idx="1208">
                  <c:v>0.78354753569031499</c:v>
                </c:pt>
                <c:pt idx="1209">
                  <c:v>0.81169163930560306</c:v>
                </c:pt>
                <c:pt idx="1210">
                  <c:v>0.83466812995446893</c:v>
                </c:pt>
                <c:pt idx="1211">
                  <c:v>0.83943666442940801</c:v>
                </c:pt>
                <c:pt idx="1212">
                  <c:v>0.82912638090227986</c:v>
                </c:pt>
                <c:pt idx="1213">
                  <c:v>0.80987084368821116</c:v>
                </c:pt>
                <c:pt idx="1214">
                  <c:v>0.77052533241424315</c:v>
                </c:pt>
                <c:pt idx="1215">
                  <c:v>0.76450060768770312</c:v>
                </c:pt>
                <c:pt idx="1216">
                  <c:v>0.76277051172746602</c:v>
                </c:pt>
                <c:pt idx="1217">
                  <c:v>0.77144366644294105</c:v>
                </c:pt>
                <c:pt idx="1218">
                  <c:v>0.80156729007564287</c:v>
                </c:pt>
                <c:pt idx="1219">
                  <c:v>0.85538846663159618</c:v>
                </c:pt>
                <c:pt idx="1220">
                  <c:v>0.86059916193516806</c:v>
                </c:pt>
                <c:pt idx="1221">
                  <c:v>0.84219620149835805</c:v>
                </c:pt>
                <c:pt idx="1222">
                  <c:v>0.78555880058773397</c:v>
                </c:pt>
                <c:pt idx="1223">
                  <c:v>0.766176283853647</c:v>
                </c:pt>
                <c:pt idx="1224">
                  <c:v>0.69304741778076095</c:v>
                </c:pt>
                <c:pt idx="1225">
                  <c:v>0.63996317593919505</c:v>
                </c:pt>
                <c:pt idx="1226">
                  <c:v>0.59843407041921393</c:v>
                </c:pt>
                <c:pt idx="1227">
                  <c:v>0.57901073883940701</c:v>
                </c:pt>
                <c:pt idx="1228">
                  <c:v>0.56795218314074791</c:v>
                </c:pt>
                <c:pt idx="1229">
                  <c:v>0.56989088831244195</c:v>
                </c:pt>
                <c:pt idx="1230">
                  <c:v>0.62215203076532399</c:v>
                </c:pt>
                <c:pt idx="1231">
                  <c:v>0.70669091370834614</c:v>
                </c:pt>
                <c:pt idx="1232">
                  <c:v>0.78385137954178508</c:v>
                </c:pt>
                <c:pt idx="1233">
                  <c:v>0.81549875741469713</c:v>
                </c:pt>
                <c:pt idx="1234">
                  <c:v>0.83423957407441007</c:v>
                </c:pt>
                <c:pt idx="1235">
                  <c:v>0.83659096268616095</c:v>
                </c:pt>
                <c:pt idx="1236">
                  <c:v>0.82699720645056018</c:v>
                </c:pt>
                <c:pt idx="1237">
                  <c:v>0.80464427594463717</c:v>
                </c:pt>
                <c:pt idx="1238">
                  <c:v>0.76572732055072812</c:v>
                </c:pt>
                <c:pt idx="1239">
                  <c:v>0.76008353438424003</c:v>
                </c:pt>
                <c:pt idx="1240">
                  <c:v>0.76087262140149114</c:v>
                </c:pt>
                <c:pt idx="1241">
                  <c:v>0.77085185118000221</c:v>
                </c:pt>
                <c:pt idx="1242">
                  <c:v>0.79953561775536497</c:v>
                </c:pt>
                <c:pt idx="1243">
                  <c:v>0.85379215266566311</c:v>
                </c:pt>
                <c:pt idx="1244">
                  <c:v>0.85358807843706297</c:v>
                </c:pt>
                <c:pt idx="1245">
                  <c:v>0.83008552977669692</c:v>
                </c:pt>
                <c:pt idx="1246">
                  <c:v>0.77597184682641906</c:v>
                </c:pt>
                <c:pt idx="1247">
                  <c:v>0.75772761078963113</c:v>
                </c:pt>
                <c:pt idx="1248">
                  <c:v>0.69913109728445211</c:v>
                </c:pt>
                <c:pt idx="1249">
                  <c:v>0.64223746984236385</c:v>
                </c:pt>
                <c:pt idx="1250">
                  <c:v>0.60120040996245006</c:v>
                </c:pt>
                <c:pt idx="1251">
                  <c:v>0.58033722132530285</c:v>
                </c:pt>
                <c:pt idx="1252">
                  <c:v>0.57016978975819499</c:v>
                </c:pt>
                <c:pt idx="1253">
                  <c:v>0.57503582636457617</c:v>
                </c:pt>
                <c:pt idx="1254">
                  <c:v>0.62598182378870615</c:v>
                </c:pt>
                <c:pt idx="1255">
                  <c:v>0.71603071090391301</c:v>
                </c:pt>
                <c:pt idx="1256">
                  <c:v>0.78970604241116005</c:v>
                </c:pt>
                <c:pt idx="1257">
                  <c:v>0.8240993524044482</c:v>
                </c:pt>
                <c:pt idx="1258">
                  <c:v>0.84128013496109</c:v>
                </c:pt>
                <c:pt idx="1259">
                  <c:v>0.84529586228164011</c:v>
                </c:pt>
                <c:pt idx="1260">
                  <c:v>0.83971783336659023</c:v>
                </c:pt>
                <c:pt idx="1261">
                  <c:v>0.82128086055834704</c:v>
                </c:pt>
                <c:pt idx="1262">
                  <c:v>0.78194668674152401</c:v>
                </c:pt>
                <c:pt idx="1263">
                  <c:v>0.77849329729533612</c:v>
                </c:pt>
                <c:pt idx="1264">
                  <c:v>0.78295345293594798</c:v>
                </c:pt>
                <c:pt idx="1265">
                  <c:v>0.79267192120013807</c:v>
                </c:pt>
                <c:pt idx="1266">
                  <c:v>0.82224000943276399</c:v>
                </c:pt>
                <c:pt idx="1267">
                  <c:v>0.86973488490213502</c:v>
                </c:pt>
                <c:pt idx="1268">
                  <c:v>0.86704790755890915</c:v>
                </c:pt>
                <c:pt idx="1269">
                  <c:v>0.84207148946976995</c:v>
                </c:pt>
                <c:pt idx="1270">
                  <c:v>0.78660411413644804</c:v>
                </c:pt>
                <c:pt idx="1271">
                  <c:v>0.76999927440274318</c:v>
                </c:pt>
                <c:pt idx="1272">
                  <c:v>0.69548497106680884</c:v>
                </c:pt>
                <c:pt idx="1273">
                  <c:v>0.63855959874471702</c:v>
                </c:pt>
                <c:pt idx="1274">
                  <c:v>0.59972880802510609</c:v>
                </c:pt>
                <c:pt idx="1275">
                  <c:v>0.57895405155368518</c:v>
                </c:pt>
                <c:pt idx="1276">
                  <c:v>0.56785468100930603</c:v>
                </c:pt>
                <c:pt idx="1277">
                  <c:v>0.56994984308959329</c:v>
                </c:pt>
                <c:pt idx="1278">
                  <c:v>0.62229941770820119</c:v>
                </c:pt>
                <c:pt idx="1279">
                  <c:v>0.71028035264026701</c:v>
                </c:pt>
                <c:pt idx="1280">
                  <c:v>0.78644992471928399</c:v>
                </c:pt>
                <c:pt idx="1281">
                  <c:v>0.81549648992326773</c:v>
                </c:pt>
                <c:pt idx="1282">
                  <c:v>0.835432274566002</c:v>
                </c:pt>
                <c:pt idx="1283">
                  <c:v>0.83783128049776001</c:v>
                </c:pt>
                <c:pt idx="1284">
                  <c:v>0.83050501569104107</c:v>
                </c:pt>
                <c:pt idx="1285">
                  <c:v>0.8075103851107438</c:v>
                </c:pt>
                <c:pt idx="1286">
                  <c:v>0.76569784316215306</c:v>
                </c:pt>
                <c:pt idx="1287">
                  <c:v>0.75564605365791715</c:v>
                </c:pt>
                <c:pt idx="1288">
                  <c:v>0.75180719066881918</c:v>
                </c:pt>
                <c:pt idx="1289">
                  <c:v>0.75788406769822414</c:v>
                </c:pt>
                <c:pt idx="1290">
                  <c:v>0.78806437861664891</c:v>
                </c:pt>
                <c:pt idx="1291">
                  <c:v>0.83991737261233101</c:v>
                </c:pt>
                <c:pt idx="1292">
                  <c:v>0.83811698441779892</c:v>
                </c:pt>
                <c:pt idx="1293">
                  <c:v>0.82016298728390791</c:v>
                </c:pt>
                <c:pt idx="1294">
                  <c:v>0.7758085874435392</c:v>
                </c:pt>
                <c:pt idx="1295">
                  <c:v>0.77389709216899227</c:v>
                </c:pt>
                <c:pt idx="1296">
                  <c:v>0.71844105429281513</c:v>
                </c:pt>
                <c:pt idx="1297">
                  <c:v>0.65897609157037418</c:v>
                </c:pt>
                <c:pt idx="1298">
                  <c:v>0.60915250240354113</c:v>
                </c:pt>
                <c:pt idx="1299">
                  <c:v>0.57556641935893493</c:v>
                </c:pt>
                <c:pt idx="1300">
                  <c:v>0.55374634933880007</c:v>
                </c:pt>
                <c:pt idx="1301">
                  <c:v>0.53871288116530891</c:v>
                </c:pt>
                <c:pt idx="1302">
                  <c:v>0.53758820541658303</c:v>
                </c:pt>
                <c:pt idx="1303">
                  <c:v>0.54866943602953222</c:v>
                </c:pt>
                <c:pt idx="1304">
                  <c:v>0.58327815770856384</c:v>
                </c:pt>
                <c:pt idx="1305">
                  <c:v>0.63925345112195497</c:v>
                </c:pt>
                <c:pt idx="1306">
                  <c:v>0.68993641954033402</c:v>
                </c:pt>
                <c:pt idx="1307">
                  <c:v>0.70111061730186608</c:v>
                </c:pt>
                <c:pt idx="1308">
                  <c:v>0.70019228327316907</c:v>
                </c:pt>
                <c:pt idx="1309">
                  <c:v>0.68819952110580995</c:v>
                </c:pt>
                <c:pt idx="1310">
                  <c:v>0.65922778311898012</c:v>
                </c:pt>
                <c:pt idx="1311">
                  <c:v>0.63494294991564892</c:v>
                </c:pt>
                <c:pt idx="1312">
                  <c:v>0.6217960346109892</c:v>
                </c:pt>
                <c:pt idx="1313">
                  <c:v>0.62356694541694579</c:v>
                </c:pt>
                <c:pt idx="1314">
                  <c:v>0.65628231175286089</c:v>
                </c:pt>
                <c:pt idx="1315">
                  <c:v>0.71860431367569422</c:v>
                </c:pt>
                <c:pt idx="1316">
                  <c:v>0.73618417472382003</c:v>
                </c:pt>
                <c:pt idx="1317">
                  <c:v>0.73167186678034313</c:v>
                </c:pt>
                <c:pt idx="1318">
                  <c:v>0.69919458704446102</c:v>
                </c:pt>
                <c:pt idx="1319">
                  <c:v>0.709783772017342</c:v>
                </c:pt>
                <c:pt idx="1320">
                  <c:v>0.65579253360422318</c:v>
                </c:pt>
                <c:pt idx="1321">
                  <c:v>0.59763818092767573</c:v>
                </c:pt>
                <c:pt idx="1322">
                  <c:v>0.549388230812488</c:v>
                </c:pt>
                <c:pt idx="1323">
                  <c:v>0.51835761060823204</c:v>
                </c:pt>
                <c:pt idx="1324">
                  <c:v>0.49730848767391711</c:v>
                </c:pt>
                <c:pt idx="1325">
                  <c:v>0.4842568070092701</c:v>
                </c:pt>
                <c:pt idx="1326">
                  <c:v>0.48114807626027206</c:v>
                </c:pt>
                <c:pt idx="1327">
                  <c:v>0.47014394035590501</c:v>
                </c:pt>
                <c:pt idx="1328">
                  <c:v>0.47253841130480512</c:v>
                </c:pt>
                <c:pt idx="1329">
                  <c:v>0.51345756163041689</c:v>
                </c:pt>
                <c:pt idx="1330">
                  <c:v>0.56177780397990107</c:v>
                </c:pt>
                <c:pt idx="1331">
                  <c:v>0.58579734068605194</c:v>
                </c:pt>
                <c:pt idx="1332">
                  <c:v>0.59218486404121373</c:v>
                </c:pt>
                <c:pt idx="1333">
                  <c:v>0.60058591978522291</c:v>
                </c:pt>
                <c:pt idx="1334">
                  <c:v>0.59561104359025496</c:v>
                </c:pt>
                <c:pt idx="1335">
                  <c:v>0.57243047871278996</c:v>
                </c:pt>
                <c:pt idx="1336">
                  <c:v>0.55946269523101189</c:v>
                </c:pt>
                <c:pt idx="1337">
                  <c:v>0.55777568160792401</c:v>
                </c:pt>
                <c:pt idx="1338">
                  <c:v>0.59105111832677304</c:v>
                </c:pt>
                <c:pt idx="1339">
                  <c:v>0.66332740762239906</c:v>
                </c:pt>
                <c:pt idx="1340">
                  <c:v>0.69740326881564385</c:v>
                </c:pt>
                <c:pt idx="1341">
                  <c:v>0.71189934152048906</c:v>
                </c:pt>
                <c:pt idx="1342">
                  <c:v>0.68607034665409006</c:v>
                </c:pt>
                <c:pt idx="1343">
                  <c:v>0.68315208518511794</c:v>
                </c:pt>
                <c:pt idx="1344">
                  <c:v>0.62909508952056115</c:v>
                </c:pt>
                <c:pt idx="1345">
                  <c:v>0.57632376149618103</c:v>
                </c:pt>
                <c:pt idx="1346">
                  <c:v>0.54146561575997199</c:v>
                </c:pt>
                <c:pt idx="1347">
                  <c:v>0.5217543127686981</c:v>
                </c:pt>
                <c:pt idx="1348">
                  <c:v>0.51392693235619613</c:v>
                </c:pt>
                <c:pt idx="1349">
                  <c:v>0.52433471801476594</c:v>
                </c:pt>
                <c:pt idx="1350">
                  <c:v>0.5921871315326428</c:v>
                </c:pt>
                <c:pt idx="1351">
                  <c:v>0.68696827325992704</c:v>
                </c:pt>
                <c:pt idx="1352">
                  <c:v>0.76610372412792294</c:v>
                </c:pt>
                <c:pt idx="1353">
                  <c:v>0.79873972826382711</c:v>
                </c:pt>
                <c:pt idx="1354">
                  <c:v>0.82532153028461508</c:v>
                </c:pt>
                <c:pt idx="1355">
                  <c:v>0.82897672646797405</c:v>
                </c:pt>
                <c:pt idx="1356">
                  <c:v>0.82159150688410409</c:v>
                </c:pt>
                <c:pt idx="1357">
                  <c:v>0.80204119578428001</c:v>
                </c:pt>
                <c:pt idx="1358">
                  <c:v>0.75981143541277418</c:v>
                </c:pt>
                <c:pt idx="1359">
                  <c:v>0.75494993378925013</c:v>
                </c:pt>
                <c:pt idx="1360">
                  <c:v>0.75619705407513615</c:v>
                </c:pt>
                <c:pt idx="1361">
                  <c:v>0.76244399296170695</c:v>
                </c:pt>
                <c:pt idx="1362">
                  <c:v>0.78721860431367607</c:v>
                </c:pt>
                <c:pt idx="1363">
                  <c:v>0.84227556369836909</c:v>
                </c:pt>
                <c:pt idx="1364">
                  <c:v>0.84484236399586399</c:v>
                </c:pt>
                <c:pt idx="1365">
                  <c:v>0.8234327099243558</c:v>
                </c:pt>
                <c:pt idx="1366">
                  <c:v>0.76828958586536489</c:v>
                </c:pt>
                <c:pt idx="1367">
                  <c:v>0.75068931739438027</c:v>
                </c:pt>
                <c:pt idx="1368">
                  <c:v>0.68480962141963109</c:v>
                </c:pt>
                <c:pt idx="1369">
                  <c:v>0.63034674478930497</c:v>
                </c:pt>
                <c:pt idx="1370">
                  <c:v>0.59238667077838392</c:v>
                </c:pt>
                <c:pt idx="1371">
                  <c:v>0.57173889382698095</c:v>
                </c:pt>
                <c:pt idx="1372">
                  <c:v>0.5616304170370241</c:v>
                </c:pt>
                <c:pt idx="1373">
                  <c:v>0.56313376385437297</c:v>
                </c:pt>
                <c:pt idx="1374">
                  <c:v>0.61481896348431808</c:v>
                </c:pt>
                <c:pt idx="1375">
                  <c:v>0.69980227474740098</c:v>
                </c:pt>
                <c:pt idx="1376">
                  <c:v>0.77209443648303033</c:v>
                </c:pt>
                <c:pt idx="1377">
                  <c:v>0.80044714930977601</c:v>
                </c:pt>
                <c:pt idx="1378">
                  <c:v>0.82000426288388606</c:v>
                </c:pt>
                <c:pt idx="1379">
                  <c:v>0.82316968091860598</c:v>
                </c:pt>
                <c:pt idx="1380">
                  <c:v>0.81517450614036702</c:v>
                </c:pt>
                <c:pt idx="1381">
                  <c:v>0.79579879188056601</c:v>
                </c:pt>
                <c:pt idx="1382">
                  <c:v>0.75421299907486306</c:v>
                </c:pt>
                <c:pt idx="1383">
                  <c:v>0.74947167449707008</c:v>
                </c:pt>
                <c:pt idx="1384">
                  <c:v>0.75000000000000011</c:v>
                </c:pt>
                <c:pt idx="1385">
                  <c:v>0.75734213724672095</c:v>
                </c:pt>
                <c:pt idx="1386">
                  <c:v>0.78030502294701298</c:v>
                </c:pt>
                <c:pt idx="1387">
                  <c:v>0.83157073666261505</c:v>
                </c:pt>
                <c:pt idx="1388">
                  <c:v>0.83652067045186607</c:v>
                </c:pt>
                <c:pt idx="1389">
                  <c:v>0.81435367424311111</c:v>
                </c:pt>
                <c:pt idx="1390">
                  <c:v>0.76327616231610595</c:v>
                </c:pt>
                <c:pt idx="1391">
                  <c:v>0.75031744880004292</c:v>
                </c:pt>
                <c:pt idx="1392">
                  <c:v>0.68182333520779304</c:v>
                </c:pt>
                <c:pt idx="1393">
                  <c:v>0.630496399223611</c:v>
                </c:pt>
                <c:pt idx="1394">
                  <c:v>0.589280207520816</c:v>
                </c:pt>
                <c:pt idx="1395">
                  <c:v>0.56784787853501906</c:v>
                </c:pt>
                <c:pt idx="1396">
                  <c:v>0.55576441671050514</c:v>
                </c:pt>
                <c:pt idx="1397">
                  <c:v>0.55806592051082005</c:v>
                </c:pt>
                <c:pt idx="1398">
                  <c:v>0.60405971665427127</c:v>
                </c:pt>
                <c:pt idx="1399">
                  <c:v>0.67390298764670709</c:v>
                </c:pt>
                <c:pt idx="1400">
                  <c:v>0.72536370562519303</c:v>
                </c:pt>
                <c:pt idx="1401">
                  <c:v>0.7592490975384113</c:v>
                </c:pt>
                <c:pt idx="1402">
                  <c:v>0.78062020425562795</c:v>
                </c:pt>
                <c:pt idx="1403">
                  <c:v>0.78828205779382099</c:v>
                </c:pt>
                <c:pt idx="1404">
                  <c:v>0.78230268289585891</c:v>
                </c:pt>
                <c:pt idx="1405">
                  <c:v>0.7655504562192752</c:v>
                </c:pt>
                <c:pt idx="1406">
                  <c:v>0.73061521577448418</c:v>
                </c:pt>
                <c:pt idx="1407">
                  <c:v>0.72188083879042908</c:v>
                </c:pt>
                <c:pt idx="1408">
                  <c:v>0.71841837937852604</c:v>
                </c:pt>
                <c:pt idx="1409">
                  <c:v>0.72259509859052706</c:v>
                </c:pt>
                <c:pt idx="1410">
                  <c:v>0.74492988916501912</c:v>
                </c:pt>
                <c:pt idx="1411">
                  <c:v>0.79962178242966209</c:v>
                </c:pt>
                <c:pt idx="1412">
                  <c:v>0.81306573911150604</c:v>
                </c:pt>
                <c:pt idx="1413">
                  <c:v>0.79564686995483103</c:v>
                </c:pt>
                <c:pt idx="1414">
                  <c:v>0.74562827652511532</c:v>
                </c:pt>
                <c:pt idx="1415">
                  <c:v>0.73098708436882109</c:v>
                </c:pt>
                <c:pt idx="1416">
                  <c:v>0.67814999909300322</c:v>
                </c:pt>
                <c:pt idx="1417">
                  <c:v>0.6227098336568293</c:v>
                </c:pt>
                <c:pt idx="1418">
                  <c:v>0.58548896185172372</c:v>
                </c:pt>
                <c:pt idx="1419">
                  <c:v>0.56702931412919322</c:v>
                </c:pt>
                <c:pt idx="1420">
                  <c:v>0.55590046619623801</c:v>
                </c:pt>
                <c:pt idx="1421">
                  <c:v>0.56034701688827615</c:v>
                </c:pt>
                <c:pt idx="1422">
                  <c:v>0.61280543109547025</c:v>
                </c:pt>
                <c:pt idx="1423">
                  <c:v>0.69460971937526095</c:v>
                </c:pt>
                <c:pt idx="1424">
                  <c:v>0.76284760643604821</c:v>
                </c:pt>
                <c:pt idx="1425">
                  <c:v>0.79477161826328324</c:v>
                </c:pt>
                <c:pt idx="1426">
                  <c:v>0.81376639396303097</c:v>
                </c:pt>
                <c:pt idx="1427">
                  <c:v>0.81401128303734993</c:v>
                </c:pt>
                <c:pt idx="1428">
                  <c:v>0.80352186768734002</c:v>
                </c:pt>
                <c:pt idx="1429">
                  <c:v>0.78257704935875294</c:v>
                </c:pt>
                <c:pt idx="1430">
                  <c:v>0.73802991274693008</c:v>
                </c:pt>
                <c:pt idx="1431">
                  <c:v>0.73520008344368415</c:v>
                </c:pt>
                <c:pt idx="1432">
                  <c:v>0.73620004716382215</c:v>
                </c:pt>
                <c:pt idx="1433">
                  <c:v>0.73790520071834109</c:v>
                </c:pt>
                <c:pt idx="1434">
                  <c:v>0.74869619242839225</c:v>
                </c:pt>
                <c:pt idx="1435">
                  <c:v>0.81404076042592499</c:v>
                </c:pt>
                <c:pt idx="1436">
                  <c:v>0.83034855878244784</c:v>
                </c:pt>
                <c:pt idx="1437">
                  <c:v>0.80943321784243694</c:v>
                </c:pt>
                <c:pt idx="1438">
                  <c:v>0.75643514067516804</c:v>
                </c:pt>
                <c:pt idx="1439">
                  <c:v>0.73978495111288511</c:v>
                </c:pt>
                <c:pt idx="1440">
                  <c:v>0.66958114898325694</c:v>
                </c:pt>
                <c:pt idx="1441">
                  <c:v>0.61640620748453612</c:v>
                </c:pt>
                <c:pt idx="1442">
                  <c:v>0.58028053403958102</c:v>
                </c:pt>
                <c:pt idx="1443">
                  <c:v>0.56100005441979406</c:v>
                </c:pt>
                <c:pt idx="1444">
                  <c:v>0.55167839715565903</c:v>
                </c:pt>
                <c:pt idx="1445">
                  <c:v>0.55453770384747891</c:v>
                </c:pt>
                <c:pt idx="1446">
                  <c:v>0.60535672175159194</c:v>
                </c:pt>
                <c:pt idx="1447">
                  <c:v>0.68528579461969608</c:v>
                </c:pt>
                <c:pt idx="1448">
                  <c:v>0.75269151232608333</c:v>
                </c:pt>
                <c:pt idx="1449">
                  <c:v>0.77732100422660411</c:v>
                </c:pt>
                <c:pt idx="1450">
                  <c:v>0.7943952146860882</c:v>
                </c:pt>
                <c:pt idx="1451">
                  <c:v>0.79510493950332894</c:v>
                </c:pt>
                <c:pt idx="1452">
                  <c:v>0.78566990766774902</c:v>
                </c:pt>
                <c:pt idx="1453">
                  <c:v>0.76499492081919906</c:v>
                </c:pt>
                <c:pt idx="1454">
                  <c:v>0.72871505795708114</c:v>
                </c:pt>
                <c:pt idx="1455">
                  <c:v>0.72349529268779322</c:v>
                </c:pt>
                <c:pt idx="1456">
                  <c:v>0.72304632938487512</c:v>
                </c:pt>
                <c:pt idx="1457">
                  <c:v>0.72437961434505815</c:v>
                </c:pt>
                <c:pt idx="1458">
                  <c:v>0.73615469733524408</c:v>
                </c:pt>
                <c:pt idx="1459">
                  <c:v>0.79040896475411293</c:v>
                </c:pt>
                <c:pt idx="1460">
                  <c:v>0.8004199394126289</c:v>
                </c:pt>
                <c:pt idx="1461">
                  <c:v>0.78341148620458212</c:v>
                </c:pt>
                <c:pt idx="1462">
                  <c:v>0.73963076169572095</c:v>
                </c:pt>
                <c:pt idx="1463">
                  <c:v>0.73578282874090684</c:v>
                </c:pt>
                <c:pt idx="1464">
                  <c:v>0.68810882144865504</c:v>
                </c:pt>
                <c:pt idx="1465">
                  <c:v>0.63354844268688726</c:v>
                </c:pt>
                <c:pt idx="1466">
                  <c:v>0.58493796143450594</c:v>
                </c:pt>
                <c:pt idx="1467">
                  <c:v>0.55633809204201201</c:v>
                </c:pt>
                <c:pt idx="1468">
                  <c:v>0.53601910134779696</c:v>
                </c:pt>
                <c:pt idx="1469">
                  <c:v>0.52209216899160082</c:v>
                </c:pt>
                <c:pt idx="1470">
                  <c:v>0.52039608540279692</c:v>
                </c:pt>
                <c:pt idx="1471">
                  <c:v>0.52491973080341703</c:v>
                </c:pt>
                <c:pt idx="1472">
                  <c:v>0.55686868503637099</c:v>
                </c:pt>
                <c:pt idx="1473">
                  <c:v>0.61761931539898818</c:v>
                </c:pt>
                <c:pt idx="1474">
                  <c:v>0.66502349121120308</c:v>
                </c:pt>
                <c:pt idx="1475">
                  <c:v>0.67733143468717727</c:v>
                </c:pt>
                <c:pt idx="1476">
                  <c:v>0.67201870226930516</c:v>
                </c:pt>
                <c:pt idx="1477">
                  <c:v>0.66287617682805111</c:v>
                </c:pt>
                <c:pt idx="1478">
                  <c:v>0.63419014276125996</c:v>
                </c:pt>
                <c:pt idx="1479">
                  <c:v>0.60622290347742502</c:v>
                </c:pt>
                <c:pt idx="1480">
                  <c:v>0.59323698006421477</c:v>
                </c:pt>
                <c:pt idx="1481">
                  <c:v>0.59216218912692464</c:v>
                </c:pt>
                <c:pt idx="1482">
                  <c:v>0.61352876086128394</c:v>
                </c:pt>
                <c:pt idx="1483">
                  <c:v>0.67472835452682023</c:v>
                </c:pt>
                <c:pt idx="1484">
                  <c:v>0.70786547426850721</c:v>
                </c:pt>
                <c:pt idx="1485">
                  <c:v>0.70611497088540998</c:v>
                </c:pt>
                <c:pt idx="1486">
                  <c:v>0.67602309213271206</c:v>
                </c:pt>
                <c:pt idx="1487">
                  <c:v>0.68230857837357406</c:v>
                </c:pt>
                <c:pt idx="1488">
                  <c:v>0.63177979937235795</c:v>
                </c:pt>
                <c:pt idx="1489">
                  <c:v>0.57543490485605986</c:v>
                </c:pt>
                <c:pt idx="1490">
                  <c:v>0.53062020425562795</c:v>
                </c:pt>
                <c:pt idx="1491">
                  <c:v>0.50223801404030699</c:v>
                </c:pt>
                <c:pt idx="1492">
                  <c:v>0.48123650842599797</c:v>
                </c:pt>
                <c:pt idx="1493">
                  <c:v>0.469536252652965</c:v>
                </c:pt>
                <c:pt idx="1494">
                  <c:v>0.46798982349846707</c:v>
                </c:pt>
                <c:pt idx="1495">
                  <c:v>0.45546193335389207</c:v>
                </c:pt>
                <c:pt idx="1496">
                  <c:v>0.45576804469679094</c:v>
                </c:pt>
                <c:pt idx="1497">
                  <c:v>0.49722912547390602</c:v>
                </c:pt>
                <c:pt idx="1498">
                  <c:v>0.54269232862299799</c:v>
                </c:pt>
                <c:pt idx="1499">
                  <c:v>0.56632865927766796</c:v>
                </c:pt>
                <c:pt idx="1500">
                  <c:v>0.57456872313022689</c:v>
                </c:pt>
                <c:pt idx="1501">
                  <c:v>0.58330083262285304</c:v>
                </c:pt>
                <c:pt idx="1502">
                  <c:v>0.5792012081194331</c:v>
                </c:pt>
                <c:pt idx="1503">
                  <c:v>0.55315680156728997</c:v>
                </c:pt>
                <c:pt idx="1504">
                  <c:v>0.539384058628258</c:v>
                </c:pt>
                <c:pt idx="1505">
                  <c:v>0.53402370889037998</c:v>
                </c:pt>
                <c:pt idx="1506">
                  <c:v>0.55870988807662303</c:v>
                </c:pt>
                <c:pt idx="1507">
                  <c:v>0.63255754893246485</c:v>
                </c:pt>
                <c:pt idx="1508">
                  <c:v>0.67127950006349024</c:v>
                </c:pt>
                <c:pt idx="1509">
                  <c:v>0.68351261632230997</c:v>
                </c:pt>
                <c:pt idx="1510">
                  <c:v>0.66023001433054618</c:v>
                </c:pt>
                <c:pt idx="1511">
                  <c:v>0.65566782157563408</c:v>
                </c:pt>
                <c:pt idx="1512">
                  <c:v>0.61275101130117726</c:v>
                </c:pt>
                <c:pt idx="1513">
                  <c:v>0.56270520797431411</c:v>
                </c:pt>
                <c:pt idx="1514">
                  <c:v>0.52780851488381408</c:v>
                </c:pt>
                <c:pt idx="1515">
                  <c:v>0.51065040724146105</c:v>
                </c:pt>
                <c:pt idx="1516">
                  <c:v>0.50458486766920008</c:v>
                </c:pt>
                <c:pt idx="1517">
                  <c:v>0.51429880095053204</c:v>
                </c:pt>
                <c:pt idx="1518">
                  <c:v>0.57860032289077912</c:v>
                </c:pt>
                <c:pt idx="1519">
                  <c:v>0.66169708128503313</c:v>
                </c:pt>
                <c:pt idx="1520">
                  <c:v>0.73660139314673412</c:v>
                </c:pt>
                <c:pt idx="1521">
                  <c:v>0.76570691312786809</c:v>
                </c:pt>
                <c:pt idx="1522">
                  <c:v>0.78671295372503491</c:v>
                </c:pt>
                <c:pt idx="1523">
                  <c:v>0.79075362345130307</c:v>
                </c:pt>
                <c:pt idx="1524">
                  <c:v>0.78340468373029493</c:v>
                </c:pt>
                <c:pt idx="1525">
                  <c:v>0.76745514901953704</c:v>
                </c:pt>
                <c:pt idx="1526">
                  <c:v>0.72845429644275905</c:v>
                </c:pt>
                <c:pt idx="1527">
                  <c:v>0.72374244925354214</c:v>
                </c:pt>
                <c:pt idx="1528">
                  <c:v>0.72270393817911416</c:v>
                </c:pt>
                <c:pt idx="1529">
                  <c:v>0.72718903622544306</c:v>
                </c:pt>
                <c:pt idx="1530">
                  <c:v>0.73707303136394109</c:v>
                </c:pt>
                <c:pt idx="1531">
                  <c:v>0.79471719846899003</c:v>
                </c:pt>
                <c:pt idx="1532">
                  <c:v>0.81270294048288505</c:v>
                </c:pt>
                <c:pt idx="1533">
                  <c:v>0.79541558582908489</c:v>
                </c:pt>
                <c:pt idx="1534">
                  <c:v>0.74390725053059326</c:v>
                </c:pt>
                <c:pt idx="1535">
                  <c:v>0.72657681353964509</c:v>
                </c:pt>
                <c:pt idx="1536">
                  <c:v>0.66720028298292999</c:v>
                </c:pt>
                <c:pt idx="1537">
                  <c:v>0.61129981678669221</c:v>
                </c:pt>
                <c:pt idx="1538">
                  <c:v>0.57601538266185404</c:v>
                </c:pt>
                <c:pt idx="1539">
                  <c:v>0.55690269740780407</c:v>
                </c:pt>
                <c:pt idx="1540">
                  <c:v>0.55001859342971704</c:v>
                </c:pt>
                <c:pt idx="1541">
                  <c:v>0.55350826273876697</c:v>
                </c:pt>
                <c:pt idx="1542">
                  <c:v>0.60460164710577424</c:v>
                </c:pt>
                <c:pt idx="1543">
                  <c:v>0.68393663721951115</c:v>
                </c:pt>
                <c:pt idx="1544">
                  <c:v>0.75002947738857528</c:v>
                </c:pt>
                <c:pt idx="1545">
                  <c:v>0.77263183195167506</c:v>
                </c:pt>
                <c:pt idx="1546">
                  <c:v>0.7929032053258841</c:v>
                </c:pt>
                <c:pt idx="1547">
                  <c:v>0.79567861483483615</c:v>
                </c:pt>
                <c:pt idx="1548">
                  <c:v>0.78713243963937807</c:v>
                </c:pt>
                <c:pt idx="1549">
                  <c:v>0.77377464763183224</c:v>
                </c:pt>
                <c:pt idx="1550">
                  <c:v>0.73677825747818737</c:v>
                </c:pt>
                <c:pt idx="1551">
                  <c:v>0.73044968890017614</c:v>
                </c:pt>
                <c:pt idx="1552">
                  <c:v>0.72993950332867719</c:v>
                </c:pt>
                <c:pt idx="1553">
                  <c:v>0.73507310392366698</c:v>
                </c:pt>
                <c:pt idx="1554">
                  <c:v>0.74842409345692695</c:v>
                </c:pt>
                <c:pt idx="1555">
                  <c:v>0.80385972391024396</c:v>
                </c:pt>
                <c:pt idx="1556">
                  <c:v>0.81434913926025398</c:v>
                </c:pt>
                <c:pt idx="1557">
                  <c:v>0.79456300905182586</c:v>
                </c:pt>
                <c:pt idx="1558">
                  <c:v>0.74323380557621499</c:v>
                </c:pt>
                <c:pt idx="1559">
                  <c:v>0.72490793984798696</c:v>
                </c:pt>
                <c:pt idx="1560">
                  <c:v>0.66398724762820416</c:v>
                </c:pt>
                <c:pt idx="1561">
                  <c:v>0.61283944346690411</c:v>
                </c:pt>
                <c:pt idx="1562">
                  <c:v>0.57160511183267704</c:v>
                </c:pt>
                <c:pt idx="1563">
                  <c:v>0.56029486458541211</c:v>
                </c:pt>
                <c:pt idx="1564">
                  <c:v>0.54882362544669605</c:v>
                </c:pt>
                <c:pt idx="1565">
                  <c:v>0.55721334373356091</c:v>
                </c:pt>
                <c:pt idx="1566">
                  <c:v>0.60451321494004684</c:v>
                </c:pt>
                <c:pt idx="1567">
                  <c:v>0.67558546628693705</c:v>
                </c:pt>
                <c:pt idx="1568">
                  <c:v>0.74405917245632813</c:v>
                </c:pt>
                <c:pt idx="1569">
                  <c:v>0.76833493569394307</c:v>
                </c:pt>
                <c:pt idx="1570">
                  <c:v>0.78434115769042412</c:v>
                </c:pt>
                <c:pt idx="1571">
                  <c:v>0.78993505904547712</c:v>
                </c:pt>
                <c:pt idx="1572">
                  <c:v>0.78919585683966109</c:v>
                </c:pt>
                <c:pt idx="1573">
                  <c:v>0.770148928837049</c:v>
                </c:pt>
                <c:pt idx="1574">
                  <c:v>0.73598690296950708</c:v>
                </c:pt>
                <c:pt idx="1575">
                  <c:v>0.73178750884321597</c:v>
                </c:pt>
                <c:pt idx="1576">
                  <c:v>0.73109592395740708</c:v>
                </c:pt>
                <c:pt idx="1577">
                  <c:v>0.73190088341466109</c:v>
                </c:pt>
                <c:pt idx="1578">
                  <c:v>0.73618417472382003</c:v>
                </c:pt>
                <c:pt idx="1579">
                  <c:v>0.79697561993215704</c:v>
                </c:pt>
                <c:pt idx="1580">
                  <c:v>0.81338318791154973</c:v>
                </c:pt>
                <c:pt idx="1581">
                  <c:v>0.79354944038311515</c:v>
                </c:pt>
                <c:pt idx="1582">
                  <c:v>0.73988018575289793</c:v>
                </c:pt>
                <c:pt idx="1583">
                  <c:v>0.71730504108694493</c:v>
                </c:pt>
                <c:pt idx="1584">
                  <c:v>0.66538628983982384</c:v>
                </c:pt>
                <c:pt idx="1585">
                  <c:v>0.61556723565584903</c:v>
                </c:pt>
                <c:pt idx="1586">
                  <c:v>0.57883840949081211</c:v>
                </c:pt>
                <c:pt idx="1587">
                  <c:v>0.55823144738512909</c:v>
                </c:pt>
                <c:pt idx="1588">
                  <c:v>0.55235637709289498</c:v>
                </c:pt>
                <c:pt idx="1589">
                  <c:v>0.55716119143069598</c:v>
                </c:pt>
                <c:pt idx="1590">
                  <c:v>0.60569231048306615</c:v>
                </c:pt>
                <c:pt idx="1591">
                  <c:v>0.68300923322509821</c:v>
                </c:pt>
                <c:pt idx="1592">
                  <c:v>0.75039907849148324</c:v>
                </c:pt>
                <c:pt idx="1593">
                  <c:v>0.77291753587171397</c:v>
                </c:pt>
                <c:pt idx="1594">
                  <c:v>0.79530901373192797</c:v>
                </c:pt>
                <c:pt idx="1595">
                  <c:v>0.80321802383587004</c:v>
                </c:pt>
                <c:pt idx="1596">
                  <c:v>0.80427694233315805</c:v>
                </c:pt>
                <c:pt idx="1597">
                  <c:v>0.79559698514339594</c:v>
                </c:pt>
                <c:pt idx="1598">
                  <c:v>0.75282075933753012</c:v>
                </c:pt>
                <c:pt idx="1599">
                  <c:v>0.75087525169154923</c:v>
                </c:pt>
                <c:pt idx="1600">
                  <c:v>0.75197045005169916</c:v>
                </c:pt>
                <c:pt idx="1601">
                  <c:v>0.75882961162406826</c:v>
                </c:pt>
                <c:pt idx="1602">
                  <c:v>0.76795853211674914</c:v>
                </c:pt>
                <c:pt idx="1603">
                  <c:v>0.81640348649482108</c:v>
                </c:pt>
                <c:pt idx="1604">
                  <c:v>0.831854173091226</c:v>
                </c:pt>
                <c:pt idx="1605">
                  <c:v>0.80748544270502598</c:v>
                </c:pt>
                <c:pt idx="1606">
                  <c:v>0.74901137373700699</c:v>
                </c:pt>
                <c:pt idx="1607">
                  <c:v>0.72718903622544306</c:v>
                </c:pt>
                <c:pt idx="1608">
                  <c:v>0.66646334826854303</c:v>
                </c:pt>
                <c:pt idx="1609">
                  <c:v>0.61557177063870716</c:v>
                </c:pt>
                <c:pt idx="1610">
                  <c:v>0.58055943548533384</c:v>
                </c:pt>
                <c:pt idx="1611">
                  <c:v>0.56293422460863107</c:v>
                </c:pt>
                <c:pt idx="1612">
                  <c:v>0.55235410960146591</c:v>
                </c:pt>
                <c:pt idx="1613">
                  <c:v>0.55595715348195984</c:v>
                </c:pt>
                <c:pt idx="1614">
                  <c:v>0.60278085148838123</c:v>
                </c:pt>
                <c:pt idx="1615">
                  <c:v>0.67185090790356816</c:v>
                </c:pt>
                <c:pt idx="1616">
                  <c:v>0.74473261741070607</c:v>
                </c:pt>
                <c:pt idx="1617">
                  <c:v>0.77670197906651917</c:v>
                </c:pt>
                <c:pt idx="1618">
                  <c:v>0.79837012716091893</c:v>
                </c:pt>
                <c:pt idx="1619">
                  <c:v>0.80318174397300801</c:v>
                </c:pt>
                <c:pt idx="1620">
                  <c:v>0.80030883233261407</c:v>
                </c:pt>
                <c:pt idx="1621">
                  <c:v>0.78828886026810807</c:v>
                </c:pt>
                <c:pt idx="1622">
                  <c:v>0.74409998730204807</c:v>
                </c:pt>
                <c:pt idx="1623">
                  <c:v>0.73471937526076203</c:v>
                </c:pt>
                <c:pt idx="1624">
                  <c:v>0.73242920891759011</c:v>
                </c:pt>
                <c:pt idx="1625">
                  <c:v>0.73414569992925405</c:v>
                </c:pt>
                <c:pt idx="1626">
                  <c:v>0.74314537341048825</c:v>
                </c:pt>
                <c:pt idx="1627">
                  <c:v>0.79823407767518606</c:v>
                </c:pt>
                <c:pt idx="1628">
                  <c:v>0.809900321076786</c:v>
                </c:pt>
                <c:pt idx="1629">
                  <c:v>0.78841810727955397</c:v>
                </c:pt>
                <c:pt idx="1630">
                  <c:v>0.74364195403341427</c:v>
                </c:pt>
                <c:pt idx="1631">
                  <c:v>0.7385264933698551</c:v>
                </c:pt>
                <c:pt idx="1632">
                  <c:v>0.682181598853556</c:v>
                </c:pt>
                <c:pt idx="1633">
                  <c:v>0.62936038601774091</c:v>
                </c:pt>
                <c:pt idx="1634">
                  <c:v>0.58377020334863094</c:v>
                </c:pt>
                <c:pt idx="1635">
                  <c:v>0.55518393890471096</c:v>
                </c:pt>
                <c:pt idx="1636">
                  <c:v>0.53550664828486894</c:v>
                </c:pt>
                <c:pt idx="1637">
                  <c:v>0.52356830591180381</c:v>
                </c:pt>
                <c:pt idx="1638">
                  <c:v>0.52305585284887623</c:v>
                </c:pt>
                <c:pt idx="1639">
                  <c:v>0.52738222649518407</c:v>
                </c:pt>
                <c:pt idx="1640">
                  <c:v>0.56189344604277414</c:v>
                </c:pt>
                <c:pt idx="1641">
                  <c:v>0.62098654017087795</c:v>
                </c:pt>
                <c:pt idx="1642">
                  <c:v>0.66871723474885214</c:v>
                </c:pt>
                <c:pt idx="1643">
                  <c:v>0.68144466413916904</c:v>
                </c:pt>
                <c:pt idx="1644">
                  <c:v>0.67727701489288428</c:v>
                </c:pt>
                <c:pt idx="1645">
                  <c:v>0.66874897962885727</c:v>
                </c:pt>
                <c:pt idx="1646">
                  <c:v>0.63956409744771103</c:v>
                </c:pt>
                <c:pt idx="1647">
                  <c:v>0.61519083207865521</c:v>
                </c:pt>
                <c:pt idx="1648">
                  <c:v>0.60128657463674784</c:v>
                </c:pt>
                <c:pt idx="1649">
                  <c:v>0.59803952691058804</c:v>
                </c:pt>
                <c:pt idx="1650">
                  <c:v>0.61026357320369307</c:v>
                </c:pt>
                <c:pt idx="1651">
                  <c:v>0.67258557512652595</c:v>
                </c:pt>
                <c:pt idx="1652">
                  <c:v>0.70910805957153511</c:v>
                </c:pt>
                <c:pt idx="1653">
                  <c:v>0.7087792733143472</c:v>
                </c:pt>
                <c:pt idx="1654">
                  <c:v>0.67710468554428915</c:v>
                </c:pt>
                <c:pt idx="1655">
                  <c:v>0.67624303880131309</c:v>
                </c:pt>
                <c:pt idx="1656">
                  <c:v>0.641938160973751</c:v>
                </c:pt>
                <c:pt idx="1657">
                  <c:v>0.583826890634353</c:v>
                </c:pt>
                <c:pt idx="1658">
                  <c:v>0.53971511237687519</c:v>
                </c:pt>
                <c:pt idx="1659">
                  <c:v>0.51087715638434905</c:v>
                </c:pt>
                <c:pt idx="1660">
                  <c:v>0.49134271772452703</c:v>
                </c:pt>
                <c:pt idx="1661">
                  <c:v>0.4830028842490981</c:v>
                </c:pt>
                <c:pt idx="1662">
                  <c:v>0.47755636983692207</c:v>
                </c:pt>
                <c:pt idx="1663">
                  <c:v>0.46493551254376292</c:v>
                </c:pt>
                <c:pt idx="1664">
                  <c:v>0.46802610336132905</c:v>
                </c:pt>
                <c:pt idx="1665">
                  <c:v>0.51496090844776587</c:v>
                </c:pt>
                <c:pt idx="1666">
                  <c:v>0.55654216627061093</c:v>
                </c:pt>
                <c:pt idx="1667">
                  <c:v>0.5780992072849962</c:v>
                </c:pt>
                <c:pt idx="1668">
                  <c:v>0.58337565984000583</c:v>
                </c:pt>
                <c:pt idx="1669">
                  <c:v>0.58614426687467103</c:v>
                </c:pt>
                <c:pt idx="1670">
                  <c:v>0.57745070473633586</c:v>
                </c:pt>
                <c:pt idx="1671">
                  <c:v>0.55295045984726188</c:v>
                </c:pt>
                <c:pt idx="1672">
                  <c:v>0.54031599760552895</c:v>
                </c:pt>
                <c:pt idx="1673">
                  <c:v>0.53508942986195485</c:v>
                </c:pt>
                <c:pt idx="1674">
                  <c:v>0.55373501188165497</c:v>
                </c:pt>
                <c:pt idx="1675">
                  <c:v>0.63169816968091907</c:v>
                </c:pt>
                <c:pt idx="1676">
                  <c:v>0.68238113809929801</c:v>
                </c:pt>
                <c:pt idx="1677">
                  <c:v>0.69531037422678499</c:v>
                </c:pt>
                <c:pt idx="1678">
                  <c:v>0.672318011137918</c:v>
                </c:pt>
                <c:pt idx="1679">
                  <c:v>0.66290338672519811</c:v>
                </c:pt>
                <c:pt idx="1680">
                  <c:v>0.60713897001469308</c:v>
                </c:pt>
                <c:pt idx="1681">
                  <c:v>0.55760561975075695</c:v>
                </c:pt>
                <c:pt idx="1682">
                  <c:v>0.523305276906053</c:v>
                </c:pt>
                <c:pt idx="1683">
                  <c:v>0.50578210314364991</c:v>
                </c:pt>
                <c:pt idx="1684">
                  <c:v>0.5005940827543669</c:v>
                </c:pt>
                <c:pt idx="1685">
                  <c:v>0.51163449852159615</c:v>
                </c:pt>
                <c:pt idx="1686">
                  <c:v>0.57868875505650608</c:v>
                </c:pt>
                <c:pt idx="1687">
                  <c:v>0.66098282148493503</c:v>
                </c:pt>
                <c:pt idx="1688">
                  <c:v>0.73516380358082212</c:v>
                </c:pt>
                <c:pt idx="1689">
                  <c:v>0.7661286665336402</c:v>
                </c:pt>
                <c:pt idx="1690">
                  <c:v>0.78740680610227298</c:v>
                </c:pt>
                <c:pt idx="1691">
                  <c:v>0.79236127487438102</c:v>
                </c:pt>
                <c:pt idx="1692">
                  <c:v>0.79262883886298907</c:v>
                </c:pt>
                <c:pt idx="1693">
                  <c:v>0.77709879006657323</c:v>
                </c:pt>
                <c:pt idx="1694">
                  <c:v>0.73893237433562498</c:v>
                </c:pt>
                <c:pt idx="1695">
                  <c:v>0.73488036715221206</c:v>
                </c:pt>
                <c:pt idx="1696">
                  <c:v>0.73609120757523516</c:v>
                </c:pt>
                <c:pt idx="1697">
                  <c:v>0.73834055907268703</c:v>
                </c:pt>
                <c:pt idx="1698">
                  <c:v>0.74218622453607108</c:v>
                </c:pt>
                <c:pt idx="1699">
                  <c:v>0.79337711103452002</c:v>
                </c:pt>
                <c:pt idx="1700">
                  <c:v>0.8200292052896041</c:v>
                </c:pt>
                <c:pt idx="1701">
                  <c:v>0.79921136648103497</c:v>
                </c:pt>
                <c:pt idx="1702">
                  <c:v>0.73935866272425499</c:v>
                </c:pt>
                <c:pt idx="1703">
                  <c:v>0.71548197797812307</c:v>
                </c:pt>
                <c:pt idx="1704">
                  <c:v>0.65508507627841217</c:v>
                </c:pt>
                <c:pt idx="1705">
                  <c:v>0.60504154044297709</c:v>
                </c:pt>
                <c:pt idx="1706">
                  <c:v>0.57056660075824883</c:v>
                </c:pt>
                <c:pt idx="1707">
                  <c:v>0.55273051317865995</c:v>
                </c:pt>
                <c:pt idx="1708">
                  <c:v>0.54583053676057114</c:v>
                </c:pt>
                <c:pt idx="1709">
                  <c:v>0.548361057195204</c:v>
                </c:pt>
                <c:pt idx="1710">
                  <c:v>0.60114825765958635</c:v>
                </c:pt>
                <c:pt idx="1711">
                  <c:v>0.67440637074391896</c:v>
                </c:pt>
                <c:pt idx="1712">
                  <c:v>0.7405627006729909</c:v>
                </c:pt>
                <c:pt idx="1713">
                  <c:v>0.76536225443067807</c:v>
                </c:pt>
                <c:pt idx="1714">
                  <c:v>0.78741360857655884</c:v>
                </c:pt>
                <c:pt idx="1715">
                  <c:v>0.79402334609175196</c:v>
                </c:pt>
                <c:pt idx="1716">
                  <c:v>0.79462423132040616</c:v>
                </c:pt>
                <c:pt idx="1717">
                  <c:v>0.78401237143323588</c:v>
                </c:pt>
                <c:pt idx="1718">
                  <c:v>0.73995954795290897</c:v>
                </c:pt>
                <c:pt idx="1719">
                  <c:v>0.73610254503237993</c:v>
                </c:pt>
                <c:pt idx="1720">
                  <c:v>0.73827480182124894</c:v>
                </c:pt>
                <c:pt idx="1721">
                  <c:v>0.742530883233261</c:v>
                </c:pt>
                <c:pt idx="1722">
                  <c:v>0.74426324668492705</c:v>
                </c:pt>
                <c:pt idx="1723">
                  <c:v>0.79744952564079308</c:v>
                </c:pt>
                <c:pt idx="1724">
                  <c:v>0.82231483664991711</c:v>
                </c:pt>
                <c:pt idx="1725">
                  <c:v>0.79445643695466794</c:v>
                </c:pt>
                <c:pt idx="1726">
                  <c:v>0.73837457144412011</c:v>
                </c:pt>
                <c:pt idx="1727">
                  <c:v>0.71572006457815618</c:v>
                </c:pt>
                <c:pt idx="1728">
                  <c:v>0.6606290928220292</c:v>
                </c:pt>
                <c:pt idx="1729">
                  <c:v>0.60855615215774483</c:v>
                </c:pt>
                <c:pt idx="1730">
                  <c:v>0.57294293177571798</c:v>
                </c:pt>
                <c:pt idx="1731">
                  <c:v>0.55583924392765793</c:v>
                </c:pt>
                <c:pt idx="1732">
                  <c:v>0.54861274874380994</c:v>
                </c:pt>
                <c:pt idx="1733">
                  <c:v>0.55318627895586592</c:v>
                </c:pt>
                <c:pt idx="1734">
                  <c:v>0.60800061675766903</c:v>
                </c:pt>
                <c:pt idx="1735">
                  <c:v>0.67993678233896304</c:v>
                </c:pt>
                <c:pt idx="1736">
                  <c:v>0.75128793513160497</c:v>
                </c:pt>
                <c:pt idx="1737">
                  <c:v>0.77652284724363707</c:v>
                </c:pt>
                <c:pt idx="1738">
                  <c:v>0.79096676764561791</c:v>
                </c:pt>
                <c:pt idx="1739">
                  <c:v>0.79758104014366793</c:v>
                </c:pt>
                <c:pt idx="1740">
                  <c:v>0.79576024452627603</c:v>
                </c:pt>
                <c:pt idx="1741">
                  <c:v>0.7827584486730641</c:v>
                </c:pt>
                <c:pt idx="1742">
                  <c:v>0.74049467593012508</c:v>
                </c:pt>
                <c:pt idx="1743">
                  <c:v>0.73541549512942805</c:v>
                </c:pt>
                <c:pt idx="1744">
                  <c:v>0.73528398062655298</c:v>
                </c:pt>
                <c:pt idx="1745">
                  <c:v>0.73800043535835413</c:v>
                </c:pt>
                <c:pt idx="1746">
                  <c:v>0.73777368621546613</c:v>
                </c:pt>
                <c:pt idx="1747">
                  <c:v>0.79519790665191303</c:v>
                </c:pt>
                <c:pt idx="1748">
                  <c:v>0.82570246884466791</c:v>
                </c:pt>
                <c:pt idx="1749">
                  <c:v>0.80310011428156802</c:v>
                </c:pt>
                <c:pt idx="1750">
                  <c:v>0.74473261741070607</c:v>
                </c:pt>
                <c:pt idx="1751">
                  <c:v>0.71686288025831302</c:v>
                </c:pt>
                <c:pt idx="1752">
                  <c:v>0.63762312478458816</c:v>
                </c:pt>
                <c:pt idx="1753">
                  <c:v>0.58764307870916199</c:v>
                </c:pt>
                <c:pt idx="1754">
                  <c:v>0.55354227511019993</c:v>
                </c:pt>
                <c:pt idx="1755">
                  <c:v>0.53624811798211403</c:v>
                </c:pt>
                <c:pt idx="1756">
                  <c:v>0.52801712409527091</c:v>
                </c:pt>
                <c:pt idx="1757">
                  <c:v>0.53187412701579995</c:v>
                </c:pt>
                <c:pt idx="1758">
                  <c:v>0.58217388938269787</c:v>
                </c:pt>
                <c:pt idx="1759">
                  <c:v>0.64671576541440712</c:v>
                </c:pt>
                <c:pt idx="1760">
                  <c:v>0.71167259237760105</c:v>
                </c:pt>
                <c:pt idx="1761">
                  <c:v>0.73139069784316213</c:v>
                </c:pt>
                <c:pt idx="1762">
                  <c:v>0.74779146334826818</c:v>
                </c:pt>
                <c:pt idx="1763">
                  <c:v>0.75172556097738008</c:v>
                </c:pt>
                <c:pt idx="1764">
                  <c:v>0.75075734213724699</c:v>
                </c:pt>
                <c:pt idx="1765">
                  <c:v>0.74093003428447024</c:v>
                </c:pt>
                <c:pt idx="1766">
                  <c:v>0.702189943222015</c:v>
                </c:pt>
                <c:pt idx="1767">
                  <c:v>0.69733751156420598</c:v>
                </c:pt>
                <c:pt idx="1768">
                  <c:v>0.69689988571843209</c:v>
                </c:pt>
                <c:pt idx="1769">
                  <c:v>0.6977048451756851</c:v>
                </c:pt>
                <c:pt idx="1770">
                  <c:v>0.69885673082155697</c:v>
                </c:pt>
                <c:pt idx="1771">
                  <c:v>0.75471864966350422</c:v>
                </c:pt>
                <c:pt idx="1772">
                  <c:v>0.79086699802274685</c:v>
                </c:pt>
                <c:pt idx="1773">
                  <c:v>0.77564986304351835</c:v>
                </c:pt>
                <c:pt idx="1774">
                  <c:v>0.72115750902461584</c:v>
                </c:pt>
                <c:pt idx="1775">
                  <c:v>0.69659830935839095</c:v>
                </c:pt>
                <c:pt idx="1776">
                  <c:v>0.66199865764507437</c:v>
                </c:pt>
                <c:pt idx="1777">
                  <c:v>0.61144947122099913</c:v>
                </c:pt>
                <c:pt idx="1778">
                  <c:v>0.57657772053621592</c:v>
                </c:pt>
                <c:pt idx="1779">
                  <c:v>0.55938560052243003</c:v>
                </c:pt>
                <c:pt idx="1780">
                  <c:v>0.55178270176138688</c:v>
                </c:pt>
                <c:pt idx="1781">
                  <c:v>0.55872349302519619</c:v>
                </c:pt>
                <c:pt idx="1782">
                  <c:v>0.61220681335824512</c:v>
                </c:pt>
                <c:pt idx="1783">
                  <c:v>0.68525404973969184</c:v>
                </c:pt>
                <c:pt idx="1784">
                  <c:v>0.75052152302864295</c:v>
                </c:pt>
                <c:pt idx="1785">
                  <c:v>0.77196065448872619</c:v>
                </c:pt>
                <c:pt idx="1786">
                  <c:v>0.78835008253668803</c:v>
                </c:pt>
                <c:pt idx="1787">
                  <c:v>0.79203929109148008</c:v>
                </c:pt>
                <c:pt idx="1788">
                  <c:v>0.78807344858236383</c:v>
                </c:pt>
                <c:pt idx="1789">
                  <c:v>0.77667250167794399</c:v>
                </c:pt>
                <c:pt idx="1790">
                  <c:v>0.7386829502784481</c:v>
                </c:pt>
                <c:pt idx="1791">
                  <c:v>0.72774910660837733</c:v>
                </c:pt>
                <c:pt idx="1792">
                  <c:v>0.72564033957951624</c:v>
                </c:pt>
                <c:pt idx="1793">
                  <c:v>0.7266743156710872</c:v>
                </c:pt>
                <c:pt idx="1794">
                  <c:v>0.72580359896239599</c:v>
                </c:pt>
                <c:pt idx="1795">
                  <c:v>0.778731383895369</c:v>
                </c:pt>
                <c:pt idx="1796">
                  <c:v>0.80611814537340998</c:v>
                </c:pt>
                <c:pt idx="1797">
                  <c:v>0.78849066700527903</c:v>
                </c:pt>
                <c:pt idx="1798">
                  <c:v>0.73932465035282213</c:v>
                </c:pt>
                <c:pt idx="1799">
                  <c:v>0.72453153627079314</c:v>
                </c:pt>
                <c:pt idx="1800">
                  <c:v>0.67517278284688109</c:v>
                </c:pt>
                <c:pt idx="1801">
                  <c:v>0.62276425345112219</c:v>
                </c:pt>
                <c:pt idx="1802">
                  <c:v>0.57940528234803312</c:v>
                </c:pt>
                <c:pt idx="1803">
                  <c:v>0.55206613818999783</c:v>
                </c:pt>
                <c:pt idx="1804">
                  <c:v>0.53443412483900787</c:v>
                </c:pt>
                <c:pt idx="1805">
                  <c:v>0.52367714550039002</c:v>
                </c:pt>
                <c:pt idx="1806">
                  <c:v>0.52570881782066903</c:v>
                </c:pt>
                <c:pt idx="1807">
                  <c:v>0.52913272987828086</c:v>
                </c:pt>
                <c:pt idx="1808">
                  <c:v>0.56135831806555803</c:v>
                </c:pt>
                <c:pt idx="1809">
                  <c:v>0.62259645908538508</c:v>
                </c:pt>
                <c:pt idx="1810">
                  <c:v>0.66631822881709502</c:v>
                </c:pt>
                <c:pt idx="1811">
                  <c:v>0.67452428029822009</c:v>
                </c:pt>
                <c:pt idx="1812">
                  <c:v>0.67051535545195584</c:v>
                </c:pt>
                <c:pt idx="1813">
                  <c:v>0.66272425490231612</c:v>
                </c:pt>
                <c:pt idx="1814">
                  <c:v>0.63174351950949625</c:v>
                </c:pt>
                <c:pt idx="1815">
                  <c:v>0.60478984889437115</c:v>
                </c:pt>
                <c:pt idx="1816">
                  <c:v>0.58931875487510688</c:v>
                </c:pt>
                <c:pt idx="1817">
                  <c:v>0.58831652366354092</c:v>
                </c:pt>
                <c:pt idx="1818">
                  <c:v>0.59759963357338519</c:v>
                </c:pt>
                <c:pt idx="1819">
                  <c:v>0.65976744607905413</c:v>
                </c:pt>
                <c:pt idx="1820">
                  <c:v>0.70660021405119122</c:v>
                </c:pt>
                <c:pt idx="1821">
                  <c:v>0.71072024597746997</c:v>
                </c:pt>
                <c:pt idx="1822">
                  <c:v>0.67488934641827025</c:v>
                </c:pt>
                <c:pt idx="1823">
                  <c:v>0.67254476028080612</c:v>
                </c:pt>
                <c:pt idx="1824">
                  <c:v>0.63021069530357221</c:v>
                </c:pt>
                <c:pt idx="1825">
                  <c:v>0.57488163694741212</c:v>
                </c:pt>
                <c:pt idx="1826">
                  <c:v>0.52961570555263293</c:v>
                </c:pt>
                <c:pt idx="1827">
                  <c:v>0.50045803326863403</c:v>
                </c:pt>
                <c:pt idx="1828">
                  <c:v>0.48396203312351505</c:v>
                </c:pt>
                <c:pt idx="1829">
                  <c:v>0.47612331525386803</c:v>
                </c:pt>
                <c:pt idx="1830">
                  <c:v>0.47488979991655611</c:v>
                </c:pt>
                <c:pt idx="1831">
                  <c:v>0.46057059154316404</c:v>
                </c:pt>
                <c:pt idx="1832">
                  <c:v>0.46654769894969805</c:v>
                </c:pt>
                <c:pt idx="1833">
                  <c:v>0.50964817602989521</c:v>
                </c:pt>
                <c:pt idx="1834">
                  <c:v>0.54825902008090399</c:v>
                </c:pt>
                <c:pt idx="1835">
                  <c:v>0.564591760843144</c:v>
                </c:pt>
                <c:pt idx="1836">
                  <c:v>0.56578672882616488</c:v>
                </c:pt>
                <c:pt idx="1837">
                  <c:v>0.5700292052896041</c:v>
                </c:pt>
                <c:pt idx="1838">
                  <c:v>0.56389110599161896</c:v>
                </c:pt>
                <c:pt idx="1839">
                  <c:v>0.54018901808551212</c:v>
                </c:pt>
                <c:pt idx="1840">
                  <c:v>0.52548660366063793</c:v>
                </c:pt>
                <c:pt idx="1841">
                  <c:v>0.52058201969996587</c:v>
                </c:pt>
                <c:pt idx="1842">
                  <c:v>0.5379850164166381</c:v>
                </c:pt>
                <c:pt idx="1843">
                  <c:v>0.61351742340413895</c:v>
                </c:pt>
                <c:pt idx="1844">
                  <c:v>0.67363088867524112</c:v>
                </c:pt>
                <c:pt idx="1845">
                  <c:v>0.68916773994594283</c:v>
                </c:pt>
                <c:pt idx="1846">
                  <c:v>0.66558582908556607</c:v>
                </c:pt>
                <c:pt idx="1847">
                  <c:v>0.65071788778638395</c:v>
                </c:pt>
                <c:pt idx="1848">
                  <c:v>0.61112295245523995</c:v>
                </c:pt>
                <c:pt idx="1849">
                  <c:v>0.56080958513976797</c:v>
                </c:pt>
                <c:pt idx="1850">
                  <c:v>0.52757269577520982</c:v>
                </c:pt>
                <c:pt idx="1851">
                  <c:v>0.51094744861864405</c:v>
                </c:pt>
                <c:pt idx="1852">
                  <c:v>0.50480481433780211</c:v>
                </c:pt>
                <c:pt idx="1853">
                  <c:v>0.51120367515010801</c:v>
                </c:pt>
                <c:pt idx="1854">
                  <c:v>0.56860295318083709</c:v>
                </c:pt>
                <c:pt idx="1855">
                  <c:v>0.63166642480091384</c:v>
                </c:pt>
                <c:pt idx="1856">
                  <c:v>0.69757786565566793</c:v>
                </c:pt>
                <c:pt idx="1857">
                  <c:v>0.72752689244834612</c:v>
                </c:pt>
                <c:pt idx="1858">
                  <c:v>0.75399531989769109</c:v>
                </c:pt>
                <c:pt idx="1859">
                  <c:v>0.7591561303898271</c:v>
                </c:pt>
                <c:pt idx="1860">
                  <c:v>0.7588160066754952</c:v>
                </c:pt>
                <c:pt idx="1861">
                  <c:v>0.74933789250276595</c:v>
                </c:pt>
                <c:pt idx="1862">
                  <c:v>0.71880612041286496</c:v>
                </c:pt>
                <c:pt idx="1863">
                  <c:v>0.70746866326845304</c:v>
                </c:pt>
                <c:pt idx="1864">
                  <c:v>0.70335543381646004</c:v>
                </c:pt>
                <c:pt idx="1865">
                  <c:v>0.70360032289077912</c:v>
                </c:pt>
                <c:pt idx="1866">
                  <c:v>0.70415812578228387</c:v>
                </c:pt>
                <c:pt idx="1867">
                  <c:v>0.76761840840241613</c:v>
                </c:pt>
                <c:pt idx="1868">
                  <c:v>0.80373274439022591</c:v>
                </c:pt>
                <c:pt idx="1869">
                  <c:v>0.78926614907395576</c:v>
                </c:pt>
                <c:pt idx="1870">
                  <c:v>0.73580550365519626</c:v>
                </c:pt>
                <c:pt idx="1871">
                  <c:v>0.70872938850291101</c:v>
                </c:pt>
                <c:pt idx="1872">
                  <c:v>0.66268344005659718</c:v>
                </c:pt>
                <c:pt idx="1873">
                  <c:v>0.61299363288406816</c:v>
                </c:pt>
                <c:pt idx="1874">
                  <c:v>0.57761849910207308</c:v>
                </c:pt>
                <c:pt idx="1875">
                  <c:v>0.56112249895695387</c:v>
                </c:pt>
                <c:pt idx="1876">
                  <c:v>0.55342436555589802</c:v>
                </c:pt>
                <c:pt idx="1877">
                  <c:v>0.5627437553286051</c:v>
                </c:pt>
                <c:pt idx="1878">
                  <c:v>0.62150806319952112</c:v>
                </c:pt>
                <c:pt idx="1879">
                  <c:v>0.70015373591887808</c:v>
                </c:pt>
                <c:pt idx="1880">
                  <c:v>0.76921018738549207</c:v>
                </c:pt>
                <c:pt idx="1881">
                  <c:v>0.79591896892629688</c:v>
                </c:pt>
                <c:pt idx="1882">
                  <c:v>0.81802474286647209</c:v>
                </c:pt>
                <c:pt idx="1883">
                  <c:v>0.82345765233007406</c:v>
                </c:pt>
                <c:pt idx="1884">
                  <c:v>0.82264589039853431</c:v>
                </c:pt>
                <c:pt idx="1885">
                  <c:v>0.81305213416293287</c:v>
                </c:pt>
                <c:pt idx="1886">
                  <c:v>0.77339370907178007</c:v>
                </c:pt>
                <c:pt idx="1887">
                  <c:v>0.76783608757958921</c:v>
                </c:pt>
                <c:pt idx="1888">
                  <c:v>0.76943240154552195</c:v>
                </c:pt>
                <c:pt idx="1889">
                  <c:v>0.77234159304877825</c:v>
                </c:pt>
                <c:pt idx="1890">
                  <c:v>0.77469298166052913</c:v>
                </c:pt>
                <c:pt idx="1891">
                  <c:v>0.82625120177045697</c:v>
                </c:pt>
                <c:pt idx="1892">
                  <c:v>0.85971710776933297</c:v>
                </c:pt>
                <c:pt idx="1893">
                  <c:v>0.83673154715475195</c:v>
                </c:pt>
                <c:pt idx="1894">
                  <c:v>0.77500362798628608</c:v>
                </c:pt>
                <c:pt idx="1895">
                  <c:v>0.74692981660529334</c:v>
                </c:pt>
                <c:pt idx="1896">
                  <c:v>0.68462368712246302</c:v>
                </c:pt>
                <c:pt idx="1897">
                  <c:v>0.63131949861229508</c:v>
                </c:pt>
                <c:pt idx="1898">
                  <c:v>0.59641827053893692</c:v>
                </c:pt>
                <c:pt idx="1899">
                  <c:v>0.57804705498213205</c:v>
                </c:pt>
                <c:pt idx="1900">
                  <c:v>0.57018339470676782</c:v>
                </c:pt>
                <c:pt idx="1901">
                  <c:v>0.57565485152466112</c:v>
                </c:pt>
                <c:pt idx="1902">
                  <c:v>0.62807471837756412</c:v>
                </c:pt>
                <c:pt idx="1903">
                  <c:v>0.70508779726812609</c:v>
                </c:pt>
                <c:pt idx="1904">
                  <c:v>0.77959983311263115</c:v>
                </c:pt>
                <c:pt idx="1905">
                  <c:v>0.80839243927658011</c:v>
                </c:pt>
                <c:pt idx="1906">
                  <c:v>0.82784071326210418</c:v>
                </c:pt>
                <c:pt idx="1907">
                  <c:v>0.83134852250258506</c:v>
                </c:pt>
                <c:pt idx="1908">
                  <c:v>0.82842572605075604</c:v>
                </c:pt>
                <c:pt idx="1909">
                  <c:v>0.813494294991565</c:v>
                </c:pt>
                <c:pt idx="1910">
                  <c:v>0.77395604694614195</c:v>
                </c:pt>
                <c:pt idx="1911">
                  <c:v>0.77178152266584421</c:v>
                </c:pt>
                <c:pt idx="1912">
                  <c:v>0.77451384983764782</c:v>
                </c:pt>
                <c:pt idx="1913">
                  <c:v>0.78147278103288786</c:v>
                </c:pt>
                <c:pt idx="1914">
                  <c:v>0.79202341865147718</c:v>
                </c:pt>
                <c:pt idx="1915">
                  <c:v>0.84296261360132008</c:v>
                </c:pt>
                <c:pt idx="1916">
                  <c:v>0.86859887169626504</c:v>
                </c:pt>
                <c:pt idx="1917">
                  <c:v>0.84715067027046609</c:v>
                </c:pt>
                <c:pt idx="1918">
                  <c:v>0.78534565639341924</c:v>
                </c:pt>
                <c:pt idx="1919">
                  <c:v>0.75808360694396604</c:v>
                </c:pt>
                <c:pt idx="1920">
                  <c:v>0.69508362508389709</c:v>
                </c:pt>
                <c:pt idx="1921">
                  <c:v>0.63984753387632209</c:v>
                </c:pt>
                <c:pt idx="1922">
                  <c:v>0.60592359460881218</c:v>
                </c:pt>
                <c:pt idx="1923">
                  <c:v>0.58125555535400097</c:v>
                </c:pt>
                <c:pt idx="1924">
                  <c:v>0.5733737551472059</c:v>
                </c:pt>
                <c:pt idx="1925">
                  <c:v>0.58070908991963988</c:v>
                </c:pt>
                <c:pt idx="1926">
                  <c:v>0.62921980154915014</c:v>
                </c:pt>
                <c:pt idx="1927">
                  <c:v>0.70117183957044615</c:v>
                </c:pt>
                <c:pt idx="1928">
                  <c:v>0.77633464545504005</c:v>
                </c:pt>
                <c:pt idx="1929">
                  <c:v>0.80441072432746186</c:v>
                </c:pt>
                <c:pt idx="1930">
                  <c:v>0.82687929689625805</c:v>
                </c:pt>
                <c:pt idx="1931">
                  <c:v>0.83740272461770093</c:v>
                </c:pt>
                <c:pt idx="1932">
                  <c:v>0.839264335080813</c:v>
                </c:pt>
                <c:pt idx="1933">
                  <c:v>0.83091089665681106</c:v>
                </c:pt>
                <c:pt idx="1934">
                  <c:v>0.78520733941625687</c:v>
                </c:pt>
                <c:pt idx="1935">
                  <c:v>0.77976989496979721</c:v>
                </c:pt>
                <c:pt idx="1936">
                  <c:v>0.78284688083878995</c:v>
                </c:pt>
                <c:pt idx="1937">
                  <c:v>0.78639323743356215</c:v>
                </c:pt>
                <c:pt idx="1938">
                  <c:v>0.79384874925172799</c:v>
                </c:pt>
                <c:pt idx="1939">
                  <c:v>0.84051599034955604</c:v>
                </c:pt>
                <c:pt idx="1940">
                  <c:v>0.87328577647976513</c:v>
                </c:pt>
                <c:pt idx="1941">
                  <c:v>0.84913019028788095</c:v>
                </c:pt>
                <c:pt idx="1942">
                  <c:v>0.78416429335897109</c:v>
                </c:pt>
                <c:pt idx="1943">
                  <c:v>0.7533468173490302</c:v>
                </c:pt>
                <c:pt idx="1944">
                  <c:v>0.69502013532388818</c:v>
                </c:pt>
                <c:pt idx="1945">
                  <c:v>0.64281794764815814</c:v>
                </c:pt>
                <c:pt idx="1946">
                  <c:v>0.60872621401491112</c:v>
                </c:pt>
                <c:pt idx="1947">
                  <c:v>0.58708300832622773</c:v>
                </c:pt>
                <c:pt idx="1948">
                  <c:v>0.57792914542783003</c:v>
                </c:pt>
                <c:pt idx="1949">
                  <c:v>0.58245959330273689</c:v>
                </c:pt>
                <c:pt idx="1950">
                  <c:v>0.63683177027590809</c:v>
                </c:pt>
                <c:pt idx="1951">
                  <c:v>0.70220581566201712</c:v>
                </c:pt>
                <c:pt idx="1952">
                  <c:v>0.77362726068895415</c:v>
                </c:pt>
                <c:pt idx="1953">
                  <c:v>0.80197543853284214</c:v>
                </c:pt>
                <c:pt idx="1954">
                  <c:v>0.82094753931830111</c:v>
                </c:pt>
                <c:pt idx="1955">
                  <c:v>0.82938033994231486</c:v>
                </c:pt>
                <c:pt idx="1956">
                  <c:v>0.82661626789050702</c:v>
                </c:pt>
                <c:pt idx="1957">
                  <c:v>0.817693689117855</c:v>
                </c:pt>
                <c:pt idx="1958">
                  <c:v>0.77290166343171218</c:v>
                </c:pt>
                <c:pt idx="1959">
                  <c:v>0.76410606417907712</c:v>
                </c:pt>
                <c:pt idx="1960">
                  <c:v>0.7655164438478419</c:v>
                </c:pt>
                <c:pt idx="1961">
                  <c:v>0.76671141183086311</c:v>
                </c:pt>
                <c:pt idx="1962">
                  <c:v>0.76356413372757503</c:v>
                </c:pt>
                <c:pt idx="1963">
                  <c:v>0.80821103996226873</c:v>
                </c:pt>
                <c:pt idx="1964">
                  <c:v>0.8517763527853861</c:v>
                </c:pt>
                <c:pt idx="1965">
                  <c:v>0.82511745605601605</c:v>
                </c:pt>
                <c:pt idx="1966">
                  <c:v>0.77634825040361322</c:v>
                </c:pt>
                <c:pt idx="1967">
                  <c:v>0.7573466722295793</c:v>
                </c:pt>
                <c:pt idx="1968">
                  <c:v>0.70673626353692398</c:v>
                </c:pt>
                <c:pt idx="1969">
                  <c:v>0.65125981823788726</c:v>
                </c:pt>
                <c:pt idx="1970">
                  <c:v>0.60552224862590009</c:v>
                </c:pt>
                <c:pt idx="1971">
                  <c:v>0.57647568342191702</c:v>
                </c:pt>
                <c:pt idx="1972">
                  <c:v>0.55830627460228199</c:v>
                </c:pt>
                <c:pt idx="1973">
                  <c:v>0.54698242240644301</c:v>
                </c:pt>
                <c:pt idx="1974">
                  <c:v>0.54911839933245088</c:v>
                </c:pt>
                <c:pt idx="1975">
                  <c:v>0.54690986268071906</c:v>
                </c:pt>
                <c:pt idx="1976">
                  <c:v>0.5853234349774159</c:v>
                </c:pt>
                <c:pt idx="1977">
                  <c:v>0.64680419758013319</c:v>
                </c:pt>
                <c:pt idx="1978">
                  <c:v>0.68978676510602788</c:v>
                </c:pt>
                <c:pt idx="1979">
                  <c:v>0.699271681753043</c:v>
                </c:pt>
                <c:pt idx="1980">
                  <c:v>0.6968454659241391</c:v>
                </c:pt>
                <c:pt idx="1981">
                  <c:v>0.68855551726014508</c:v>
                </c:pt>
                <c:pt idx="1982">
                  <c:v>0.65865637527890109</c:v>
                </c:pt>
                <c:pt idx="1983">
                  <c:v>0.63233533477243398</c:v>
                </c:pt>
                <c:pt idx="1984">
                  <c:v>0.61865102399912919</c:v>
                </c:pt>
                <c:pt idx="1985">
                  <c:v>0.61705697752462507</c:v>
                </c:pt>
                <c:pt idx="1986">
                  <c:v>0.62847379686904803</c:v>
                </c:pt>
                <c:pt idx="1987">
                  <c:v>0.68893645582019702</c:v>
                </c:pt>
                <c:pt idx="1988">
                  <c:v>0.74457162551925604</c:v>
                </c:pt>
                <c:pt idx="1989">
                  <c:v>0.74838327861120701</c:v>
                </c:pt>
                <c:pt idx="1990">
                  <c:v>0.70881328568577995</c:v>
                </c:pt>
                <c:pt idx="1991">
                  <c:v>0.70507872730241095</c:v>
                </c:pt>
                <c:pt idx="1992">
                  <c:v>0.64171141183086311</c:v>
                </c:pt>
                <c:pt idx="1993">
                  <c:v>0.5838427630743559</c:v>
                </c:pt>
                <c:pt idx="1994">
                  <c:v>0.54243298429081888</c:v>
                </c:pt>
                <c:pt idx="1995">
                  <c:v>0.52205135414588111</c:v>
                </c:pt>
                <c:pt idx="1996">
                  <c:v>0.50896339361837195</c:v>
                </c:pt>
                <c:pt idx="1997">
                  <c:v>0.49502965878789007</c:v>
                </c:pt>
                <c:pt idx="1998">
                  <c:v>0.48822945199267104</c:v>
                </c:pt>
                <c:pt idx="1999">
                  <c:v>0.48969651894715804</c:v>
                </c:pt>
                <c:pt idx="2000">
                  <c:v>0.47027318736735207</c:v>
                </c:pt>
                <c:pt idx="2001">
                  <c:v>0.49167150398171505</c:v>
                </c:pt>
                <c:pt idx="2002">
                  <c:v>0.54344060079452905</c:v>
                </c:pt>
                <c:pt idx="2003">
                  <c:v>0.57354608449580102</c:v>
                </c:pt>
                <c:pt idx="2004">
                  <c:v>0.586686197326174</c:v>
                </c:pt>
                <c:pt idx="2005">
                  <c:v>0.59130734485823577</c:v>
                </c:pt>
                <c:pt idx="2006">
                  <c:v>0.58681771182904885</c:v>
                </c:pt>
                <c:pt idx="2007">
                  <c:v>0.56838980898652203</c:v>
                </c:pt>
                <c:pt idx="2008">
                  <c:v>0.55005714078400791</c:v>
                </c:pt>
                <c:pt idx="2009">
                  <c:v>0.53968790247972909</c:v>
                </c:pt>
                <c:pt idx="2010">
                  <c:v>0.5425880240172688</c:v>
                </c:pt>
                <c:pt idx="2011">
                  <c:v>0.56803154534075884</c:v>
                </c:pt>
                <c:pt idx="2012">
                  <c:v>0.63532842345855922</c:v>
                </c:pt>
                <c:pt idx="2013">
                  <c:v>0.7090876521486752</c:v>
                </c:pt>
                <c:pt idx="2014">
                  <c:v>0.6885101674315669</c:v>
                </c:pt>
                <c:pt idx="2015">
                  <c:v>0.64292225225388633</c:v>
                </c:pt>
                <c:pt idx="2016">
                  <c:v>0.62839216717760793</c:v>
                </c:pt>
                <c:pt idx="2017">
                  <c:v>0.57796315779926288</c:v>
                </c:pt>
                <c:pt idx="2018">
                  <c:v>0.54517976672048207</c:v>
                </c:pt>
                <c:pt idx="2019">
                  <c:v>0.52745932120376593</c:v>
                </c:pt>
                <c:pt idx="2020">
                  <c:v>0.51979293268271409</c:v>
                </c:pt>
                <c:pt idx="2021">
                  <c:v>0.53025967311843614</c:v>
                </c:pt>
                <c:pt idx="2022">
                  <c:v>0.59239120576124182</c:v>
                </c:pt>
                <c:pt idx="2023">
                  <c:v>0.68706577539136893</c:v>
                </c:pt>
                <c:pt idx="2024">
                  <c:v>0.76210613673880312</c:v>
                </c:pt>
                <c:pt idx="2025">
                  <c:v>0.79782366172655894</c:v>
                </c:pt>
                <c:pt idx="2026">
                  <c:v>0.82489297440455711</c:v>
                </c:pt>
                <c:pt idx="2027">
                  <c:v>0.83590844776606699</c:v>
                </c:pt>
                <c:pt idx="2028">
                  <c:v>0.83830972118925384</c:v>
                </c:pt>
                <c:pt idx="2029">
                  <c:v>0.82247809603279709</c:v>
                </c:pt>
                <c:pt idx="2030">
                  <c:v>0.78047508480417904</c:v>
                </c:pt>
                <c:pt idx="2031">
                  <c:v>0.78239338255301405</c:v>
                </c:pt>
                <c:pt idx="2032">
                  <c:v>0.78906887731964404</c:v>
                </c:pt>
                <c:pt idx="2033">
                  <c:v>0.79576024452627603</c:v>
                </c:pt>
                <c:pt idx="2034">
                  <c:v>0.78862444899958306</c:v>
                </c:pt>
                <c:pt idx="2035">
                  <c:v>0.7825521069530359</c:v>
                </c:pt>
                <c:pt idx="2036">
                  <c:v>0.81267119560288015</c:v>
                </c:pt>
                <c:pt idx="2037">
                  <c:v>0.85084668129954411</c:v>
                </c:pt>
                <c:pt idx="2038">
                  <c:v>0.7887673009596019</c:v>
                </c:pt>
                <c:pt idx="2039">
                  <c:v>0.72340686052206693</c:v>
                </c:pt>
                <c:pt idx="2040">
                  <c:v>0.68149681644203408</c:v>
                </c:pt>
                <c:pt idx="2041">
                  <c:v>0.63305412955539009</c:v>
                </c:pt>
                <c:pt idx="2042">
                  <c:v>0.59964037585937902</c:v>
                </c:pt>
                <c:pt idx="2043">
                  <c:v>0.58117165817113203</c:v>
                </c:pt>
                <c:pt idx="2044">
                  <c:v>0.57148493478694673</c:v>
                </c:pt>
                <c:pt idx="2045">
                  <c:v>0.5739315580387111</c:v>
                </c:pt>
                <c:pt idx="2046">
                  <c:v>0.62572559725724208</c:v>
                </c:pt>
                <c:pt idx="2047">
                  <c:v>0.70984045930306416</c:v>
                </c:pt>
                <c:pt idx="2048">
                  <c:v>0.78196709416438404</c:v>
                </c:pt>
                <c:pt idx="2049">
                  <c:v>0.80950351007673194</c:v>
                </c:pt>
                <c:pt idx="2050">
                  <c:v>0.83253668801131886</c:v>
                </c:pt>
                <c:pt idx="2051">
                  <c:v>0.84080622925245296</c:v>
                </c:pt>
                <c:pt idx="2052">
                  <c:v>0.84308052315562199</c:v>
                </c:pt>
                <c:pt idx="2053">
                  <c:v>0.82904701870226893</c:v>
                </c:pt>
                <c:pt idx="2054">
                  <c:v>0.78510076731909895</c:v>
                </c:pt>
                <c:pt idx="2055">
                  <c:v>0.78383097211892505</c:v>
                </c:pt>
                <c:pt idx="2056">
                  <c:v>0.79068106372557911</c:v>
                </c:pt>
                <c:pt idx="2057">
                  <c:v>0.79417526801748695</c:v>
                </c:pt>
                <c:pt idx="2058">
                  <c:v>0.78311217733596994</c:v>
                </c:pt>
                <c:pt idx="2059">
                  <c:v>0.77742304134090401</c:v>
                </c:pt>
                <c:pt idx="2060">
                  <c:v>0.80976427159105302</c:v>
                </c:pt>
                <c:pt idx="2061">
                  <c:v>0.85689634843180307</c:v>
                </c:pt>
                <c:pt idx="2062">
                  <c:v>0.79228418016579893</c:v>
                </c:pt>
                <c:pt idx="2063">
                  <c:v>0.72849057630562108</c:v>
                </c:pt>
                <c:pt idx="2064">
                  <c:v>0.68580958513976797</c:v>
                </c:pt>
                <c:pt idx="2065">
                  <c:v>0.63625355996154298</c:v>
                </c:pt>
                <c:pt idx="2066">
                  <c:v>0.60111424528815305</c:v>
                </c:pt>
                <c:pt idx="2067">
                  <c:v>0.58153445679975291</c:v>
                </c:pt>
                <c:pt idx="2068">
                  <c:v>0.57048043608395105</c:v>
                </c:pt>
                <c:pt idx="2069">
                  <c:v>0.569974785495311</c:v>
                </c:pt>
                <c:pt idx="2070">
                  <c:v>0.62152393563952313</c:v>
                </c:pt>
                <c:pt idx="2071">
                  <c:v>0.70478622090808507</c:v>
                </c:pt>
                <c:pt idx="2072">
                  <c:v>0.76782928510530213</c:v>
                </c:pt>
                <c:pt idx="2073">
                  <c:v>0.79349502058882215</c:v>
                </c:pt>
                <c:pt idx="2074">
                  <c:v>0.81755763963212202</c:v>
                </c:pt>
                <c:pt idx="2075">
                  <c:v>0.82734866762203607</c:v>
                </c:pt>
                <c:pt idx="2076">
                  <c:v>0.82865474268507322</c:v>
                </c:pt>
                <c:pt idx="2077">
                  <c:v>0.81372331162588218</c:v>
                </c:pt>
                <c:pt idx="2078">
                  <c:v>0.77825521069530323</c:v>
                </c:pt>
                <c:pt idx="2079">
                  <c:v>0.78037758267273793</c:v>
                </c:pt>
                <c:pt idx="2080">
                  <c:v>0.78488308814192687</c:v>
                </c:pt>
                <c:pt idx="2081">
                  <c:v>0.79255401164583605</c:v>
                </c:pt>
                <c:pt idx="2082">
                  <c:v>0.78348858091316387</c:v>
                </c:pt>
                <c:pt idx="2083">
                  <c:v>0.77636639033504384</c:v>
                </c:pt>
                <c:pt idx="2084">
                  <c:v>0.81648511618626096</c:v>
                </c:pt>
                <c:pt idx="2085">
                  <c:v>0.85028887840804013</c:v>
                </c:pt>
                <c:pt idx="2086">
                  <c:v>0.78534565639341924</c:v>
                </c:pt>
                <c:pt idx="2087">
                  <c:v>0.71668374843543103</c:v>
                </c:pt>
                <c:pt idx="2088">
                  <c:v>0.687959167014349</c:v>
                </c:pt>
                <c:pt idx="2089">
                  <c:v>0.63981805648774615</c:v>
                </c:pt>
                <c:pt idx="2090">
                  <c:v>0.60442024779146297</c:v>
                </c:pt>
                <c:pt idx="2091">
                  <c:v>0.58611932446895387</c:v>
                </c:pt>
                <c:pt idx="2092">
                  <c:v>0.57238966386707102</c:v>
                </c:pt>
                <c:pt idx="2093">
                  <c:v>0.57245315362707905</c:v>
                </c:pt>
                <c:pt idx="2094">
                  <c:v>0.62236970994249596</c:v>
                </c:pt>
                <c:pt idx="2095">
                  <c:v>0.71453189906942105</c:v>
                </c:pt>
                <c:pt idx="2096">
                  <c:v>0.77201053930016095</c:v>
                </c:pt>
                <c:pt idx="2097">
                  <c:v>0.79372176973170994</c:v>
                </c:pt>
                <c:pt idx="2098">
                  <c:v>0.81837847152937815</c:v>
                </c:pt>
                <c:pt idx="2099">
                  <c:v>0.82723756054202091</c:v>
                </c:pt>
                <c:pt idx="2100">
                  <c:v>0.82878398969651901</c:v>
                </c:pt>
                <c:pt idx="2101">
                  <c:v>0.82123097574691173</c:v>
                </c:pt>
                <c:pt idx="2102">
                  <c:v>0.78370626009033684</c:v>
                </c:pt>
                <c:pt idx="2103">
                  <c:v>0.78868113628530512</c:v>
                </c:pt>
                <c:pt idx="2104">
                  <c:v>0.79235447240009416</c:v>
                </c:pt>
                <c:pt idx="2105">
                  <c:v>0.79696428247501205</c:v>
                </c:pt>
                <c:pt idx="2106">
                  <c:v>0.79032506757124399</c:v>
                </c:pt>
                <c:pt idx="2107">
                  <c:v>0.78644765722785603</c:v>
                </c:pt>
                <c:pt idx="2108">
                  <c:v>0.82345538483864489</c:v>
                </c:pt>
                <c:pt idx="2109">
                  <c:v>0.85494630580296382</c:v>
                </c:pt>
                <c:pt idx="2110">
                  <c:v>0.78907114481107299</c:v>
                </c:pt>
                <c:pt idx="2111">
                  <c:v>0.71806011573276185</c:v>
                </c:pt>
                <c:pt idx="2112">
                  <c:v>0.68540370417399799</c:v>
                </c:pt>
                <c:pt idx="2113">
                  <c:v>0.63558238249859411</c:v>
                </c:pt>
                <c:pt idx="2114">
                  <c:v>0.59942496417363489</c:v>
                </c:pt>
                <c:pt idx="2115">
                  <c:v>0.57900847134797795</c:v>
                </c:pt>
                <c:pt idx="2116">
                  <c:v>0.5686188256208391</c:v>
                </c:pt>
                <c:pt idx="2117">
                  <c:v>0.56935122535236793</c:v>
                </c:pt>
                <c:pt idx="2118">
                  <c:v>0.62032443267364423</c:v>
                </c:pt>
                <c:pt idx="2119">
                  <c:v>0.70546420084532091</c:v>
                </c:pt>
                <c:pt idx="2120">
                  <c:v>0.7622852685616851</c:v>
                </c:pt>
                <c:pt idx="2121">
                  <c:v>0.79088967293703605</c:v>
                </c:pt>
                <c:pt idx="2122">
                  <c:v>0.8124897962885701</c:v>
                </c:pt>
                <c:pt idx="2123">
                  <c:v>0.81889545957516319</c:v>
                </c:pt>
                <c:pt idx="2124">
                  <c:v>0.82057113574110696</c:v>
                </c:pt>
                <c:pt idx="2125">
                  <c:v>0.810322074482558</c:v>
                </c:pt>
                <c:pt idx="2126">
                  <c:v>0.76814900139677522</c:v>
                </c:pt>
                <c:pt idx="2127">
                  <c:v>0.76952990367696417</c:v>
                </c:pt>
                <c:pt idx="2128">
                  <c:v>0.77411703883759309</c:v>
                </c:pt>
                <c:pt idx="2129">
                  <c:v>0.77589701960926616</c:v>
                </c:pt>
                <c:pt idx="2130">
                  <c:v>0.76538946432782495</c:v>
                </c:pt>
                <c:pt idx="2131">
                  <c:v>0.75899060351551917</c:v>
                </c:pt>
                <c:pt idx="2132">
                  <c:v>0.78973778729116384</c:v>
                </c:pt>
                <c:pt idx="2133">
                  <c:v>0.83139160483973407</c:v>
                </c:pt>
                <c:pt idx="2134">
                  <c:v>0.77614871115787221</c:v>
                </c:pt>
                <c:pt idx="2135">
                  <c:v>0.71858163876140502</c:v>
                </c:pt>
                <c:pt idx="2136">
                  <c:v>0.67345175685235903</c:v>
                </c:pt>
                <c:pt idx="2137">
                  <c:v>0.62430388013133298</c:v>
                </c:pt>
                <c:pt idx="2138">
                  <c:v>0.581303172674007</c:v>
                </c:pt>
                <c:pt idx="2139">
                  <c:v>0.55355361256734403</c:v>
                </c:pt>
                <c:pt idx="2140">
                  <c:v>0.53378335479891892</c:v>
                </c:pt>
                <c:pt idx="2141">
                  <c:v>0.5200128793513159</c:v>
                </c:pt>
                <c:pt idx="2142">
                  <c:v>0.52269305422025503</c:v>
                </c:pt>
                <c:pt idx="2143">
                  <c:v>0.53612113846209708</c:v>
                </c:pt>
                <c:pt idx="2144">
                  <c:v>0.56520171603751312</c:v>
                </c:pt>
                <c:pt idx="2145">
                  <c:v>0.62506802474286594</c:v>
                </c:pt>
                <c:pt idx="2146">
                  <c:v>0.67222957897219215</c:v>
                </c:pt>
                <c:pt idx="2147">
                  <c:v>0.68555335860830402</c:v>
                </c:pt>
                <c:pt idx="2148">
                  <c:v>0.682787019065068</c:v>
                </c:pt>
                <c:pt idx="2149">
                  <c:v>0.67688473887568712</c:v>
                </c:pt>
                <c:pt idx="2150">
                  <c:v>0.64886534728898715</c:v>
                </c:pt>
                <c:pt idx="2151">
                  <c:v>0.62017704573076693</c:v>
                </c:pt>
                <c:pt idx="2152">
                  <c:v>0.60542701398588716</c:v>
                </c:pt>
                <c:pt idx="2153">
                  <c:v>0.59950432637364592</c:v>
                </c:pt>
                <c:pt idx="2154">
                  <c:v>0.5971869501333289</c:v>
                </c:pt>
                <c:pt idx="2155">
                  <c:v>0.60461071707148906</c:v>
                </c:pt>
                <c:pt idx="2156">
                  <c:v>0.64565457942569016</c:v>
                </c:pt>
                <c:pt idx="2157">
                  <c:v>0.71838890198994987</c:v>
                </c:pt>
                <c:pt idx="2158">
                  <c:v>0.68884575616304222</c:v>
                </c:pt>
                <c:pt idx="2159">
                  <c:v>0.64805131786601811</c:v>
                </c:pt>
                <c:pt idx="2160">
                  <c:v>0.57246675857565288</c:v>
                </c:pt>
                <c:pt idx="2161">
                  <c:v>0.57246675857565288</c:v>
                </c:pt>
                <c:pt idx="2162">
                  <c:v>0.57246675857565288</c:v>
                </c:pt>
                <c:pt idx="2163">
                  <c:v>0.57246675857565288</c:v>
                </c:pt>
                <c:pt idx="2164">
                  <c:v>0.50429236127487398</c:v>
                </c:pt>
                <c:pt idx="2165">
                  <c:v>0.49367823389627608</c:v>
                </c:pt>
                <c:pt idx="2166">
                  <c:v>0.49287327443902307</c:v>
                </c:pt>
                <c:pt idx="2167">
                  <c:v>0.48883713969561204</c:v>
                </c:pt>
                <c:pt idx="2168">
                  <c:v>0.48197797812324311</c:v>
                </c:pt>
                <c:pt idx="2169">
                  <c:v>0.52151622616866489</c:v>
                </c:pt>
                <c:pt idx="2170">
                  <c:v>0.56456228345456794</c:v>
                </c:pt>
                <c:pt idx="2171">
                  <c:v>0.58853873782357102</c:v>
                </c:pt>
                <c:pt idx="2172">
                  <c:v>0.59736608195620966</c:v>
                </c:pt>
                <c:pt idx="2173">
                  <c:v>0.60281486385981409</c:v>
                </c:pt>
                <c:pt idx="2174">
                  <c:v>0.59522557004734489</c:v>
                </c:pt>
                <c:pt idx="2175">
                  <c:v>0.57683621455910916</c:v>
                </c:pt>
                <c:pt idx="2176">
                  <c:v>0.56203403051136502</c:v>
                </c:pt>
                <c:pt idx="2177">
                  <c:v>0.55427013985887108</c:v>
                </c:pt>
                <c:pt idx="2178">
                  <c:v>0.55375088432165698</c:v>
                </c:pt>
                <c:pt idx="2179">
                  <c:v>0.56983193353529116</c:v>
                </c:pt>
                <c:pt idx="2180">
                  <c:v>0.63522638634425999</c:v>
                </c:pt>
                <c:pt idx="2181">
                  <c:v>0.71685154280116803</c:v>
                </c:pt>
                <c:pt idx="2182">
                  <c:v>0.69845991982150302</c:v>
                </c:pt>
                <c:pt idx="2183">
                  <c:v>0.650391369020625</c:v>
                </c:pt>
                <c:pt idx="2184">
                  <c:v>0.73867807517187623</c:v>
                </c:pt>
                <c:pt idx="2185">
                  <c:v>0.73867807517187623</c:v>
                </c:pt>
                <c:pt idx="2186">
                  <c:v>0.73867807517187623</c:v>
                </c:pt>
                <c:pt idx="2187">
                  <c:v>0.73867807517187623</c:v>
                </c:pt>
                <c:pt idx="2188">
                  <c:v>0.52307626027173593</c:v>
                </c:pt>
                <c:pt idx="2189">
                  <c:v>0.52980390734122984</c:v>
                </c:pt>
                <c:pt idx="2190">
                  <c:v>0.59317122281277801</c:v>
                </c:pt>
                <c:pt idx="2191">
                  <c:v>0.67774638561866207</c:v>
                </c:pt>
                <c:pt idx="2192">
                  <c:v>0.73754693707257812</c:v>
                </c:pt>
                <c:pt idx="2193">
                  <c:v>0.76960699838554614</c:v>
                </c:pt>
                <c:pt idx="2194">
                  <c:v>0.79954015273822299</c:v>
                </c:pt>
                <c:pt idx="2195">
                  <c:v>0.8134126653001249</c:v>
                </c:pt>
                <c:pt idx="2196">
                  <c:v>0.81558718958042287</c:v>
                </c:pt>
                <c:pt idx="2197">
                  <c:v>0.8035400076187712</c:v>
                </c:pt>
                <c:pt idx="2198">
                  <c:v>0.76565022584214604</c:v>
                </c:pt>
                <c:pt idx="2199">
                  <c:v>0.76801748689390004</c:v>
                </c:pt>
                <c:pt idx="2200">
                  <c:v>0.77433925299762407</c:v>
                </c:pt>
                <c:pt idx="2201">
                  <c:v>0.777012625392276</c:v>
                </c:pt>
                <c:pt idx="2202">
                  <c:v>0.76957978848839914</c:v>
                </c:pt>
                <c:pt idx="2203">
                  <c:v>0.76123542003011213</c:v>
                </c:pt>
                <c:pt idx="2204">
                  <c:v>0.7942047454060619</c:v>
                </c:pt>
                <c:pt idx="2205">
                  <c:v>0.82908329856513108</c:v>
                </c:pt>
                <c:pt idx="2206">
                  <c:v>0.7685118000253961</c:v>
                </c:pt>
                <c:pt idx="2207">
                  <c:v>0.70289513305639706</c:v>
                </c:pt>
                <c:pt idx="2208">
                  <c:v>0.74235401890180808</c:v>
                </c:pt>
                <c:pt idx="2209">
                  <c:v>0.74235401890180808</c:v>
                </c:pt>
                <c:pt idx="2210">
                  <c:v>0.74235401890180808</c:v>
                </c:pt>
                <c:pt idx="2211">
                  <c:v>0.74235401890180808</c:v>
                </c:pt>
                <c:pt idx="2212">
                  <c:v>0.55943321784243694</c:v>
                </c:pt>
                <c:pt idx="2213">
                  <c:v>0.55926088849384104</c:v>
                </c:pt>
                <c:pt idx="2214">
                  <c:v>0.61033386543798884</c:v>
                </c:pt>
                <c:pt idx="2215">
                  <c:v>0.69780461479855616</c:v>
                </c:pt>
                <c:pt idx="2216">
                  <c:v>0.75150561430877827</c:v>
                </c:pt>
                <c:pt idx="2217">
                  <c:v>0.77550020860921109</c:v>
                </c:pt>
                <c:pt idx="2218">
                  <c:v>0.80201171839570395</c:v>
                </c:pt>
                <c:pt idx="2219">
                  <c:v>0.81229932700854413</c:v>
                </c:pt>
                <c:pt idx="2220">
                  <c:v>0.81282538502004498</c:v>
                </c:pt>
                <c:pt idx="2221">
                  <c:v>0.79747673553793985</c:v>
                </c:pt>
                <c:pt idx="2222">
                  <c:v>0.75946677671558405</c:v>
                </c:pt>
                <c:pt idx="2223">
                  <c:v>0.76337819943040608</c:v>
                </c:pt>
                <c:pt idx="2224">
                  <c:v>0.76947775137410013</c:v>
                </c:pt>
                <c:pt idx="2225">
                  <c:v>0.77409209643187527</c:v>
                </c:pt>
                <c:pt idx="2226">
                  <c:v>0.76332151214468424</c:v>
                </c:pt>
                <c:pt idx="2227">
                  <c:v>0.75482068677780412</c:v>
                </c:pt>
                <c:pt idx="2228">
                  <c:v>0.78437743755328615</c:v>
                </c:pt>
                <c:pt idx="2229">
                  <c:v>0.82661173290765</c:v>
                </c:pt>
                <c:pt idx="2230">
                  <c:v>0.76960699838554614</c:v>
                </c:pt>
                <c:pt idx="2231">
                  <c:v>0.70347561086219113</c:v>
                </c:pt>
                <c:pt idx="2232">
                  <c:v>0.71831180728136801</c:v>
                </c:pt>
                <c:pt idx="2233">
                  <c:v>0.71831180728136801</c:v>
                </c:pt>
                <c:pt idx="2234">
                  <c:v>0.71831180728136801</c:v>
                </c:pt>
                <c:pt idx="2235">
                  <c:v>0.71831180728136801</c:v>
                </c:pt>
                <c:pt idx="2236">
                  <c:v>0.56139913291127808</c:v>
                </c:pt>
                <c:pt idx="2237">
                  <c:v>0.56072115297404213</c:v>
                </c:pt>
                <c:pt idx="2238">
                  <c:v>0.60555626099733273</c:v>
                </c:pt>
                <c:pt idx="2239">
                  <c:v>0.67225225388648013</c:v>
                </c:pt>
                <c:pt idx="2240">
                  <c:v>0.71923467629292404</c:v>
                </c:pt>
                <c:pt idx="2241">
                  <c:v>0.76145990168157218</c:v>
                </c:pt>
                <c:pt idx="2242">
                  <c:v>0.78866299635387416</c:v>
                </c:pt>
                <c:pt idx="2243">
                  <c:v>0.79420247791463294</c:v>
                </c:pt>
                <c:pt idx="2244">
                  <c:v>0.79182387940573595</c:v>
                </c:pt>
                <c:pt idx="2245">
                  <c:v>0.7737655776661162</c:v>
                </c:pt>
                <c:pt idx="2246">
                  <c:v>0.73878725488417718</c:v>
                </c:pt>
                <c:pt idx="2247">
                  <c:v>0.73417744480925884</c:v>
                </c:pt>
                <c:pt idx="2248">
                  <c:v>0.73736327026683801</c:v>
                </c:pt>
                <c:pt idx="2249">
                  <c:v>0.73818410216409414</c:v>
                </c:pt>
                <c:pt idx="2250">
                  <c:v>0.72958804215720097</c:v>
                </c:pt>
                <c:pt idx="2251">
                  <c:v>0.71491057013804504</c:v>
                </c:pt>
                <c:pt idx="2252">
                  <c:v>0.73822264951838512</c:v>
                </c:pt>
                <c:pt idx="2253">
                  <c:v>0.78517332704482401</c:v>
                </c:pt>
                <c:pt idx="2254">
                  <c:v>0.73752879714114705</c:v>
                </c:pt>
                <c:pt idx="2255">
                  <c:v>0.68322237741941305</c:v>
                </c:pt>
                <c:pt idx="2256">
                  <c:v>0.59460416402125982</c:v>
                </c:pt>
                <c:pt idx="2257">
                  <c:v>0.59460416402125982</c:v>
                </c:pt>
                <c:pt idx="2258">
                  <c:v>0.59460416402125982</c:v>
                </c:pt>
                <c:pt idx="2259">
                  <c:v>0.59460416402125982</c:v>
                </c:pt>
                <c:pt idx="2260">
                  <c:v>0.53160429553576305</c:v>
                </c:pt>
                <c:pt idx="2261">
                  <c:v>0.51760026847098495</c:v>
                </c:pt>
                <c:pt idx="2262">
                  <c:v>0.52379052007183402</c:v>
                </c:pt>
                <c:pt idx="2263">
                  <c:v>0.53558601048488008</c:v>
                </c:pt>
                <c:pt idx="2264">
                  <c:v>0.54590082899486603</c:v>
                </c:pt>
                <c:pt idx="2265">
                  <c:v>0.58920991528652</c:v>
                </c:pt>
                <c:pt idx="2266">
                  <c:v>0.62484807807426512</c:v>
                </c:pt>
                <c:pt idx="2267">
                  <c:v>0.63846209661327513</c:v>
                </c:pt>
                <c:pt idx="2268">
                  <c:v>0.64063208591071497</c:v>
                </c:pt>
                <c:pt idx="2269">
                  <c:v>0.63893146733905315</c:v>
                </c:pt>
                <c:pt idx="2270">
                  <c:v>0.61963511527926407</c:v>
                </c:pt>
                <c:pt idx="2271">
                  <c:v>0.5978309176991311</c:v>
                </c:pt>
                <c:pt idx="2272">
                  <c:v>0.58317385310283498</c:v>
                </c:pt>
                <c:pt idx="2273">
                  <c:v>0.5752988553703271</c:v>
                </c:pt>
                <c:pt idx="2274">
                  <c:v>0.56996344803816601</c:v>
                </c:pt>
                <c:pt idx="2275">
                  <c:v>0.57688836686197298</c:v>
                </c:pt>
                <c:pt idx="2276">
                  <c:v>0.60989397210078522</c:v>
                </c:pt>
                <c:pt idx="2277">
                  <c:v>0.68748299381428291</c:v>
                </c:pt>
                <c:pt idx="2278">
                  <c:v>0.66406660982821497</c:v>
                </c:pt>
                <c:pt idx="2279">
                  <c:v>0.62128358154806196</c:v>
                </c:pt>
                <c:pt idx="2280">
                  <c:v>0.55426730549458503</c:v>
                </c:pt>
                <c:pt idx="2281">
                  <c:v>0.55426730549458503</c:v>
                </c:pt>
                <c:pt idx="2282">
                  <c:v>0.55426730549458503</c:v>
                </c:pt>
                <c:pt idx="2283">
                  <c:v>0.55426730549458503</c:v>
                </c:pt>
                <c:pt idx="2284">
                  <c:v>0.50138770475447592</c:v>
                </c:pt>
                <c:pt idx="2285">
                  <c:v>0.49284833203330508</c:v>
                </c:pt>
                <c:pt idx="2286">
                  <c:v>0.49220663195893105</c:v>
                </c:pt>
                <c:pt idx="2287">
                  <c:v>0.48846073611841706</c:v>
                </c:pt>
                <c:pt idx="2288">
                  <c:v>0.48081248752879707</c:v>
                </c:pt>
                <c:pt idx="2289">
                  <c:v>0.51801521940247108</c:v>
                </c:pt>
                <c:pt idx="2290">
                  <c:v>0.55858971103089217</c:v>
                </c:pt>
                <c:pt idx="2291">
                  <c:v>0.57407894498158807</c:v>
                </c:pt>
                <c:pt idx="2292">
                  <c:v>0.57860032289077912</c:v>
                </c:pt>
                <c:pt idx="2293">
                  <c:v>0.58190179041123191</c:v>
                </c:pt>
                <c:pt idx="2294">
                  <c:v>0.57452564079307811</c:v>
                </c:pt>
                <c:pt idx="2295">
                  <c:v>0.55512498412755984</c:v>
                </c:pt>
                <c:pt idx="2296">
                  <c:v>0.54150869809712099</c:v>
                </c:pt>
                <c:pt idx="2297">
                  <c:v>0.53121655450142391</c:v>
                </c:pt>
                <c:pt idx="2298">
                  <c:v>0.53361102545032402</c:v>
                </c:pt>
                <c:pt idx="2299">
                  <c:v>0.54617066047490304</c:v>
                </c:pt>
                <c:pt idx="2300">
                  <c:v>0.59537295699022286</c:v>
                </c:pt>
                <c:pt idx="2301">
                  <c:v>0.66803018484590093</c:v>
                </c:pt>
                <c:pt idx="2302">
                  <c:v>0.65412819489542295</c:v>
                </c:pt>
                <c:pt idx="2303">
                  <c:v>0.61875532860485816</c:v>
                </c:pt>
                <c:pt idx="2304">
                  <c:v>0.59214212182777881</c:v>
                </c:pt>
                <c:pt idx="2305">
                  <c:v>0.59214212182777881</c:v>
                </c:pt>
                <c:pt idx="2306">
                  <c:v>0.59214212182777881</c:v>
                </c:pt>
                <c:pt idx="2307">
                  <c:v>0.59214212182777881</c:v>
                </c:pt>
                <c:pt idx="2308">
                  <c:v>0.49359887169626504</c:v>
                </c:pt>
                <c:pt idx="2309">
                  <c:v>0.48696872675821307</c:v>
                </c:pt>
                <c:pt idx="2310">
                  <c:v>0.4976055290511</c:v>
                </c:pt>
                <c:pt idx="2311">
                  <c:v>0.49980046075425816</c:v>
                </c:pt>
                <c:pt idx="2312">
                  <c:v>0.50598617737224882</c:v>
                </c:pt>
                <c:pt idx="2313">
                  <c:v>0.56131296823697985</c:v>
                </c:pt>
                <c:pt idx="2314">
                  <c:v>0.61115923231810232</c:v>
                </c:pt>
                <c:pt idx="2315">
                  <c:v>0.63058029640648006</c:v>
                </c:pt>
                <c:pt idx="2316">
                  <c:v>0.63862989097901224</c:v>
                </c:pt>
                <c:pt idx="2317">
                  <c:v>0.64102889691077025</c:v>
                </c:pt>
                <c:pt idx="2318">
                  <c:v>0.63098844486367811</c:v>
                </c:pt>
                <c:pt idx="2319">
                  <c:v>0.608655921780616</c:v>
                </c:pt>
                <c:pt idx="2320">
                  <c:v>0.59144339434396886</c:v>
                </c:pt>
                <c:pt idx="2321">
                  <c:v>0.58633700364612584</c:v>
                </c:pt>
                <c:pt idx="2322">
                  <c:v>0.584659059988753</c:v>
                </c:pt>
                <c:pt idx="2323">
                  <c:v>0.59306011573276274</c:v>
                </c:pt>
                <c:pt idx="2324">
                  <c:v>0.63204282837810921</c:v>
                </c:pt>
                <c:pt idx="2325">
                  <c:v>0.71343443321784195</c:v>
                </c:pt>
                <c:pt idx="2326">
                  <c:v>0.68828795327153602</c:v>
                </c:pt>
                <c:pt idx="2327">
                  <c:v>0.647262230848767</c:v>
                </c:pt>
                <c:pt idx="2328">
                  <c:v>0.54410089429862007</c:v>
                </c:pt>
                <c:pt idx="2329">
                  <c:v>0.54410089429862007</c:v>
                </c:pt>
                <c:pt idx="2330">
                  <c:v>0.54410089429862007</c:v>
                </c:pt>
                <c:pt idx="2331">
                  <c:v>0.54410089429862007</c:v>
                </c:pt>
                <c:pt idx="2332">
                  <c:v>0.48720001088395898</c:v>
                </c:pt>
                <c:pt idx="2333">
                  <c:v>0.47559952473379596</c:v>
                </c:pt>
                <c:pt idx="2334">
                  <c:v>0.47511881655087307</c:v>
                </c:pt>
                <c:pt idx="2335">
                  <c:v>0.46333466359497211</c:v>
                </c:pt>
                <c:pt idx="2336">
                  <c:v>0.45691993034266304</c:v>
                </c:pt>
                <c:pt idx="2337">
                  <c:v>0.49798193262829504</c:v>
                </c:pt>
                <c:pt idx="2338">
                  <c:v>0.54113682950278397</c:v>
                </c:pt>
                <c:pt idx="2339">
                  <c:v>0.56336278048868993</c:v>
                </c:pt>
                <c:pt idx="2340">
                  <c:v>0.56720391096921696</c:v>
                </c:pt>
                <c:pt idx="2341">
                  <c:v>0.57181598853556304</c:v>
                </c:pt>
                <c:pt idx="2342">
                  <c:v>0.56572323906615607</c:v>
                </c:pt>
                <c:pt idx="2343">
                  <c:v>0.54320251419449594</c:v>
                </c:pt>
                <c:pt idx="2344">
                  <c:v>0.52981070981551692</c:v>
                </c:pt>
                <c:pt idx="2345">
                  <c:v>0.52110807771146583</c:v>
                </c:pt>
                <c:pt idx="2346">
                  <c:v>0.52320323979175387</c:v>
                </c:pt>
                <c:pt idx="2347">
                  <c:v>0.54052233932555693</c:v>
                </c:pt>
                <c:pt idx="2348">
                  <c:v>0.58800134235492596</c:v>
                </c:pt>
                <c:pt idx="2349">
                  <c:v>0.68016579897328</c:v>
                </c:pt>
                <c:pt idx="2350">
                  <c:v>0.66849048560596402</c:v>
                </c:pt>
                <c:pt idx="2351">
                  <c:v>0.62211575090246196</c:v>
                </c:pt>
                <c:pt idx="2352">
                  <c:v>0.63938462550111508</c:v>
                </c:pt>
                <c:pt idx="2353">
                  <c:v>0.63938462550111508</c:v>
                </c:pt>
                <c:pt idx="2354">
                  <c:v>0.63938462550111508</c:v>
                </c:pt>
                <c:pt idx="2355">
                  <c:v>0.63938462550111508</c:v>
                </c:pt>
                <c:pt idx="2356">
                  <c:v>0.47698042701398607</c:v>
                </c:pt>
                <c:pt idx="2357">
                  <c:v>0.47495328967656508</c:v>
                </c:pt>
                <c:pt idx="2358">
                  <c:v>0.50661880748090804</c:v>
                </c:pt>
                <c:pt idx="2359">
                  <c:v>0.55207747564714205</c:v>
                </c:pt>
                <c:pt idx="2360">
                  <c:v>0.5848472617773498</c:v>
                </c:pt>
                <c:pt idx="2361">
                  <c:v>0.63422415513269303</c:v>
                </c:pt>
                <c:pt idx="2362">
                  <c:v>0.67385083534384227</c:v>
                </c:pt>
                <c:pt idx="2363">
                  <c:v>0.69037177789467907</c:v>
                </c:pt>
                <c:pt idx="2364">
                  <c:v>0.69226513323779604</c:v>
                </c:pt>
                <c:pt idx="2365">
                  <c:v>0.69362562809512618</c:v>
                </c:pt>
                <c:pt idx="2366">
                  <c:v>0.67378054310954716</c:v>
                </c:pt>
                <c:pt idx="2367">
                  <c:v>0.65873120249605421</c:v>
                </c:pt>
                <c:pt idx="2368">
                  <c:v>0.65757251437589614</c:v>
                </c:pt>
                <c:pt idx="2369">
                  <c:v>0.65879695974749208</c:v>
                </c:pt>
                <c:pt idx="2370">
                  <c:v>0.65820060950169612</c:v>
                </c:pt>
                <c:pt idx="2371">
                  <c:v>0.66516407567979419</c:v>
                </c:pt>
                <c:pt idx="2372">
                  <c:v>0.69855968944437408</c:v>
                </c:pt>
                <c:pt idx="2373">
                  <c:v>0.76179549041304617</c:v>
                </c:pt>
                <c:pt idx="2374">
                  <c:v>0.72073802311027313</c:v>
                </c:pt>
                <c:pt idx="2375">
                  <c:v>0.65453861084405107</c:v>
                </c:pt>
                <c:pt idx="2376">
                  <c:v>0.73451462078473284</c:v>
                </c:pt>
                <c:pt idx="2377">
                  <c:v>0.73451462078473284</c:v>
                </c:pt>
                <c:pt idx="2378">
                  <c:v>0.73451462078473284</c:v>
                </c:pt>
                <c:pt idx="2379">
                  <c:v>0.73451462078473284</c:v>
                </c:pt>
                <c:pt idx="2380">
                  <c:v>0.524039944129011</c:v>
                </c:pt>
                <c:pt idx="2381">
                  <c:v>0.53170179766720504</c:v>
                </c:pt>
                <c:pt idx="2382">
                  <c:v>0.59598971465887818</c:v>
                </c:pt>
                <c:pt idx="2383">
                  <c:v>0.6779776697444081</c:v>
                </c:pt>
                <c:pt idx="2384">
                  <c:v>0.73839271137555107</c:v>
                </c:pt>
                <c:pt idx="2385">
                  <c:v>0.77327353202604909</c:v>
                </c:pt>
                <c:pt idx="2386">
                  <c:v>0.80107977941843411</c:v>
                </c:pt>
                <c:pt idx="2387">
                  <c:v>0.80880739020806502</c:v>
                </c:pt>
                <c:pt idx="2388">
                  <c:v>0.81265985814573616</c:v>
                </c:pt>
                <c:pt idx="2389">
                  <c:v>0.79626816260634492</c:v>
                </c:pt>
                <c:pt idx="2390">
                  <c:v>0.75908130317267408</c:v>
                </c:pt>
                <c:pt idx="2391">
                  <c:v>0.76105175322437324</c:v>
                </c:pt>
                <c:pt idx="2392">
                  <c:v>0.76646198777368602</c:v>
                </c:pt>
                <c:pt idx="2393">
                  <c:v>0.770332595642788</c:v>
                </c:pt>
                <c:pt idx="2394">
                  <c:v>0.75817430660112106</c:v>
                </c:pt>
                <c:pt idx="2395">
                  <c:v>0.74734476753677914</c:v>
                </c:pt>
                <c:pt idx="2396">
                  <c:v>0.77080650135142503</c:v>
                </c:pt>
                <c:pt idx="2397">
                  <c:v>0.82497687158742505</c:v>
                </c:pt>
                <c:pt idx="2398">
                  <c:v>0.76814900139677522</c:v>
                </c:pt>
                <c:pt idx="2399">
                  <c:v>0.70372276742793893</c:v>
                </c:pt>
                <c:pt idx="2400">
                  <c:v>0.73681192972590592</c:v>
                </c:pt>
                <c:pt idx="2401">
                  <c:v>0.73681192972590592</c:v>
                </c:pt>
                <c:pt idx="2402">
                  <c:v>0.73681192972590592</c:v>
                </c:pt>
                <c:pt idx="2403">
                  <c:v>0.73681192972590592</c:v>
                </c:pt>
                <c:pt idx="2404">
                  <c:v>0.55295952981297691</c:v>
                </c:pt>
                <c:pt idx="2405">
                  <c:v>0.55422025504743599</c:v>
                </c:pt>
                <c:pt idx="2406">
                  <c:v>0.60197362453969916</c:v>
                </c:pt>
                <c:pt idx="2407">
                  <c:v>0.68404094182523989</c:v>
                </c:pt>
                <c:pt idx="2408">
                  <c:v>0.74084613710160208</c:v>
                </c:pt>
                <c:pt idx="2409">
                  <c:v>0.77345946632321716</c:v>
                </c:pt>
                <c:pt idx="2410">
                  <c:v>0.79702323725216295</c:v>
                </c:pt>
                <c:pt idx="2411">
                  <c:v>0.80482340776751904</c:v>
                </c:pt>
                <c:pt idx="2412">
                  <c:v>0.80499120213325615</c:v>
                </c:pt>
                <c:pt idx="2413">
                  <c:v>0.791356776171386</c:v>
                </c:pt>
                <c:pt idx="2414">
                  <c:v>0.75697253614381321</c:v>
                </c:pt>
                <c:pt idx="2415">
                  <c:v>0.7596209661327481</c:v>
                </c:pt>
                <c:pt idx="2416">
                  <c:v>0.76525114735066302</c:v>
                </c:pt>
                <c:pt idx="2417">
                  <c:v>0.76757759355669608</c:v>
                </c:pt>
                <c:pt idx="2418">
                  <c:v>0.75793622000108807</c:v>
                </c:pt>
                <c:pt idx="2419">
                  <c:v>0.75196591506884114</c:v>
                </c:pt>
                <c:pt idx="2420">
                  <c:v>0.7799263518783901</c:v>
                </c:pt>
                <c:pt idx="2421">
                  <c:v>0.82415150470731191</c:v>
                </c:pt>
                <c:pt idx="2422">
                  <c:v>0.76773631795671804</c:v>
                </c:pt>
                <c:pt idx="2423">
                  <c:v>0.69940546374734691</c:v>
                </c:pt>
                <c:pt idx="2424">
                  <c:v>0.72582763437154219</c:v>
                </c:pt>
                <c:pt idx="2425">
                  <c:v>0.72582763437154219</c:v>
                </c:pt>
                <c:pt idx="2426">
                  <c:v>0.72582763437154219</c:v>
                </c:pt>
                <c:pt idx="2427">
                  <c:v>0.72582763437154219</c:v>
                </c:pt>
                <c:pt idx="2428">
                  <c:v>0.53949743319970311</c:v>
                </c:pt>
                <c:pt idx="2429">
                  <c:v>0.54205743102291093</c:v>
                </c:pt>
                <c:pt idx="2430">
                  <c:v>0.59515074283019198</c:v>
                </c:pt>
                <c:pt idx="2431">
                  <c:v>0.66857438278883308</c:v>
                </c:pt>
                <c:pt idx="2432">
                  <c:v>0.72479003029368527</c:v>
                </c:pt>
                <c:pt idx="2433">
                  <c:v>0.7623124784588311</c:v>
                </c:pt>
                <c:pt idx="2434">
                  <c:v>0.78709389228508719</c:v>
                </c:pt>
                <c:pt idx="2435">
                  <c:v>0.79806855080087802</c:v>
                </c:pt>
                <c:pt idx="2436">
                  <c:v>0.79994376621256402</c:v>
                </c:pt>
                <c:pt idx="2437">
                  <c:v>0.78929562646253215</c:v>
                </c:pt>
                <c:pt idx="2438">
                  <c:v>0.75478213942351313</c:v>
                </c:pt>
                <c:pt idx="2439">
                  <c:v>0.75638298837230389</c:v>
                </c:pt>
                <c:pt idx="2440">
                  <c:v>0.75730358989242985</c:v>
                </c:pt>
                <c:pt idx="2441">
                  <c:v>0.75625827634371523</c:v>
                </c:pt>
                <c:pt idx="2442">
                  <c:v>0.74562827652511532</c:v>
                </c:pt>
                <c:pt idx="2443">
                  <c:v>0.73353347724345608</c:v>
                </c:pt>
                <c:pt idx="2444">
                  <c:v>0.76059145246431026</c:v>
                </c:pt>
                <c:pt idx="2445">
                  <c:v>0.80669635568777509</c:v>
                </c:pt>
                <c:pt idx="2446">
                  <c:v>0.75226749142888216</c:v>
                </c:pt>
                <c:pt idx="2447">
                  <c:v>0.68632430569412395</c:v>
                </c:pt>
                <c:pt idx="2448">
                  <c:v>0.7213060297132079</c:v>
                </c:pt>
                <c:pt idx="2449">
                  <c:v>0.7213060297132079</c:v>
                </c:pt>
                <c:pt idx="2450">
                  <c:v>0.7213060297132079</c:v>
                </c:pt>
                <c:pt idx="2451">
                  <c:v>0.7213060297132079</c:v>
                </c:pt>
                <c:pt idx="2452">
                  <c:v>0.54008924846264084</c:v>
                </c:pt>
                <c:pt idx="2453">
                  <c:v>0.54178079706858706</c:v>
                </c:pt>
                <c:pt idx="2454">
                  <c:v>0.58949335171512973</c:v>
                </c:pt>
                <c:pt idx="2455">
                  <c:v>0.67295064124657622</c:v>
                </c:pt>
                <c:pt idx="2456">
                  <c:v>0.72720264117401601</c:v>
                </c:pt>
                <c:pt idx="2457">
                  <c:v>0.7609882634643641</c:v>
                </c:pt>
                <c:pt idx="2458">
                  <c:v>0.78555426560487607</c:v>
                </c:pt>
                <c:pt idx="2459">
                  <c:v>0.79304605728590305</c:v>
                </c:pt>
                <c:pt idx="2460">
                  <c:v>0.7937739220345742</c:v>
                </c:pt>
                <c:pt idx="2461">
                  <c:v>0.77853637963248501</c:v>
                </c:pt>
                <c:pt idx="2462">
                  <c:v>0.74738784987392692</c:v>
                </c:pt>
                <c:pt idx="2463">
                  <c:v>0.74544007473651708</c:v>
                </c:pt>
                <c:pt idx="2464">
                  <c:v>0.74549222703938212</c:v>
                </c:pt>
                <c:pt idx="2465">
                  <c:v>0.74458069548497108</c:v>
                </c:pt>
                <c:pt idx="2466">
                  <c:v>0.73629981678669221</c:v>
                </c:pt>
                <c:pt idx="2467">
                  <c:v>0.73226368204328207</c:v>
                </c:pt>
                <c:pt idx="2468">
                  <c:v>0.75594082754367231</c:v>
                </c:pt>
                <c:pt idx="2469">
                  <c:v>0.79508453208046903</c:v>
                </c:pt>
                <c:pt idx="2470">
                  <c:v>0.74734023255392124</c:v>
                </c:pt>
                <c:pt idx="2471">
                  <c:v>0.69287508843216605</c:v>
                </c:pt>
                <c:pt idx="2472">
                  <c:v>0.61284035046347529</c:v>
                </c:pt>
                <c:pt idx="2473">
                  <c:v>0.61284035046347529</c:v>
                </c:pt>
                <c:pt idx="2474">
                  <c:v>0.61284035046347529</c:v>
                </c:pt>
                <c:pt idx="2475">
                  <c:v>0.61284035046347529</c:v>
                </c:pt>
                <c:pt idx="2476">
                  <c:v>0.52999210912982797</c:v>
                </c:pt>
                <c:pt idx="2477">
                  <c:v>0.51757986104812503</c:v>
                </c:pt>
                <c:pt idx="2478">
                  <c:v>0.51861610463112484</c:v>
                </c:pt>
                <c:pt idx="2479">
                  <c:v>0.5321303535472639</c:v>
                </c:pt>
                <c:pt idx="2480">
                  <c:v>0.55810446786511103</c:v>
                </c:pt>
                <c:pt idx="2481">
                  <c:v>0.61289613075262583</c:v>
                </c:pt>
                <c:pt idx="2482">
                  <c:v>0.66245669091370807</c:v>
                </c:pt>
                <c:pt idx="2483">
                  <c:v>0.67720899015001712</c:v>
                </c:pt>
                <c:pt idx="2484">
                  <c:v>0.67417055163531514</c:v>
                </c:pt>
                <c:pt idx="2485">
                  <c:v>0.6659032778856101</c:v>
                </c:pt>
                <c:pt idx="2486">
                  <c:v>0.64023300741923195</c:v>
                </c:pt>
                <c:pt idx="2487">
                  <c:v>0.61564433036443122</c:v>
                </c:pt>
                <c:pt idx="2488">
                  <c:v>0.59999410452228497</c:v>
                </c:pt>
                <c:pt idx="2489">
                  <c:v>0.59360658116712273</c:v>
                </c:pt>
                <c:pt idx="2490">
                  <c:v>0.59167694596114373</c:v>
                </c:pt>
                <c:pt idx="2491">
                  <c:v>0.59919141255646113</c:v>
                </c:pt>
                <c:pt idx="2492">
                  <c:v>0.64025568233352126</c:v>
                </c:pt>
                <c:pt idx="2493">
                  <c:v>0.70690632539409004</c:v>
                </c:pt>
                <c:pt idx="2494">
                  <c:v>0.68056260997333373</c:v>
                </c:pt>
                <c:pt idx="2495">
                  <c:v>0.63967747201915626</c:v>
                </c:pt>
                <c:pt idx="2496">
                  <c:v>0.543389808986522</c:v>
                </c:pt>
                <c:pt idx="2497">
                  <c:v>0.543389808986522</c:v>
                </c:pt>
                <c:pt idx="2498">
                  <c:v>0.543389808986522</c:v>
                </c:pt>
                <c:pt idx="2499">
                  <c:v>0.543389808986522</c:v>
                </c:pt>
                <c:pt idx="2500">
                  <c:v>0.47956309975148298</c:v>
                </c:pt>
                <c:pt idx="2501">
                  <c:v>0.46823698006421505</c:v>
                </c:pt>
                <c:pt idx="2502">
                  <c:v>0.46687648520688613</c:v>
                </c:pt>
                <c:pt idx="2503">
                  <c:v>0.46281314056632894</c:v>
                </c:pt>
                <c:pt idx="2504">
                  <c:v>0.46212609066337701</c:v>
                </c:pt>
                <c:pt idx="2505">
                  <c:v>0.49796606018829204</c:v>
                </c:pt>
                <c:pt idx="2506">
                  <c:v>0.54292588024017319</c:v>
                </c:pt>
                <c:pt idx="2507">
                  <c:v>0.56395232826019903</c:v>
                </c:pt>
                <c:pt idx="2508">
                  <c:v>0.56878661998657609</c:v>
                </c:pt>
                <c:pt idx="2509">
                  <c:v>0.57286810455856507</c:v>
                </c:pt>
                <c:pt idx="2510">
                  <c:v>0.56645563879768501</c:v>
                </c:pt>
                <c:pt idx="2511">
                  <c:v>0.54367188492027507</c:v>
                </c:pt>
                <c:pt idx="2512">
                  <c:v>0.53010548370127197</c:v>
                </c:pt>
                <c:pt idx="2513">
                  <c:v>0.52218060115732789</c:v>
                </c:pt>
                <c:pt idx="2514">
                  <c:v>0.52810102127814007</c:v>
                </c:pt>
                <c:pt idx="2515">
                  <c:v>0.54388956409744793</c:v>
                </c:pt>
                <c:pt idx="2516">
                  <c:v>0.59428456110435879</c:v>
                </c:pt>
                <c:pt idx="2517">
                  <c:v>0.67351978159522596</c:v>
                </c:pt>
                <c:pt idx="2518">
                  <c:v>0.66144765722785615</c:v>
                </c:pt>
                <c:pt idx="2519">
                  <c:v>0.61802519636475806</c:v>
                </c:pt>
                <c:pt idx="2520">
                  <c:v>0.68428526402670198</c:v>
                </c:pt>
                <c:pt idx="2521">
                  <c:v>0.68428526402670198</c:v>
                </c:pt>
                <c:pt idx="2522">
                  <c:v>0.68428526402670198</c:v>
                </c:pt>
                <c:pt idx="2523">
                  <c:v>0.68428526402670198</c:v>
                </c:pt>
                <c:pt idx="2524">
                  <c:v>0.48472844522647707</c:v>
                </c:pt>
                <c:pt idx="2525">
                  <c:v>0.49129736789594908</c:v>
                </c:pt>
                <c:pt idx="2526">
                  <c:v>0.55082808786982795</c:v>
                </c:pt>
                <c:pt idx="2527">
                  <c:v>0.62801576360041411</c:v>
                </c:pt>
                <c:pt idx="2528">
                  <c:v>0.67951049395033303</c:v>
                </c:pt>
                <c:pt idx="2529">
                  <c:v>0.71804877827561808</c:v>
                </c:pt>
                <c:pt idx="2530">
                  <c:v>0.7409368367587571</c:v>
                </c:pt>
                <c:pt idx="2531">
                  <c:v>0.74963720137137912</c:v>
                </c:pt>
                <c:pt idx="2532">
                  <c:v>0.75092286901155503</c:v>
                </c:pt>
                <c:pt idx="2533">
                  <c:v>0.73894824677562709</c:v>
                </c:pt>
                <c:pt idx="2534">
                  <c:v>0.70945725325158315</c:v>
                </c:pt>
                <c:pt idx="2535">
                  <c:v>0.70983819181163488</c:v>
                </c:pt>
                <c:pt idx="2536">
                  <c:v>0.71355687775500198</c:v>
                </c:pt>
                <c:pt idx="2537">
                  <c:v>0.71528470622381013</c:v>
                </c:pt>
                <c:pt idx="2538">
                  <c:v>0.70979964445734411</c:v>
                </c:pt>
                <c:pt idx="2539">
                  <c:v>0.70330781649645413</c:v>
                </c:pt>
                <c:pt idx="2540">
                  <c:v>0.73113673880312702</c:v>
                </c:pt>
                <c:pt idx="2541">
                  <c:v>0.77700128793513212</c:v>
                </c:pt>
                <c:pt idx="2542">
                  <c:v>0.72361546973352409</c:v>
                </c:pt>
                <c:pt idx="2543">
                  <c:v>0.65983320333049122</c:v>
                </c:pt>
                <c:pt idx="2544">
                  <c:v>0.69961497995537603</c:v>
                </c:pt>
                <c:pt idx="2545">
                  <c:v>0.69961497995537603</c:v>
                </c:pt>
                <c:pt idx="2546">
                  <c:v>0.69961497995537603</c:v>
                </c:pt>
                <c:pt idx="2547">
                  <c:v>0.69961497995537603</c:v>
                </c:pt>
                <c:pt idx="2548">
                  <c:v>0.51145309920728488</c:v>
                </c:pt>
                <c:pt idx="2549">
                  <c:v>0.5169109510766049</c:v>
                </c:pt>
                <c:pt idx="2550">
                  <c:v>0.56940564514666092</c:v>
                </c:pt>
                <c:pt idx="2551">
                  <c:v>0.64691983964300626</c:v>
                </c:pt>
                <c:pt idx="2552">
                  <c:v>0.70431231519944792</c:v>
                </c:pt>
                <c:pt idx="2553">
                  <c:v>0.735893935820922</c:v>
                </c:pt>
                <c:pt idx="2554">
                  <c:v>0.76075924683004714</c:v>
                </c:pt>
                <c:pt idx="2555">
                  <c:v>0.76850953253396714</c:v>
                </c:pt>
                <c:pt idx="2556">
                  <c:v>0.77001968182560299</c:v>
                </c:pt>
                <c:pt idx="2557">
                  <c:v>0.75544197942931812</c:v>
                </c:pt>
                <c:pt idx="2558">
                  <c:v>0.72229352223048615</c:v>
                </c:pt>
                <c:pt idx="2559">
                  <c:v>0.72400094327643405</c:v>
                </c:pt>
                <c:pt idx="2560">
                  <c:v>0.72932501315145015</c:v>
                </c:pt>
                <c:pt idx="2561">
                  <c:v>0.73198024561467112</c:v>
                </c:pt>
                <c:pt idx="2562">
                  <c:v>0.72393065104213905</c:v>
                </c:pt>
                <c:pt idx="2563">
                  <c:v>0.71482894044660505</c:v>
                </c:pt>
                <c:pt idx="2564">
                  <c:v>0.73715466105538108</c:v>
                </c:pt>
                <c:pt idx="2565">
                  <c:v>0.78058165690133696</c:v>
                </c:pt>
                <c:pt idx="2566">
                  <c:v>0.72563353710523004</c:v>
                </c:pt>
                <c:pt idx="2567">
                  <c:v>0.66294420157091816</c:v>
                </c:pt>
                <c:pt idx="2568">
                  <c:v>0.70149178261106204</c:v>
                </c:pt>
                <c:pt idx="2569">
                  <c:v>0.70149178261106204</c:v>
                </c:pt>
                <c:pt idx="2570">
                  <c:v>0.70149178261106204</c:v>
                </c:pt>
                <c:pt idx="2571">
                  <c:v>0.70149178261106204</c:v>
                </c:pt>
                <c:pt idx="2572">
                  <c:v>0.518105919059626</c:v>
                </c:pt>
                <c:pt idx="2573">
                  <c:v>0.520727139151414</c:v>
                </c:pt>
                <c:pt idx="2574">
                  <c:v>0.57431022910733387</c:v>
                </c:pt>
                <c:pt idx="2575">
                  <c:v>0.65121220091788001</c:v>
                </c:pt>
                <c:pt idx="2576">
                  <c:v>0.70378172220509017</c:v>
                </c:pt>
                <c:pt idx="2577">
                  <c:v>0.7365651132838722</c:v>
                </c:pt>
                <c:pt idx="2578">
                  <c:v>0.75643060569231002</c:v>
                </c:pt>
                <c:pt idx="2579">
                  <c:v>0.76347796905327703</c:v>
                </c:pt>
                <c:pt idx="2580">
                  <c:v>0.76802428936818623</c:v>
                </c:pt>
                <c:pt idx="2581">
                  <c:v>0.75348513432619213</c:v>
                </c:pt>
                <c:pt idx="2582">
                  <c:v>0.72133664084749693</c:v>
                </c:pt>
                <c:pt idx="2583">
                  <c:v>0.72348849021350714</c:v>
                </c:pt>
                <c:pt idx="2584">
                  <c:v>0.72958804215720097</c:v>
                </c:pt>
                <c:pt idx="2585">
                  <c:v>0.73346545250059025</c:v>
                </c:pt>
                <c:pt idx="2586">
                  <c:v>0.72693961216826619</c:v>
                </c:pt>
                <c:pt idx="2587">
                  <c:v>0.7184251818528129</c:v>
                </c:pt>
                <c:pt idx="2588">
                  <c:v>0.73967611152429813</c:v>
                </c:pt>
                <c:pt idx="2589">
                  <c:v>0.78691476046220488</c:v>
                </c:pt>
                <c:pt idx="2590">
                  <c:v>0.73367406171204697</c:v>
                </c:pt>
                <c:pt idx="2591">
                  <c:v>0.67020697661762807</c:v>
                </c:pt>
                <c:pt idx="2592">
                  <c:v>0.69574788669798815</c:v>
                </c:pt>
                <c:pt idx="2593">
                  <c:v>0.69574788669798815</c:v>
                </c:pt>
                <c:pt idx="2594">
                  <c:v>0.69574788669798815</c:v>
                </c:pt>
                <c:pt idx="2595">
                  <c:v>0.69574788669798815</c:v>
                </c:pt>
                <c:pt idx="2596">
                  <c:v>0.51428746349338805</c:v>
                </c:pt>
                <c:pt idx="2597">
                  <c:v>0.52166588060297103</c:v>
                </c:pt>
                <c:pt idx="2598">
                  <c:v>0.57071625519255498</c:v>
                </c:pt>
                <c:pt idx="2599">
                  <c:v>0.64616023001433009</c:v>
                </c:pt>
                <c:pt idx="2600">
                  <c:v>0.70388602681081902</c:v>
                </c:pt>
                <c:pt idx="2601">
                  <c:v>0.7314791300088882</c:v>
                </c:pt>
                <c:pt idx="2602">
                  <c:v>0.7514058446859071</c:v>
                </c:pt>
                <c:pt idx="2603">
                  <c:v>0.75883868158978318</c:v>
                </c:pt>
                <c:pt idx="2604">
                  <c:v>0.76394280479619814</c:v>
                </c:pt>
                <c:pt idx="2605">
                  <c:v>0.750183666805739</c:v>
                </c:pt>
                <c:pt idx="2606">
                  <c:v>0.7163776370925321</c:v>
                </c:pt>
                <c:pt idx="2607">
                  <c:v>0.71781522665844322</c:v>
                </c:pt>
                <c:pt idx="2608">
                  <c:v>0.72441362671649101</c:v>
                </c:pt>
                <c:pt idx="2609">
                  <c:v>0.72878081520851823</c:v>
                </c:pt>
                <c:pt idx="2610">
                  <c:v>0.72057476372739293</c:v>
                </c:pt>
                <c:pt idx="2611">
                  <c:v>0.71086990041177611</c:v>
                </c:pt>
                <c:pt idx="2612">
                  <c:v>0.72766520942550816</c:v>
                </c:pt>
                <c:pt idx="2613">
                  <c:v>0.77771328024380115</c:v>
                </c:pt>
                <c:pt idx="2614">
                  <c:v>0.72295109474486208</c:v>
                </c:pt>
                <c:pt idx="2615">
                  <c:v>0.65523019572985997</c:v>
                </c:pt>
                <c:pt idx="2616">
                  <c:v>0.68671839570446391</c:v>
                </c:pt>
                <c:pt idx="2617">
                  <c:v>0.68671839570446391</c:v>
                </c:pt>
                <c:pt idx="2618">
                  <c:v>0.68671839570446391</c:v>
                </c:pt>
                <c:pt idx="2619">
                  <c:v>0.68671839570446391</c:v>
                </c:pt>
                <c:pt idx="2620">
                  <c:v>0.51720118997950193</c:v>
                </c:pt>
                <c:pt idx="2621">
                  <c:v>0.52366127306038812</c:v>
                </c:pt>
                <c:pt idx="2622">
                  <c:v>0.5724168737642169</c:v>
                </c:pt>
                <c:pt idx="2623">
                  <c:v>0.64215810764235304</c:v>
                </c:pt>
                <c:pt idx="2624">
                  <c:v>0.6999473941988501</c:v>
                </c:pt>
                <c:pt idx="2625">
                  <c:v>0.722960164710577</c:v>
                </c:pt>
                <c:pt idx="2626">
                  <c:v>0.74373492118199802</c:v>
                </c:pt>
                <c:pt idx="2627">
                  <c:v>0.75269377981751195</c:v>
                </c:pt>
                <c:pt idx="2628">
                  <c:v>0.75762330618390306</c:v>
                </c:pt>
                <c:pt idx="2629">
                  <c:v>0.74358073176483397</c:v>
                </c:pt>
                <c:pt idx="2630">
                  <c:v>0.71174061712046721</c:v>
                </c:pt>
                <c:pt idx="2631">
                  <c:v>0.70766140003990807</c:v>
                </c:pt>
                <c:pt idx="2632">
                  <c:v>0.71290384022348419</c:v>
                </c:pt>
                <c:pt idx="2633">
                  <c:v>0.71548878045240993</c:v>
                </c:pt>
                <c:pt idx="2634">
                  <c:v>0.70691539535980508</c:v>
                </c:pt>
                <c:pt idx="2635">
                  <c:v>0.69376621256371618</c:v>
                </c:pt>
                <c:pt idx="2636">
                  <c:v>0.70329874653073809</c:v>
                </c:pt>
                <c:pt idx="2637">
                  <c:v>0.75020860921145704</c:v>
                </c:pt>
                <c:pt idx="2638">
                  <c:v>0.70571589239392718</c:v>
                </c:pt>
                <c:pt idx="2639">
                  <c:v>0.65069067788923718</c:v>
                </c:pt>
                <c:pt idx="2640">
                  <c:v>0.58367576233061802</c:v>
                </c:pt>
                <c:pt idx="2641">
                  <c:v>0.58367576233061802</c:v>
                </c:pt>
                <c:pt idx="2642">
                  <c:v>0.58367576233061802</c:v>
                </c:pt>
                <c:pt idx="2643">
                  <c:v>0.58367576233061802</c:v>
                </c:pt>
                <c:pt idx="2644">
                  <c:v>0.50241714586318886</c:v>
                </c:pt>
                <c:pt idx="2645">
                  <c:v>0.4918665082445991</c:v>
                </c:pt>
                <c:pt idx="2646">
                  <c:v>0.49646498086237212</c:v>
                </c:pt>
                <c:pt idx="2647">
                  <c:v>0.50674578700092499</c:v>
                </c:pt>
                <c:pt idx="2648">
                  <c:v>0.53206232880439686</c:v>
                </c:pt>
                <c:pt idx="2649">
                  <c:v>0.58877909191503297</c:v>
                </c:pt>
                <c:pt idx="2650">
                  <c:v>0.63552342772144299</c:v>
                </c:pt>
                <c:pt idx="2651">
                  <c:v>0.64856603842037508</c:v>
                </c:pt>
                <c:pt idx="2652">
                  <c:v>0.6487655776661162</c:v>
                </c:pt>
                <c:pt idx="2653">
                  <c:v>0.64034638199067584</c:v>
                </c:pt>
                <c:pt idx="2654">
                  <c:v>0.61333602408982901</c:v>
                </c:pt>
                <c:pt idx="2655">
                  <c:v>0.58657055526330093</c:v>
                </c:pt>
                <c:pt idx="2656">
                  <c:v>0.57208128503274291</c:v>
                </c:pt>
                <c:pt idx="2657">
                  <c:v>0.5645962958260019</c:v>
                </c:pt>
                <c:pt idx="2658">
                  <c:v>0.56321992852866998</c:v>
                </c:pt>
                <c:pt idx="2659">
                  <c:v>0.56729687811780105</c:v>
                </c:pt>
                <c:pt idx="2660">
                  <c:v>0.59834563825348719</c:v>
                </c:pt>
                <c:pt idx="2661">
                  <c:v>0.66439539608540321</c:v>
                </c:pt>
                <c:pt idx="2662">
                  <c:v>0.64568859179712301</c:v>
                </c:pt>
                <c:pt idx="2663">
                  <c:v>0.60644738512888408</c:v>
                </c:pt>
                <c:pt idx="2664">
                  <c:v>0.51413406769822401</c:v>
                </c:pt>
                <c:pt idx="2665">
                  <c:v>0.51413406769822401</c:v>
                </c:pt>
                <c:pt idx="2666">
                  <c:v>0.51413406769822401</c:v>
                </c:pt>
                <c:pt idx="2667">
                  <c:v>0.51413406769822401</c:v>
                </c:pt>
                <c:pt idx="2668">
                  <c:v>0.44671395142126397</c:v>
                </c:pt>
                <c:pt idx="2669">
                  <c:v>0.43844441018012897</c:v>
                </c:pt>
                <c:pt idx="2670">
                  <c:v>0.43847842255156305</c:v>
                </c:pt>
                <c:pt idx="2671">
                  <c:v>0.43083017396194212</c:v>
                </c:pt>
                <c:pt idx="2672">
                  <c:v>0.43242648792787619</c:v>
                </c:pt>
                <c:pt idx="2673">
                  <c:v>0.4742685072650431</c:v>
                </c:pt>
                <c:pt idx="2674">
                  <c:v>0.5206251020371141</c:v>
                </c:pt>
                <c:pt idx="2675">
                  <c:v>0.54088967293703605</c:v>
                </c:pt>
                <c:pt idx="2676">
                  <c:v>0.54476254829756687</c:v>
                </c:pt>
                <c:pt idx="2677">
                  <c:v>0.55002086092114599</c:v>
                </c:pt>
                <c:pt idx="2678">
                  <c:v>0.54186922923431302</c:v>
                </c:pt>
                <c:pt idx="2679">
                  <c:v>0.51847552016253384</c:v>
                </c:pt>
                <c:pt idx="2680">
                  <c:v>0.50426968636058611</c:v>
                </c:pt>
                <c:pt idx="2681">
                  <c:v>0.49629265151377699</c:v>
                </c:pt>
                <c:pt idx="2682">
                  <c:v>0.4963198614109241</c:v>
                </c:pt>
                <c:pt idx="2683">
                  <c:v>0.51123768752154097</c:v>
                </c:pt>
                <c:pt idx="2684">
                  <c:v>0.55462840350463516</c:v>
                </c:pt>
                <c:pt idx="2685">
                  <c:v>0.63706985687594109</c:v>
                </c:pt>
                <c:pt idx="2686">
                  <c:v>0.62609519836015015</c:v>
                </c:pt>
                <c:pt idx="2687">
                  <c:v>0.57896312151940099</c:v>
                </c:pt>
                <c:pt idx="2688">
                  <c:v>0.66068385274003616</c:v>
                </c:pt>
                <c:pt idx="2689">
                  <c:v>0.66068385274003616</c:v>
                </c:pt>
                <c:pt idx="2690">
                  <c:v>0.66068385274003616</c:v>
                </c:pt>
                <c:pt idx="2691">
                  <c:v>0.66068385274003616</c:v>
                </c:pt>
                <c:pt idx="2692">
                  <c:v>0.46580396176102407</c:v>
                </c:pt>
                <c:pt idx="2693">
                  <c:v>0.47522312115660198</c:v>
                </c:pt>
                <c:pt idx="2694">
                  <c:v>0.53532298147912993</c:v>
                </c:pt>
                <c:pt idx="2695">
                  <c:v>0.59819144883632291</c:v>
                </c:pt>
                <c:pt idx="2696">
                  <c:v>0.65460890307834618</c:v>
                </c:pt>
                <c:pt idx="2697">
                  <c:v>0.68918814736880307</c:v>
                </c:pt>
                <c:pt idx="2698">
                  <c:v>0.71431195240082013</c:v>
                </c:pt>
                <c:pt idx="2699">
                  <c:v>0.7242254249278941</c:v>
                </c:pt>
                <c:pt idx="2700">
                  <c:v>0.7310029568088231</c:v>
                </c:pt>
                <c:pt idx="2701">
                  <c:v>0.71988998131587112</c:v>
                </c:pt>
                <c:pt idx="2702">
                  <c:v>0.68849656248299396</c:v>
                </c:pt>
                <c:pt idx="2703">
                  <c:v>0.68933326682025087</c:v>
                </c:pt>
                <c:pt idx="2704">
                  <c:v>0.694271863152357</c:v>
                </c:pt>
                <c:pt idx="2705">
                  <c:v>0.69913563226731013</c:v>
                </c:pt>
                <c:pt idx="2706">
                  <c:v>0.68948745623741503</c:v>
                </c:pt>
                <c:pt idx="2707">
                  <c:v>0.67842209806446907</c:v>
                </c:pt>
                <c:pt idx="2708">
                  <c:v>0.69240118272352902</c:v>
                </c:pt>
                <c:pt idx="2709">
                  <c:v>0.7423041340903731</c:v>
                </c:pt>
                <c:pt idx="2710">
                  <c:v>0.6969157581584341</c:v>
                </c:pt>
                <c:pt idx="2711">
                  <c:v>0.63514022166996209</c:v>
                </c:pt>
                <c:pt idx="2712">
                  <c:v>0.68537241279228001</c:v>
                </c:pt>
                <c:pt idx="2713">
                  <c:v>0.68537241279228001</c:v>
                </c:pt>
                <c:pt idx="2714">
                  <c:v>0.68537241279228001</c:v>
                </c:pt>
                <c:pt idx="2715">
                  <c:v>0.68537241279228001</c:v>
                </c:pt>
                <c:pt idx="2716">
                  <c:v>0.50786592776679296</c:v>
                </c:pt>
                <c:pt idx="2717">
                  <c:v>0.51596994213361902</c:v>
                </c:pt>
                <c:pt idx="2718">
                  <c:v>0.56778212128358208</c:v>
                </c:pt>
                <c:pt idx="2719">
                  <c:v>0.6379995283617832</c:v>
                </c:pt>
                <c:pt idx="2720">
                  <c:v>0.69012235383750198</c:v>
                </c:pt>
                <c:pt idx="2721">
                  <c:v>0.71796034610989212</c:v>
                </c:pt>
                <c:pt idx="2722">
                  <c:v>0.73849474848985108</c:v>
                </c:pt>
                <c:pt idx="2723">
                  <c:v>0.7496870861828141</c:v>
                </c:pt>
                <c:pt idx="2724">
                  <c:v>0.75255773033177908</c:v>
                </c:pt>
                <c:pt idx="2725">
                  <c:v>0.73870109020987917</c:v>
                </c:pt>
                <c:pt idx="2726">
                  <c:v>0.70787681172565198</c:v>
                </c:pt>
                <c:pt idx="2727">
                  <c:v>0.70691993034266298</c:v>
                </c:pt>
                <c:pt idx="2728">
                  <c:v>0.71567244725814916</c:v>
                </c:pt>
                <c:pt idx="2729">
                  <c:v>0.71897618227003102</c:v>
                </c:pt>
                <c:pt idx="2730">
                  <c:v>0.70916021187439904</c:v>
                </c:pt>
                <c:pt idx="2731">
                  <c:v>0.69604504144974311</c:v>
                </c:pt>
                <c:pt idx="2732">
                  <c:v>0.71080414316033902</c:v>
                </c:pt>
                <c:pt idx="2733">
                  <c:v>0.76006539445280907</c:v>
                </c:pt>
                <c:pt idx="2734">
                  <c:v>0.71352740036642703</c:v>
                </c:pt>
                <c:pt idx="2735">
                  <c:v>0.65125981823788726</c:v>
                </c:pt>
                <c:pt idx="2736">
                  <c:v>0.6781374145155733</c:v>
                </c:pt>
                <c:pt idx="2737">
                  <c:v>0.6781374145155733</c:v>
                </c:pt>
                <c:pt idx="2738">
                  <c:v>0.6781374145155733</c:v>
                </c:pt>
                <c:pt idx="2739">
                  <c:v>0.6781374145155733</c:v>
                </c:pt>
                <c:pt idx="2740">
                  <c:v>0.50673218205235182</c:v>
                </c:pt>
                <c:pt idx="2741">
                  <c:v>0.51240998059027298</c:v>
                </c:pt>
                <c:pt idx="2742">
                  <c:v>0.56199548315707415</c:v>
                </c:pt>
                <c:pt idx="2743">
                  <c:v>0.62980254684637305</c:v>
                </c:pt>
                <c:pt idx="2744">
                  <c:v>0.68480508643677318</c:v>
                </c:pt>
                <c:pt idx="2745">
                  <c:v>0.70745279082845092</c:v>
                </c:pt>
                <c:pt idx="2746">
                  <c:v>0.72868558056850519</c:v>
                </c:pt>
                <c:pt idx="2747">
                  <c:v>0.74026792678723685</c:v>
                </c:pt>
                <c:pt idx="2748">
                  <c:v>0.74442877355923609</c:v>
                </c:pt>
                <c:pt idx="2749">
                  <c:v>0.73190315090609004</c:v>
                </c:pt>
                <c:pt idx="2750">
                  <c:v>0.69855742195294479</c:v>
                </c:pt>
                <c:pt idx="2751">
                  <c:v>0.70056641935893493</c:v>
                </c:pt>
                <c:pt idx="2752">
                  <c:v>0.70979964445734411</c:v>
                </c:pt>
                <c:pt idx="2753">
                  <c:v>0.7173821357955269</c:v>
                </c:pt>
                <c:pt idx="2754">
                  <c:v>0.70879287826292003</c:v>
                </c:pt>
                <c:pt idx="2755">
                  <c:v>0.69406325394090007</c:v>
                </c:pt>
                <c:pt idx="2756">
                  <c:v>0.70153690569049598</c:v>
                </c:pt>
                <c:pt idx="2757">
                  <c:v>0.74634026883378413</c:v>
                </c:pt>
                <c:pt idx="2758">
                  <c:v>0.69984762457597915</c:v>
                </c:pt>
                <c:pt idx="2759">
                  <c:v>0.63737823571026897</c:v>
                </c:pt>
                <c:pt idx="2760">
                  <c:v>0.68793569847805913</c:v>
                </c:pt>
                <c:pt idx="2761">
                  <c:v>0.68793569847805913</c:v>
                </c:pt>
                <c:pt idx="2762">
                  <c:v>0.68793569847805913</c:v>
                </c:pt>
                <c:pt idx="2763">
                  <c:v>0.68793569847805913</c:v>
                </c:pt>
                <c:pt idx="2764">
                  <c:v>0.50546238685217781</c:v>
                </c:pt>
                <c:pt idx="2765">
                  <c:v>0.51136920202441605</c:v>
                </c:pt>
                <c:pt idx="2766">
                  <c:v>0.56630825185480804</c:v>
                </c:pt>
                <c:pt idx="2767">
                  <c:v>0.62868920855479227</c:v>
                </c:pt>
                <c:pt idx="2768">
                  <c:v>0.693072360186478</c:v>
                </c:pt>
                <c:pt idx="2769">
                  <c:v>0.72461770094509004</c:v>
                </c:pt>
                <c:pt idx="2770">
                  <c:v>0.74142207992453801</c:v>
                </c:pt>
                <c:pt idx="2771">
                  <c:v>0.75894525368694121</c:v>
                </c:pt>
                <c:pt idx="2772">
                  <c:v>0.76109710305294997</c:v>
                </c:pt>
                <c:pt idx="2773">
                  <c:v>0.74828577647976513</c:v>
                </c:pt>
                <c:pt idx="2774">
                  <c:v>0.71515772670379307</c:v>
                </c:pt>
                <c:pt idx="2775">
                  <c:v>0.71596041866961713</c:v>
                </c:pt>
                <c:pt idx="2776">
                  <c:v>0.72047952908738</c:v>
                </c:pt>
                <c:pt idx="2777">
                  <c:v>0.72571743428809821</c:v>
                </c:pt>
                <c:pt idx="2778">
                  <c:v>0.71748417290982602</c:v>
                </c:pt>
                <c:pt idx="2779">
                  <c:v>0.70171150253052006</c:v>
                </c:pt>
                <c:pt idx="2780">
                  <c:v>0.71104903223465821</c:v>
                </c:pt>
                <c:pt idx="2781">
                  <c:v>0.7582808786982782</c:v>
                </c:pt>
                <c:pt idx="2782">
                  <c:v>0.70939603098300308</c:v>
                </c:pt>
                <c:pt idx="2783">
                  <c:v>0.64420791989406301</c:v>
                </c:pt>
                <c:pt idx="2784">
                  <c:v>0.68114195403341415</c:v>
                </c:pt>
                <c:pt idx="2785">
                  <c:v>0.68114195403341415</c:v>
                </c:pt>
                <c:pt idx="2786">
                  <c:v>0.68114195403341415</c:v>
                </c:pt>
                <c:pt idx="2787">
                  <c:v>0.68114195403341415</c:v>
                </c:pt>
                <c:pt idx="2788">
                  <c:v>0.50573902080650102</c:v>
                </c:pt>
                <c:pt idx="2789">
                  <c:v>0.51308115805322296</c:v>
                </c:pt>
                <c:pt idx="2790">
                  <c:v>0.56070754802546796</c:v>
                </c:pt>
                <c:pt idx="2791">
                  <c:v>0.63487265768135415</c:v>
                </c:pt>
                <c:pt idx="2792">
                  <c:v>0.69000897926605798</c:v>
                </c:pt>
                <c:pt idx="2793">
                  <c:v>0.7208151178188551</c:v>
                </c:pt>
                <c:pt idx="2794">
                  <c:v>0.74353084695339811</c:v>
                </c:pt>
                <c:pt idx="2795">
                  <c:v>0.75321530284615501</c:v>
                </c:pt>
                <c:pt idx="2796">
                  <c:v>0.75841692818401096</c:v>
                </c:pt>
                <c:pt idx="2797">
                  <c:v>0.74683458196527996</c:v>
                </c:pt>
                <c:pt idx="2798">
                  <c:v>0.70945498576015387</c:v>
                </c:pt>
                <c:pt idx="2799">
                  <c:v>0.70660248154261984</c:v>
                </c:pt>
                <c:pt idx="2800">
                  <c:v>0.70730767137700201</c:v>
                </c:pt>
                <c:pt idx="2801">
                  <c:v>0.70907858218295894</c:v>
                </c:pt>
                <c:pt idx="2802">
                  <c:v>0.69855061947865804</c:v>
                </c:pt>
                <c:pt idx="2803">
                  <c:v>0.68875732399731493</c:v>
                </c:pt>
                <c:pt idx="2804">
                  <c:v>0.69656656447838594</c:v>
                </c:pt>
                <c:pt idx="2805">
                  <c:v>0.73829520924410919</c:v>
                </c:pt>
                <c:pt idx="2806">
                  <c:v>0.69793839679285996</c:v>
                </c:pt>
                <c:pt idx="2807">
                  <c:v>0.64306510421390595</c:v>
                </c:pt>
                <c:pt idx="2808">
                  <c:v>0.58219486367841511</c:v>
                </c:pt>
                <c:pt idx="2809">
                  <c:v>0.58219486367841511</c:v>
                </c:pt>
                <c:pt idx="2810">
                  <c:v>0.58219486367841511</c:v>
                </c:pt>
                <c:pt idx="2811">
                  <c:v>0.58219486367841511</c:v>
                </c:pt>
                <c:pt idx="2812">
                  <c:v>0.49959411903423007</c:v>
                </c:pt>
                <c:pt idx="2813">
                  <c:v>0.49032234658153001</c:v>
                </c:pt>
                <c:pt idx="2814">
                  <c:v>0.49332677272479913</c:v>
                </c:pt>
                <c:pt idx="2815">
                  <c:v>0.49893427902842508</c:v>
                </c:pt>
                <c:pt idx="2816">
                  <c:v>0.53337520634172009</c:v>
                </c:pt>
                <c:pt idx="2817">
                  <c:v>0.58761133382915798</c:v>
                </c:pt>
                <c:pt idx="2818">
                  <c:v>0.63192718631523603</c:v>
                </c:pt>
                <c:pt idx="2819">
                  <c:v>0.64762956446024611</c:v>
                </c:pt>
                <c:pt idx="2820">
                  <c:v>0.64842772144321303</c:v>
                </c:pt>
                <c:pt idx="2821">
                  <c:v>0.64291318228817118</c:v>
                </c:pt>
                <c:pt idx="2822">
                  <c:v>0.61710459484463098</c:v>
                </c:pt>
                <c:pt idx="2823">
                  <c:v>0.59212817675549201</c:v>
                </c:pt>
                <c:pt idx="2824">
                  <c:v>0.57497913907885412</c:v>
                </c:pt>
                <c:pt idx="2825">
                  <c:v>0.56985007346672212</c:v>
                </c:pt>
                <c:pt idx="2826">
                  <c:v>0.56728780815208502</c:v>
                </c:pt>
                <c:pt idx="2827">
                  <c:v>0.56952808968382107</c:v>
                </c:pt>
                <c:pt idx="2828">
                  <c:v>0.59101257097248183</c:v>
                </c:pt>
                <c:pt idx="2829">
                  <c:v>0.65306020643241913</c:v>
                </c:pt>
                <c:pt idx="2830">
                  <c:v>0.63765940464745019</c:v>
                </c:pt>
                <c:pt idx="2831">
                  <c:v>0.59722549748761899</c:v>
                </c:pt>
                <c:pt idx="2832">
                  <c:v>0.51320439621238201</c:v>
                </c:pt>
                <c:pt idx="2833">
                  <c:v>0.51320439621238201</c:v>
                </c:pt>
                <c:pt idx="2834">
                  <c:v>0.51320439621238201</c:v>
                </c:pt>
                <c:pt idx="2835">
                  <c:v>0.51320439621238201</c:v>
                </c:pt>
                <c:pt idx="2836">
                  <c:v>0.44638970014693302</c:v>
                </c:pt>
                <c:pt idx="2837">
                  <c:v>0.44138307907196106</c:v>
                </c:pt>
                <c:pt idx="2838">
                  <c:v>0.44152819852341002</c:v>
                </c:pt>
                <c:pt idx="2839">
                  <c:v>0.43134942949915606</c:v>
                </c:pt>
                <c:pt idx="2840">
                  <c:v>0.44248961488925603</c:v>
                </c:pt>
                <c:pt idx="2841">
                  <c:v>0.4868780271010571</c:v>
                </c:pt>
                <c:pt idx="2842">
                  <c:v>0.52367714550039002</c:v>
                </c:pt>
                <c:pt idx="2843">
                  <c:v>0.54166288751428504</c:v>
                </c:pt>
                <c:pt idx="2844">
                  <c:v>0.54469679104613</c:v>
                </c:pt>
                <c:pt idx="2845">
                  <c:v>0.55389827126453506</c:v>
                </c:pt>
                <c:pt idx="2846">
                  <c:v>0.54194405645146715</c:v>
                </c:pt>
                <c:pt idx="2847">
                  <c:v>0.52121691730005293</c:v>
                </c:pt>
                <c:pt idx="2848">
                  <c:v>0.50823552886970091</c:v>
                </c:pt>
                <c:pt idx="2849">
                  <c:v>0.49812931957117201</c:v>
                </c:pt>
                <c:pt idx="2850">
                  <c:v>0.49611578718232408</c:v>
                </c:pt>
                <c:pt idx="2851">
                  <c:v>0.50619705407513604</c:v>
                </c:pt>
                <c:pt idx="2852">
                  <c:v>0.53798955139949611</c:v>
                </c:pt>
                <c:pt idx="2853">
                  <c:v>0.61459221434143008</c:v>
                </c:pt>
                <c:pt idx="2854">
                  <c:v>0.61380766230703609</c:v>
                </c:pt>
                <c:pt idx="2855">
                  <c:v>0.57190668819271884</c:v>
                </c:pt>
                <c:pt idx="2856">
                  <c:v>0.61972184682641906</c:v>
                </c:pt>
                <c:pt idx="2857">
                  <c:v>0.61972184682641906</c:v>
                </c:pt>
                <c:pt idx="2858">
                  <c:v>0.61972184682641906</c:v>
                </c:pt>
                <c:pt idx="2859">
                  <c:v>0.61972184682641906</c:v>
                </c:pt>
                <c:pt idx="2860">
                  <c:v>0.442353565403523</c:v>
                </c:pt>
                <c:pt idx="2861">
                  <c:v>0.45059589674750999</c:v>
                </c:pt>
                <c:pt idx="2862">
                  <c:v>0.49893654651985403</c:v>
                </c:pt>
                <c:pt idx="2863">
                  <c:v>0.54515709180619298</c:v>
                </c:pt>
                <c:pt idx="2864">
                  <c:v>0.60112331525386808</c:v>
                </c:pt>
                <c:pt idx="2865">
                  <c:v>0.64272724799100212</c:v>
                </c:pt>
                <c:pt idx="2866">
                  <c:v>0.671528924120667</c:v>
                </c:pt>
                <c:pt idx="2867">
                  <c:v>0.68499555571679904</c:v>
                </c:pt>
                <c:pt idx="2868">
                  <c:v>0.68850563244870921</c:v>
                </c:pt>
                <c:pt idx="2869">
                  <c:v>0.68057394743047905</c:v>
                </c:pt>
                <c:pt idx="2870">
                  <c:v>0.64929390316904612</c:v>
                </c:pt>
                <c:pt idx="2871">
                  <c:v>0.64559108966568113</c:v>
                </c:pt>
                <c:pt idx="2872">
                  <c:v>0.65052288352350018</c:v>
                </c:pt>
                <c:pt idx="2873">
                  <c:v>0.65269514031237008</c:v>
                </c:pt>
                <c:pt idx="2874">
                  <c:v>0.64470450051698813</c:v>
                </c:pt>
                <c:pt idx="2875">
                  <c:v>0.63366861973261701</c:v>
                </c:pt>
                <c:pt idx="2876">
                  <c:v>0.6441603025740561</c:v>
                </c:pt>
                <c:pt idx="2877">
                  <c:v>0.69749396847279899</c:v>
                </c:pt>
                <c:pt idx="2878">
                  <c:v>0.66308025105665103</c:v>
                </c:pt>
                <c:pt idx="2879">
                  <c:v>0.60672855406606607</c:v>
                </c:pt>
                <c:pt idx="2880">
                  <c:v>0.50503201697897604</c:v>
                </c:pt>
                <c:pt idx="2881">
                  <c:v>0.50503201697897604</c:v>
                </c:pt>
                <c:pt idx="2882">
                  <c:v>0.50503201697897604</c:v>
                </c:pt>
                <c:pt idx="2883">
                  <c:v>0.50503201697897604</c:v>
                </c:pt>
                <c:pt idx="2884">
                  <c:v>0.44859143432437792</c:v>
                </c:pt>
                <c:pt idx="2885">
                  <c:v>0.43526992217969407</c:v>
                </c:pt>
                <c:pt idx="2886">
                  <c:v>0.42889373628167698</c:v>
                </c:pt>
                <c:pt idx="2887">
                  <c:v>0.41910724327462007</c:v>
                </c:pt>
                <c:pt idx="2888">
                  <c:v>0.43480055145391605</c:v>
                </c:pt>
                <c:pt idx="2889">
                  <c:v>0.47582400638525613</c:v>
                </c:pt>
                <c:pt idx="2890">
                  <c:v>0.51287481633319432</c:v>
                </c:pt>
                <c:pt idx="2891">
                  <c:v>0.52980390734122984</c:v>
                </c:pt>
                <c:pt idx="2892">
                  <c:v>0.53602136883922591</c:v>
                </c:pt>
                <c:pt idx="2893">
                  <c:v>0.54458114898325682</c:v>
                </c:pt>
                <c:pt idx="2894">
                  <c:v>0.532028316432964</c:v>
                </c:pt>
                <c:pt idx="2895">
                  <c:v>0.51047807789286592</c:v>
                </c:pt>
                <c:pt idx="2896">
                  <c:v>0.49592305041086898</c:v>
                </c:pt>
                <c:pt idx="2897">
                  <c:v>0.48684628222105303</c:v>
                </c:pt>
                <c:pt idx="2898">
                  <c:v>0.48548805485515306</c:v>
                </c:pt>
                <c:pt idx="2899">
                  <c:v>0.49817466939975025</c:v>
                </c:pt>
                <c:pt idx="2900">
                  <c:v>0.53459058174760077</c:v>
                </c:pt>
                <c:pt idx="2901">
                  <c:v>0.61647876721025996</c:v>
                </c:pt>
                <c:pt idx="2902">
                  <c:v>0.60908674515210293</c:v>
                </c:pt>
                <c:pt idx="2903">
                  <c:v>0.56577765886044895</c:v>
                </c:pt>
                <c:pt idx="2904">
                  <c:v>0.64518804306419719</c:v>
                </c:pt>
                <c:pt idx="2905">
                  <c:v>0.64518804306419719</c:v>
                </c:pt>
                <c:pt idx="2906">
                  <c:v>0.64518804306419719</c:v>
                </c:pt>
                <c:pt idx="2907">
                  <c:v>0.64518804306419719</c:v>
                </c:pt>
                <c:pt idx="2908">
                  <c:v>0.44153273350626693</c:v>
                </c:pt>
                <c:pt idx="2909">
                  <c:v>0.45385881691367214</c:v>
                </c:pt>
                <c:pt idx="2910">
                  <c:v>0.51904239301975397</c:v>
                </c:pt>
                <c:pt idx="2911">
                  <c:v>0.57952319190233481</c:v>
                </c:pt>
                <c:pt idx="2912">
                  <c:v>0.64083842763074306</c:v>
                </c:pt>
                <c:pt idx="2913">
                  <c:v>0.66851316052025289</c:v>
                </c:pt>
                <c:pt idx="2914">
                  <c:v>0.6953534565639341</c:v>
                </c:pt>
                <c:pt idx="2915">
                  <c:v>0.71127124639468919</c:v>
                </c:pt>
                <c:pt idx="2916">
                  <c:v>0.71717579407549814</c:v>
                </c:pt>
                <c:pt idx="2917">
                  <c:v>0.70153463819906803</c:v>
                </c:pt>
                <c:pt idx="2918">
                  <c:v>0.67498231356685512</c:v>
                </c:pt>
                <c:pt idx="2919">
                  <c:v>0.67392112757813827</c:v>
                </c:pt>
                <c:pt idx="2920">
                  <c:v>0.67833139840731405</c:v>
                </c:pt>
                <c:pt idx="2921">
                  <c:v>0.682068224282112</c:v>
                </c:pt>
                <c:pt idx="2922">
                  <c:v>0.6779776697444081</c:v>
                </c:pt>
                <c:pt idx="2923">
                  <c:v>0.66825693398878916</c:v>
                </c:pt>
                <c:pt idx="2924">
                  <c:v>0.67824523373301626</c:v>
                </c:pt>
                <c:pt idx="2925">
                  <c:v>0.7273863079797559</c:v>
                </c:pt>
                <c:pt idx="2926">
                  <c:v>0.68772334790574496</c:v>
                </c:pt>
                <c:pt idx="2927">
                  <c:v>0.62622444537159616</c:v>
                </c:pt>
                <c:pt idx="2928">
                  <c:v>0.69079908665445222</c:v>
                </c:pt>
                <c:pt idx="2929">
                  <c:v>0.69079908665445222</c:v>
                </c:pt>
                <c:pt idx="2930">
                  <c:v>0.69079908665445222</c:v>
                </c:pt>
                <c:pt idx="2931">
                  <c:v>0.69079908665445222</c:v>
                </c:pt>
                <c:pt idx="2932">
                  <c:v>0.50448509804632891</c:v>
                </c:pt>
                <c:pt idx="2933">
                  <c:v>0.51065040724146105</c:v>
                </c:pt>
                <c:pt idx="2934">
                  <c:v>0.56140593538556405</c:v>
                </c:pt>
                <c:pt idx="2935">
                  <c:v>0.62896811000054409</c:v>
                </c:pt>
                <c:pt idx="2936">
                  <c:v>0.69331951675222692</c:v>
                </c:pt>
                <c:pt idx="2937">
                  <c:v>0.72762666207121707</c:v>
                </c:pt>
                <c:pt idx="2938">
                  <c:v>0.75068478241152214</c:v>
                </c:pt>
                <c:pt idx="2939">
                  <c:v>0.76223765124167808</c:v>
                </c:pt>
                <c:pt idx="2940">
                  <c:v>0.76860703466540925</c:v>
                </c:pt>
                <c:pt idx="2941">
                  <c:v>0.75273459466323211</c:v>
                </c:pt>
                <c:pt idx="2942">
                  <c:v>0.71860658116712284</c:v>
                </c:pt>
                <c:pt idx="2943">
                  <c:v>0.7174751029441111</c:v>
                </c:pt>
                <c:pt idx="2944">
                  <c:v>0.72292841983057321</c:v>
                </c:pt>
                <c:pt idx="2945">
                  <c:v>0.72889645727139118</c:v>
                </c:pt>
                <c:pt idx="2946">
                  <c:v>0.72089448001886514</c:v>
                </c:pt>
                <c:pt idx="2947">
                  <c:v>0.71038919222885311</c:v>
                </c:pt>
                <c:pt idx="2948">
                  <c:v>0.71626879750394501</c:v>
                </c:pt>
                <c:pt idx="2949">
                  <c:v>0.75930351733270407</c:v>
                </c:pt>
                <c:pt idx="2950">
                  <c:v>0.71400810854935004</c:v>
                </c:pt>
                <c:pt idx="2951">
                  <c:v>0.64649128376294696</c:v>
                </c:pt>
                <c:pt idx="2952">
                  <c:v>0.67745172510747909</c:v>
                </c:pt>
                <c:pt idx="2953">
                  <c:v>0.67745172510747909</c:v>
                </c:pt>
                <c:pt idx="2954">
                  <c:v>0.67745172510747909</c:v>
                </c:pt>
                <c:pt idx="2955">
                  <c:v>0.67745172510747909</c:v>
                </c:pt>
                <c:pt idx="2956">
                  <c:v>0.50799744226966803</c:v>
                </c:pt>
                <c:pt idx="2957">
                  <c:v>0.51442124548769197</c:v>
                </c:pt>
                <c:pt idx="2958">
                  <c:v>0.56083226005405684</c:v>
                </c:pt>
                <c:pt idx="2959">
                  <c:v>0.62689562283454625</c:v>
                </c:pt>
                <c:pt idx="2960">
                  <c:v>0.68595243709978815</c:v>
                </c:pt>
                <c:pt idx="2961">
                  <c:v>0.7179399386870321</c:v>
                </c:pt>
                <c:pt idx="2962">
                  <c:v>0.73927476554138605</c:v>
                </c:pt>
                <c:pt idx="2963">
                  <c:v>0.74785268561684803</c:v>
                </c:pt>
                <c:pt idx="2964">
                  <c:v>0.75247156565748208</c:v>
                </c:pt>
                <c:pt idx="2965">
                  <c:v>0.73821131206124002</c:v>
                </c:pt>
                <c:pt idx="2966">
                  <c:v>0.705443793422461</c:v>
                </c:pt>
                <c:pt idx="2967">
                  <c:v>0.69968436519309907</c:v>
                </c:pt>
                <c:pt idx="2968">
                  <c:v>0.70222622308487714</c:v>
                </c:pt>
                <c:pt idx="2969">
                  <c:v>0.70405835615941414</c:v>
                </c:pt>
                <c:pt idx="2970">
                  <c:v>0.69684773341556716</c:v>
                </c:pt>
                <c:pt idx="2971">
                  <c:v>0.68691838844849207</c:v>
                </c:pt>
                <c:pt idx="2972">
                  <c:v>0.69260752444355711</c:v>
                </c:pt>
                <c:pt idx="2973">
                  <c:v>0.73221606472327494</c:v>
                </c:pt>
                <c:pt idx="2974">
                  <c:v>0.69541467883251384</c:v>
                </c:pt>
                <c:pt idx="2975">
                  <c:v>0.64176809911658506</c:v>
                </c:pt>
                <c:pt idx="2976">
                  <c:v>0.57236200047163788</c:v>
                </c:pt>
                <c:pt idx="2977">
                  <c:v>0.57236200047163788</c:v>
                </c:pt>
                <c:pt idx="2978">
                  <c:v>0.57236200047163788</c:v>
                </c:pt>
                <c:pt idx="2979">
                  <c:v>0.57236200047163788</c:v>
                </c:pt>
                <c:pt idx="2980">
                  <c:v>0.49347869465053407</c:v>
                </c:pt>
                <c:pt idx="2981">
                  <c:v>0.4822296696718491</c:v>
                </c:pt>
                <c:pt idx="2982">
                  <c:v>0.48516380358082206</c:v>
                </c:pt>
                <c:pt idx="2983">
                  <c:v>0.49216354962178199</c:v>
                </c:pt>
                <c:pt idx="2984">
                  <c:v>0.52709879006657412</c:v>
                </c:pt>
                <c:pt idx="2985">
                  <c:v>0.58748208681771175</c:v>
                </c:pt>
                <c:pt idx="2986">
                  <c:v>0.62437190487419914</c:v>
                </c:pt>
                <c:pt idx="2987">
                  <c:v>0.63881129029332306</c:v>
                </c:pt>
                <c:pt idx="2988">
                  <c:v>0.63810610045894001</c:v>
                </c:pt>
                <c:pt idx="2989">
                  <c:v>0.63027191757215206</c:v>
                </c:pt>
                <c:pt idx="2990">
                  <c:v>0.60365156819707211</c:v>
                </c:pt>
                <c:pt idx="2991">
                  <c:v>0.57790873800497011</c:v>
                </c:pt>
                <c:pt idx="2992">
                  <c:v>0.56024724726540509</c:v>
                </c:pt>
                <c:pt idx="2993">
                  <c:v>0.55609093547626398</c:v>
                </c:pt>
                <c:pt idx="2994">
                  <c:v>0.55595715348195984</c:v>
                </c:pt>
                <c:pt idx="2995">
                  <c:v>0.55989351860250014</c:v>
                </c:pt>
                <c:pt idx="2996">
                  <c:v>0.58352531427431198</c:v>
                </c:pt>
                <c:pt idx="2997">
                  <c:v>0.6414143704536801</c:v>
                </c:pt>
                <c:pt idx="2998">
                  <c:v>0.62647613692020199</c:v>
                </c:pt>
                <c:pt idx="2999">
                  <c:v>0.58289721914851211</c:v>
                </c:pt>
                <c:pt idx="3000">
                  <c:v>0.51522495782465894</c:v>
                </c:pt>
                <c:pt idx="3001">
                  <c:v>0.51522495782465894</c:v>
                </c:pt>
                <c:pt idx="3002">
                  <c:v>0.51522495782465894</c:v>
                </c:pt>
                <c:pt idx="3003">
                  <c:v>0.51522495782465894</c:v>
                </c:pt>
                <c:pt idx="3004">
                  <c:v>0.44914243474159693</c:v>
                </c:pt>
                <c:pt idx="3005">
                  <c:v>0.44325829448364701</c:v>
                </c:pt>
                <c:pt idx="3006">
                  <c:v>0.44682959348413698</c:v>
                </c:pt>
                <c:pt idx="3007">
                  <c:v>0.43460327969960311</c:v>
                </c:pt>
                <c:pt idx="3008">
                  <c:v>0.44437163277522801</c:v>
                </c:pt>
                <c:pt idx="3009">
                  <c:v>0.48707303136394103</c:v>
                </c:pt>
                <c:pt idx="3010">
                  <c:v>0.52136203675150083</c:v>
                </c:pt>
                <c:pt idx="3011">
                  <c:v>0.54081484571988303</c:v>
                </c:pt>
                <c:pt idx="3012">
                  <c:v>0.54425689770892693</c:v>
                </c:pt>
                <c:pt idx="3013">
                  <c:v>0.5478213942351301</c:v>
                </c:pt>
                <c:pt idx="3014">
                  <c:v>0.54274901590872016</c:v>
                </c:pt>
                <c:pt idx="3015">
                  <c:v>0.52022829103705992</c:v>
                </c:pt>
                <c:pt idx="3016">
                  <c:v>0.50523563770928903</c:v>
                </c:pt>
                <c:pt idx="3017">
                  <c:v>0.49785722059970605</c:v>
                </c:pt>
                <c:pt idx="3018">
                  <c:v>0.49900003627986311</c:v>
                </c:pt>
                <c:pt idx="3019">
                  <c:v>0.50906316324124279</c:v>
                </c:pt>
                <c:pt idx="3020">
                  <c:v>0.54012779581693182</c:v>
                </c:pt>
                <c:pt idx="3021">
                  <c:v>0.61840840241623907</c:v>
                </c:pt>
                <c:pt idx="3022">
                  <c:v>0.62531291381718601</c:v>
                </c:pt>
                <c:pt idx="3023">
                  <c:v>0.58698323870335789</c:v>
                </c:pt>
                <c:pt idx="3024">
                  <c:v>0.66976424891613895</c:v>
                </c:pt>
                <c:pt idx="3025">
                  <c:v>0.66976424891613895</c:v>
                </c:pt>
                <c:pt idx="3026">
                  <c:v>0.66976424891613895</c:v>
                </c:pt>
                <c:pt idx="3027">
                  <c:v>0.66976424891613895</c:v>
                </c:pt>
                <c:pt idx="3028">
                  <c:v>0.45848903441145</c:v>
                </c:pt>
                <c:pt idx="3029">
                  <c:v>0.46842291436138406</c:v>
                </c:pt>
                <c:pt idx="3030">
                  <c:v>0.52883115351823995</c:v>
                </c:pt>
                <c:pt idx="3031">
                  <c:v>0.59936600939648388</c:v>
                </c:pt>
                <c:pt idx="3032">
                  <c:v>0.67129310501206296</c:v>
                </c:pt>
                <c:pt idx="3033">
                  <c:v>0.7085956065086072</c:v>
                </c:pt>
                <c:pt idx="3034">
                  <c:v>0.73453117347216401</c:v>
                </c:pt>
                <c:pt idx="3035">
                  <c:v>0.74170778384457714</c:v>
                </c:pt>
                <c:pt idx="3036">
                  <c:v>0.74763500643967618</c:v>
                </c:pt>
                <c:pt idx="3037">
                  <c:v>0.73556061458087718</c:v>
                </c:pt>
                <c:pt idx="3038">
                  <c:v>0.70382480454223895</c:v>
                </c:pt>
                <c:pt idx="3039">
                  <c:v>0.70272960618208924</c:v>
                </c:pt>
                <c:pt idx="3040">
                  <c:v>0.70775436718849216</c:v>
                </c:pt>
                <c:pt idx="3041">
                  <c:v>0.71399903858363423</c:v>
                </c:pt>
                <c:pt idx="3042">
                  <c:v>0.70601293377110996</c:v>
                </c:pt>
                <c:pt idx="3043">
                  <c:v>0.69819915830718116</c:v>
                </c:pt>
                <c:pt idx="3044">
                  <c:v>0.69860503927295103</c:v>
                </c:pt>
                <c:pt idx="3045">
                  <c:v>0.73829747673553814</c:v>
                </c:pt>
                <c:pt idx="3046">
                  <c:v>0.698342010267201</c:v>
                </c:pt>
                <c:pt idx="3047">
                  <c:v>0.63308814192682283</c:v>
                </c:pt>
                <c:pt idx="3048">
                  <c:v>0.68244621510330705</c:v>
                </c:pt>
                <c:pt idx="3049">
                  <c:v>0.68244621510330705</c:v>
                </c:pt>
                <c:pt idx="3050">
                  <c:v>0.68244621510330705</c:v>
                </c:pt>
                <c:pt idx="3051">
                  <c:v>0.68244621510330705</c:v>
                </c:pt>
                <c:pt idx="3052">
                  <c:v>0.50484562918352216</c:v>
                </c:pt>
                <c:pt idx="3053">
                  <c:v>0.50984771527563599</c:v>
                </c:pt>
                <c:pt idx="3054">
                  <c:v>0.55915431639668411</c:v>
                </c:pt>
                <c:pt idx="3055">
                  <c:v>0.61229978050683009</c:v>
                </c:pt>
                <c:pt idx="3056">
                  <c:v>0.67584396030983018</c:v>
                </c:pt>
                <c:pt idx="3057">
                  <c:v>0.70984499428592107</c:v>
                </c:pt>
                <c:pt idx="3058">
                  <c:v>0.73562863932374323</c:v>
                </c:pt>
                <c:pt idx="3059">
                  <c:v>0.74807489977687913</c:v>
                </c:pt>
                <c:pt idx="3060">
                  <c:v>0.75603606218368513</c:v>
                </c:pt>
                <c:pt idx="3061">
                  <c:v>0.743503637056252</c:v>
                </c:pt>
                <c:pt idx="3062">
                  <c:v>0.71251156420628692</c:v>
                </c:pt>
                <c:pt idx="3063">
                  <c:v>0.71228028008054101</c:v>
                </c:pt>
                <c:pt idx="3064">
                  <c:v>0.71954985760153822</c:v>
                </c:pt>
                <c:pt idx="3065">
                  <c:v>0.72482631015654708</c:v>
                </c:pt>
                <c:pt idx="3066">
                  <c:v>0.71615315544107205</c:v>
                </c:pt>
                <c:pt idx="3067">
                  <c:v>0.70460482159377424</c:v>
                </c:pt>
                <c:pt idx="3068">
                  <c:v>0.71086083044606108</c:v>
                </c:pt>
                <c:pt idx="3069">
                  <c:v>0.74619061439947731</c:v>
                </c:pt>
                <c:pt idx="3070">
                  <c:v>0.70526239410814984</c:v>
                </c:pt>
                <c:pt idx="3071">
                  <c:v>0.64160483973370619</c:v>
                </c:pt>
                <c:pt idx="3072">
                  <c:v>0.68703901899250808</c:v>
                </c:pt>
                <c:pt idx="3073">
                  <c:v>0.68703901899250808</c:v>
                </c:pt>
                <c:pt idx="3074">
                  <c:v>0.68703901899250808</c:v>
                </c:pt>
                <c:pt idx="3075">
                  <c:v>0.68703901899250808</c:v>
                </c:pt>
                <c:pt idx="3076">
                  <c:v>0.51104948573294373</c:v>
                </c:pt>
                <c:pt idx="3077">
                  <c:v>0.51231247845883099</c:v>
                </c:pt>
                <c:pt idx="3078">
                  <c:v>0.56030166705969908</c:v>
                </c:pt>
                <c:pt idx="3079">
                  <c:v>0.61926324668492705</c:v>
                </c:pt>
                <c:pt idx="3080">
                  <c:v>0.68474159667676415</c:v>
                </c:pt>
                <c:pt idx="3081">
                  <c:v>0.71422352023509394</c:v>
                </c:pt>
                <c:pt idx="3082">
                  <c:v>0.73812741487837219</c:v>
                </c:pt>
                <c:pt idx="3083">
                  <c:v>0.74976871587425398</c:v>
                </c:pt>
                <c:pt idx="3084">
                  <c:v>0.75779110054964016</c:v>
                </c:pt>
                <c:pt idx="3085">
                  <c:v>0.74814745950260308</c:v>
                </c:pt>
                <c:pt idx="3086">
                  <c:v>0.71690369510403207</c:v>
                </c:pt>
                <c:pt idx="3087">
                  <c:v>0.71932991093293697</c:v>
                </c:pt>
                <c:pt idx="3088">
                  <c:v>0.72639314673390498</c:v>
                </c:pt>
                <c:pt idx="3089">
                  <c:v>0.733077711466251</c:v>
                </c:pt>
                <c:pt idx="3090">
                  <c:v>0.72477869283654106</c:v>
                </c:pt>
                <c:pt idx="3091">
                  <c:v>0.71010802329167211</c:v>
                </c:pt>
                <c:pt idx="3092">
                  <c:v>0.71215103306909522</c:v>
                </c:pt>
                <c:pt idx="3093">
                  <c:v>0.74611805467375314</c:v>
                </c:pt>
                <c:pt idx="3094">
                  <c:v>0.71231429245197508</c:v>
                </c:pt>
                <c:pt idx="3095">
                  <c:v>0.64387913363687532</c:v>
                </c:pt>
                <c:pt idx="3096">
                  <c:v>0.70336393690931798</c:v>
                </c:pt>
                <c:pt idx="3097">
                  <c:v>0.70336393690931798</c:v>
                </c:pt>
                <c:pt idx="3098">
                  <c:v>0.70336393690931798</c:v>
                </c:pt>
                <c:pt idx="3099">
                  <c:v>0.70336393690931798</c:v>
                </c:pt>
                <c:pt idx="3100">
                  <c:v>0.51896983329403013</c:v>
                </c:pt>
                <c:pt idx="3101">
                  <c:v>0.52447983746621407</c:v>
                </c:pt>
                <c:pt idx="3102">
                  <c:v>0.57173889382698095</c:v>
                </c:pt>
                <c:pt idx="3103">
                  <c:v>0.63065965860649031</c:v>
                </c:pt>
                <c:pt idx="3104">
                  <c:v>0.69858689934151996</c:v>
                </c:pt>
                <c:pt idx="3105">
                  <c:v>0.73162878444319523</c:v>
                </c:pt>
                <c:pt idx="3106">
                  <c:v>0.75758022384675394</c:v>
                </c:pt>
                <c:pt idx="3107">
                  <c:v>0.76917844250548717</c:v>
                </c:pt>
                <c:pt idx="3108">
                  <c:v>0.77514421245487741</c:v>
                </c:pt>
                <c:pt idx="3109">
                  <c:v>0.76695856839661103</c:v>
                </c:pt>
                <c:pt idx="3110">
                  <c:v>0.7366354055181672</c:v>
                </c:pt>
                <c:pt idx="3111">
                  <c:v>0.73954686451285201</c:v>
                </c:pt>
                <c:pt idx="3112">
                  <c:v>0.7483742086454912</c:v>
                </c:pt>
                <c:pt idx="3113">
                  <c:v>0.75419259165200303</c:v>
                </c:pt>
                <c:pt idx="3114">
                  <c:v>0.74205244254176705</c:v>
                </c:pt>
                <c:pt idx="3115">
                  <c:v>0.7259011010938381</c:v>
                </c:pt>
                <c:pt idx="3116">
                  <c:v>0.72287626752770895</c:v>
                </c:pt>
                <c:pt idx="3117">
                  <c:v>0.76453915504199399</c:v>
                </c:pt>
                <c:pt idx="3118">
                  <c:v>0.72866290565421699</c:v>
                </c:pt>
                <c:pt idx="3119">
                  <c:v>0.65957244181617003</c:v>
                </c:pt>
                <c:pt idx="3120">
                  <c:v>0.70291814809440001</c:v>
                </c:pt>
                <c:pt idx="3121">
                  <c:v>0.70291814809440001</c:v>
                </c:pt>
                <c:pt idx="3122">
                  <c:v>0.70291814809440001</c:v>
                </c:pt>
                <c:pt idx="3123">
                  <c:v>0.70291814809440001</c:v>
                </c:pt>
                <c:pt idx="3124">
                  <c:v>0.52350481615179512</c:v>
                </c:pt>
                <c:pt idx="3125">
                  <c:v>0.53097846790139103</c:v>
                </c:pt>
                <c:pt idx="3126">
                  <c:v>0.57213797231846508</c:v>
                </c:pt>
                <c:pt idx="3127">
                  <c:v>0.63217661037241313</c:v>
                </c:pt>
                <c:pt idx="3128">
                  <c:v>0.69938052134162887</c:v>
                </c:pt>
                <c:pt idx="3129">
                  <c:v>0.73305730404339109</c:v>
                </c:pt>
                <c:pt idx="3130">
                  <c:v>0.76148711157871807</c:v>
                </c:pt>
                <c:pt idx="3131">
                  <c:v>0.77648883487220399</c:v>
                </c:pt>
                <c:pt idx="3132">
                  <c:v>0.78504634752480595</c:v>
                </c:pt>
                <c:pt idx="3133">
                  <c:v>0.77585166978068809</c:v>
                </c:pt>
                <c:pt idx="3134">
                  <c:v>0.74086427703303315</c:v>
                </c:pt>
                <c:pt idx="3135">
                  <c:v>0.73583044606091408</c:v>
                </c:pt>
                <c:pt idx="3136">
                  <c:v>0.74166243401599907</c:v>
                </c:pt>
                <c:pt idx="3137">
                  <c:v>0.74600921508516715</c:v>
                </c:pt>
                <c:pt idx="3138">
                  <c:v>0.73728617555825593</c:v>
                </c:pt>
                <c:pt idx="3139">
                  <c:v>0.71974939684728012</c:v>
                </c:pt>
                <c:pt idx="3140">
                  <c:v>0.7139786311607742</c:v>
                </c:pt>
                <c:pt idx="3141">
                  <c:v>0.74484145699929227</c:v>
                </c:pt>
                <c:pt idx="3142">
                  <c:v>0.72319598381918115</c:v>
                </c:pt>
                <c:pt idx="3143">
                  <c:v>0.66483528942260595</c:v>
                </c:pt>
                <c:pt idx="3144">
                  <c:v>0.59216899160121172</c:v>
                </c:pt>
                <c:pt idx="3145">
                  <c:v>0.59216899160121172</c:v>
                </c:pt>
                <c:pt idx="3146">
                  <c:v>0.59216899160121172</c:v>
                </c:pt>
                <c:pt idx="3147">
                  <c:v>0.59216899160121172</c:v>
                </c:pt>
                <c:pt idx="3148">
                  <c:v>0.50381392058338004</c:v>
                </c:pt>
                <c:pt idx="3149">
                  <c:v>0.49377120104486011</c:v>
                </c:pt>
                <c:pt idx="3150">
                  <c:v>0.49507500861646708</c:v>
                </c:pt>
                <c:pt idx="3151">
                  <c:v>0.49956464164565512</c:v>
                </c:pt>
                <c:pt idx="3152">
                  <c:v>0.54497115750902514</c:v>
                </c:pt>
                <c:pt idx="3153">
                  <c:v>0.60068568940809419</c:v>
                </c:pt>
                <c:pt idx="3154">
                  <c:v>0.64503782175703384</c:v>
                </c:pt>
                <c:pt idx="3155">
                  <c:v>0.6589148693017941</c:v>
                </c:pt>
                <c:pt idx="3156">
                  <c:v>0.66025949171912113</c:v>
                </c:pt>
                <c:pt idx="3157">
                  <c:v>0.65212599996372012</c:v>
                </c:pt>
                <c:pt idx="3158">
                  <c:v>0.62793413390897412</c:v>
                </c:pt>
                <c:pt idx="3159">
                  <c:v>0.60114372267672811</c:v>
                </c:pt>
                <c:pt idx="3160">
                  <c:v>0.58575879333176084</c:v>
                </c:pt>
                <c:pt idx="3161">
                  <c:v>0.58341420719429693</c:v>
                </c:pt>
                <c:pt idx="3162">
                  <c:v>0.58216255192555377</c:v>
                </c:pt>
                <c:pt idx="3163">
                  <c:v>0.58505133600594994</c:v>
                </c:pt>
                <c:pt idx="3164">
                  <c:v>0.60045894026520596</c:v>
                </c:pt>
                <c:pt idx="3165">
                  <c:v>0.65559752934133897</c:v>
                </c:pt>
                <c:pt idx="3166">
                  <c:v>0.65479937235837238</c:v>
                </c:pt>
                <c:pt idx="3167">
                  <c:v>0.61283944346690411</c:v>
                </c:pt>
                <c:pt idx="3168">
                  <c:v>0.52197924791844308</c:v>
                </c:pt>
                <c:pt idx="3169">
                  <c:v>0.52197924791844308</c:v>
                </c:pt>
                <c:pt idx="3170">
                  <c:v>0.52197924791844308</c:v>
                </c:pt>
                <c:pt idx="3171">
                  <c:v>0.52197924791844308</c:v>
                </c:pt>
                <c:pt idx="3172">
                  <c:v>0.45357311299363301</c:v>
                </c:pt>
                <c:pt idx="3173">
                  <c:v>0.44668674152411708</c:v>
                </c:pt>
                <c:pt idx="3174">
                  <c:v>0.44340114644366596</c:v>
                </c:pt>
                <c:pt idx="3175">
                  <c:v>0.43085511636766011</c:v>
                </c:pt>
                <c:pt idx="3176">
                  <c:v>0.4489746403758591</c:v>
                </c:pt>
                <c:pt idx="3177">
                  <c:v>0.49062392294157098</c:v>
                </c:pt>
                <c:pt idx="3178">
                  <c:v>0.52950459847261788</c:v>
                </c:pt>
                <c:pt idx="3179">
                  <c:v>0.54922950641246604</c:v>
                </c:pt>
                <c:pt idx="3180">
                  <c:v>0.55474177807607916</c:v>
                </c:pt>
                <c:pt idx="3181">
                  <c:v>0.55995700836250795</c:v>
                </c:pt>
                <c:pt idx="3182">
                  <c:v>0.55230422479002994</c:v>
                </c:pt>
                <c:pt idx="3183">
                  <c:v>0.52989007201552818</c:v>
                </c:pt>
                <c:pt idx="3184">
                  <c:v>0.51640530048796385</c:v>
                </c:pt>
                <c:pt idx="3185">
                  <c:v>0.50934659966985296</c:v>
                </c:pt>
                <c:pt idx="3186">
                  <c:v>0.50957561630417025</c:v>
                </c:pt>
                <c:pt idx="3187">
                  <c:v>0.51848232263681993</c:v>
                </c:pt>
                <c:pt idx="3188">
                  <c:v>0.54598699366916403</c:v>
                </c:pt>
                <c:pt idx="3189">
                  <c:v>0.61798211402760894</c:v>
                </c:pt>
                <c:pt idx="3190">
                  <c:v>0.63798592341320914</c:v>
                </c:pt>
                <c:pt idx="3191">
                  <c:v>0.59407821938433103</c:v>
                </c:pt>
                <c:pt idx="3192">
                  <c:v>0.67978758140294193</c:v>
                </c:pt>
                <c:pt idx="3193">
                  <c:v>0.67978758140294193</c:v>
                </c:pt>
                <c:pt idx="3194">
                  <c:v>0.67978758140294193</c:v>
                </c:pt>
                <c:pt idx="3195">
                  <c:v>0.67978758140294193</c:v>
                </c:pt>
                <c:pt idx="3196">
                  <c:v>0.457291798937</c:v>
                </c:pt>
                <c:pt idx="3197">
                  <c:v>0.47027318736735207</c:v>
                </c:pt>
                <c:pt idx="3198">
                  <c:v>0.5324001850273008</c:v>
                </c:pt>
                <c:pt idx="3199">
                  <c:v>0.60327289712844911</c:v>
                </c:pt>
                <c:pt idx="3200">
                  <c:v>0.67661263990422105</c:v>
                </c:pt>
                <c:pt idx="3201">
                  <c:v>0.71329611624068012</c:v>
                </c:pt>
                <c:pt idx="3202">
                  <c:v>0.73929970794710409</c:v>
                </c:pt>
                <c:pt idx="3203">
                  <c:v>0.75276180456037922</c:v>
                </c:pt>
                <c:pt idx="3204">
                  <c:v>0.76009033685852623</c:v>
                </c:pt>
                <c:pt idx="3205">
                  <c:v>0.75035146117147711</c:v>
                </c:pt>
                <c:pt idx="3206">
                  <c:v>0.71725288878408</c:v>
                </c:pt>
                <c:pt idx="3207">
                  <c:v>0.71843651930995689</c:v>
                </c:pt>
                <c:pt idx="3208">
                  <c:v>0.72798946069983816</c:v>
                </c:pt>
                <c:pt idx="3209">
                  <c:v>0.73702314655250611</c:v>
                </c:pt>
                <c:pt idx="3210">
                  <c:v>0.72800760063127012</c:v>
                </c:pt>
                <c:pt idx="3211">
                  <c:v>0.71152293794329402</c:v>
                </c:pt>
                <c:pt idx="3212">
                  <c:v>0.70282257333067311</c:v>
                </c:pt>
                <c:pt idx="3213">
                  <c:v>0.74221570192464692</c:v>
                </c:pt>
                <c:pt idx="3214">
                  <c:v>0.71060913889745503</c:v>
                </c:pt>
                <c:pt idx="3215">
                  <c:v>0.64422152484263584</c:v>
                </c:pt>
                <c:pt idx="3216">
                  <c:v>0.66733723946523504</c:v>
                </c:pt>
                <c:pt idx="3217">
                  <c:v>0.66733723946523504</c:v>
                </c:pt>
                <c:pt idx="3218">
                  <c:v>0.66733723946523504</c:v>
                </c:pt>
                <c:pt idx="3219">
                  <c:v>0.66733723946523504</c:v>
                </c:pt>
                <c:pt idx="3220">
                  <c:v>0.50480934932065991</c:v>
                </c:pt>
                <c:pt idx="3221">
                  <c:v>0.51053703267001604</c:v>
                </c:pt>
                <c:pt idx="3222">
                  <c:v>0.54767173980082395</c:v>
                </c:pt>
                <c:pt idx="3223">
                  <c:v>0.59699648085330193</c:v>
                </c:pt>
                <c:pt idx="3224">
                  <c:v>0.65800333774738295</c:v>
                </c:pt>
                <c:pt idx="3225">
                  <c:v>0.68848749251727803</c:v>
                </c:pt>
                <c:pt idx="3226">
                  <c:v>0.71601030348105299</c:v>
                </c:pt>
                <c:pt idx="3227">
                  <c:v>0.72964699693435109</c:v>
                </c:pt>
                <c:pt idx="3228">
                  <c:v>0.73700047163821714</c:v>
                </c:pt>
                <c:pt idx="3229">
                  <c:v>0.725721969270956</c:v>
                </c:pt>
                <c:pt idx="3230">
                  <c:v>0.69459838191811596</c:v>
                </c:pt>
                <c:pt idx="3231">
                  <c:v>0.693002067952183</c:v>
                </c:pt>
                <c:pt idx="3232">
                  <c:v>0.70104032506757108</c:v>
                </c:pt>
                <c:pt idx="3233">
                  <c:v>0.70756389790846597</c:v>
                </c:pt>
                <c:pt idx="3234">
                  <c:v>0.69871161137010906</c:v>
                </c:pt>
                <c:pt idx="3235">
                  <c:v>0.6848413662996351</c:v>
                </c:pt>
                <c:pt idx="3236">
                  <c:v>0.68534021441398918</c:v>
                </c:pt>
                <c:pt idx="3237">
                  <c:v>0.72537277559090796</c:v>
                </c:pt>
                <c:pt idx="3238">
                  <c:v>0.7005573493932189</c:v>
                </c:pt>
                <c:pt idx="3239">
                  <c:v>0.64083162515645709</c:v>
                </c:pt>
                <c:pt idx="3240">
                  <c:v>0.69243043336296184</c:v>
                </c:pt>
                <c:pt idx="3241">
                  <c:v>0.69243043336296184</c:v>
                </c:pt>
                <c:pt idx="3242">
                  <c:v>0.69243043336296184</c:v>
                </c:pt>
                <c:pt idx="3243">
                  <c:v>0.69243043336296184</c:v>
                </c:pt>
                <c:pt idx="3244">
                  <c:v>0.51138280697298988</c:v>
                </c:pt>
                <c:pt idx="3245">
                  <c:v>0.51516725016779397</c:v>
                </c:pt>
                <c:pt idx="3246">
                  <c:v>0.56537631287753698</c:v>
                </c:pt>
                <c:pt idx="3247">
                  <c:v>0.62330164891976703</c:v>
                </c:pt>
                <c:pt idx="3248">
                  <c:v>0.69156674587769962</c:v>
                </c:pt>
                <c:pt idx="3249">
                  <c:v>0.72558818727665186</c:v>
                </c:pt>
                <c:pt idx="3250">
                  <c:v>0.74925172782846905</c:v>
                </c:pt>
                <c:pt idx="3251">
                  <c:v>0.7604100531499991</c:v>
                </c:pt>
                <c:pt idx="3252">
                  <c:v>0.76785422751102006</c:v>
                </c:pt>
                <c:pt idx="3253">
                  <c:v>0.75711538810383305</c:v>
                </c:pt>
                <c:pt idx="3254">
                  <c:v>0.72466305077366799</c:v>
                </c:pt>
                <c:pt idx="3255">
                  <c:v>0.72208037803617109</c:v>
                </c:pt>
                <c:pt idx="3256">
                  <c:v>0.73271718032905797</c:v>
                </c:pt>
                <c:pt idx="3257">
                  <c:v>0.73847660855841912</c:v>
                </c:pt>
                <c:pt idx="3258">
                  <c:v>0.73089638471166585</c:v>
                </c:pt>
                <c:pt idx="3259">
                  <c:v>0.71334826854354516</c:v>
                </c:pt>
                <c:pt idx="3260">
                  <c:v>0.70977016706876805</c:v>
                </c:pt>
                <c:pt idx="3261">
                  <c:v>0.74421562936492103</c:v>
                </c:pt>
                <c:pt idx="3262">
                  <c:v>0.71429381246938917</c:v>
                </c:pt>
                <c:pt idx="3263">
                  <c:v>0.65113283871786998</c:v>
                </c:pt>
                <c:pt idx="3264">
                  <c:v>0.69463931013840818</c:v>
                </c:pt>
                <c:pt idx="3265">
                  <c:v>0.69463931013840818</c:v>
                </c:pt>
                <c:pt idx="3266">
                  <c:v>0.69463931013840818</c:v>
                </c:pt>
                <c:pt idx="3267">
                  <c:v>0.69463931013840818</c:v>
                </c:pt>
                <c:pt idx="3268">
                  <c:v>0.52540043898634092</c:v>
                </c:pt>
                <c:pt idx="3269">
                  <c:v>0.52967919531264196</c:v>
                </c:pt>
                <c:pt idx="3270">
                  <c:v>0.56738077530066888</c:v>
                </c:pt>
                <c:pt idx="3271">
                  <c:v>0.61717035209606907</c:v>
                </c:pt>
                <c:pt idx="3272">
                  <c:v>0.68001387704754501</c:v>
                </c:pt>
                <c:pt idx="3273">
                  <c:v>0.71367025232644621</c:v>
                </c:pt>
                <c:pt idx="3274">
                  <c:v>0.74409091733633215</c:v>
                </c:pt>
                <c:pt idx="3275">
                  <c:v>0.75883414660692605</c:v>
                </c:pt>
                <c:pt idx="3276">
                  <c:v>0.76759346599669798</c:v>
                </c:pt>
                <c:pt idx="3277">
                  <c:v>0.75690451140094717</c:v>
                </c:pt>
                <c:pt idx="3278">
                  <c:v>0.7267990276996753</c:v>
                </c:pt>
                <c:pt idx="3279">
                  <c:v>0.7254135904366279</c:v>
                </c:pt>
                <c:pt idx="3280">
                  <c:v>0.73517740852939606</c:v>
                </c:pt>
                <c:pt idx="3281">
                  <c:v>0.74378253850200404</c:v>
                </c:pt>
                <c:pt idx="3282">
                  <c:v>0.73733832786112097</c:v>
                </c:pt>
                <c:pt idx="3283">
                  <c:v>0.72166769459611413</c:v>
                </c:pt>
                <c:pt idx="3284">
                  <c:v>0.71592867378961311</c:v>
                </c:pt>
                <c:pt idx="3285">
                  <c:v>0.75002494240571815</c:v>
                </c:pt>
                <c:pt idx="3286">
                  <c:v>0.7208695376131482</c:v>
                </c:pt>
                <c:pt idx="3287">
                  <c:v>0.65504652892412107</c:v>
                </c:pt>
                <c:pt idx="3288">
                  <c:v>0.69569221978340912</c:v>
                </c:pt>
                <c:pt idx="3289">
                  <c:v>0.69569221978340912</c:v>
                </c:pt>
                <c:pt idx="3290">
                  <c:v>0.69569221978340912</c:v>
                </c:pt>
                <c:pt idx="3291">
                  <c:v>0.69569221978340912</c:v>
                </c:pt>
                <c:pt idx="3292">
                  <c:v>0.52615097864930105</c:v>
                </c:pt>
                <c:pt idx="3293">
                  <c:v>0.53079480109565202</c:v>
                </c:pt>
                <c:pt idx="3294">
                  <c:v>0.57583625083897205</c:v>
                </c:pt>
                <c:pt idx="3295">
                  <c:v>0.629832024234948</c:v>
                </c:pt>
                <c:pt idx="3296">
                  <c:v>0.69073230903187199</c:v>
                </c:pt>
                <c:pt idx="3297">
                  <c:v>0.72562673463094307</c:v>
                </c:pt>
                <c:pt idx="3298">
                  <c:v>0.75301122861755609</c:v>
                </c:pt>
                <c:pt idx="3299">
                  <c:v>0.76512416783064496</c:v>
                </c:pt>
                <c:pt idx="3300">
                  <c:v>0.77293340831171709</c:v>
                </c:pt>
                <c:pt idx="3301">
                  <c:v>0.76443258294483596</c:v>
                </c:pt>
                <c:pt idx="3302">
                  <c:v>0.72944292270575184</c:v>
                </c:pt>
                <c:pt idx="3303">
                  <c:v>0.72669472309394711</c:v>
                </c:pt>
                <c:pt idx="3304">
                  <c:v>0.73371260906633784</c:v>
                </c:pt>
                <c:pt idx="3305">
                  <c:v>0.74139940501024904</c:v>
                </c:pt>
                <c:pt idx="3306">
                  <c:v>0.73264688809476308</c:v>
                </c:pt>
                <c:pt idx="3307">
                  <c:v>0.71464073865800826</c:v>
                </c:pt>
                <c:pt idx="3308">
                  <c:v>0.70366154515935897</c:v>
                </c:pt>
                <c:pt idx="3309">
                  <c:v>0.73030003446587022</c:v>
                </c:pt>
                <c:pt idx="3310">
                  <c:v>0.71039372721171101</c:v>
                </c:pt>
                <c:pt idx="3311">
                  <c:v>0.6564773160157451</c:v>
                </c:pt>
                <c:pt idx="3312">
                  <c:v>0.60643944890888313</c:v>
                </c:pt>
                <c:pt idx="3313">
                  <c:v>0.60643944890888313</c:v>
                </c:pt>
                <c:pt idx="3314">
                  <c:v>0.60643944890888313</c:v>
                </c:pt>
                <c:pt idx="3315">
                  <c:v>0.60643944890888313</c:v>
                </c:pt>
                <c:pt idx="3316">
                  <c:v>0.51408338926478891</c:v>
                </c:pt>
                <c:pt idx="3317">
                  <c:v>0.5056052388121971</c:v>
                </c:pt>
                <c:pt idx="3318">
                  <c:v>0.50490231646924399</c:v>
                </c:pt>
                <c:pt idx="3319">
                  <c:v>0.50938968200700196</c:v>
                </c:pt>
                <c:pt idx="3320">
                  <c:v>0.55690723239066209</c:v>
                </c:pt>
                <c:pt idx="3321">
                  <c:v>0.61229751301540114</c:v>
                </c:pt>
                <c:pt idx="3322">
                  <c:v>0.6612118381192521</c:v>
                </c:pt>
                <c:pt idx="3323">
                  <c:v>0.67780307290438424</c:v>
                </c:pt>
                <c:pt idx="3324">
                  <c:v>0.68049685272189708</c:v>
                </c:pt>
                <c:pt idx="3325">
                  <c:v>0.67354699149237207</c:v>
                </c:pt>
                <c:pt idx="3326">
                  <c:v>0.64637564170007411</c:v>
                </c:pt>
                <c:pt idx="3327">
                  <c:v>0.61938115623922907</c:v>
                </c:pt>
                <c:pt idx="3328">
                  <c:v>0.60312551018557126</c:v>
                </c:pt>
                <c:pt idx="3329">
                  <c:v>0.60141128666533605</c:v>
                </c:pt>
                <c:pt idx="3330">
                  <c:v>0.60062900212237225</c:v>
                </c:pt>
                <c:pt idx="3331">
                  <c:v>0.60576713770021884</c:v>
                </c:pt>
                <c:pt idx="3332">
                  <c:v>0.617109129827489</c:v>
                </c:pt>
                <c:pt idx="3333">
                  <c:v>0.65905772126181394</c:v>
                </c:pt>
                <c:pt idx="3334">
                  <c:v>0.66126399042211603</c:v>
                </c:pt>
                <c:pt idx="3335">
                  <c:v>0.61842427485624096</c:v>
                </c:pt>
                <c:pt idx="3336">
                  <c:v>0.60643944890888313</c:v>
                </c:pt>
                <c:pt idx="3337">
                  <c:v>0.60643944890888313</c:v>
                </c:pt>
                <c:pt idx="3338">
                  <c:v>0.60643944890888313</c:v>
                </c:pt>
                <c:pt idx="3339">
                  <c:v>0.60643944890888313</c:v>
                </c:pt>
                <c:pt idx="3340">
                  <c:v>0.51408338926478891</c:v>
                </c:pt>
                <c:pt idx="3341">
                  <c:v>0.5056052388121971</c:v>
                </c:pt>
                <c:pt idx="3342">
                  <c:v>0.50490231646924399</c:v>
                </c:pt>
                <c:pt idx="3343">
                  <c:v>0.50938968200700196</c:v>
                </c:pt>
                <c:pt idx="3344">
                  <c:v>0.55690723239066209</c:v>
                </c:pt>
                <c:pt idx="3345">
                  <c:v>0.61229751301540114</c:v>
                </c:pt>
                <c:pt idx="3346">
                  <c:v>0.6612118381192521</c:v>
                </c:pt>
                <c:pt idx="3347">
                  <c:v>0.67780307290438424</c:v>
                </c:pt>
                <c:pt idx="3348">
                  <c:v>0.68049685272189708</c:v>
                </c:pt>
                <c:pt idx="3349">
                  <c:v>0.67354699149237207</c:v>
                </c:pt>
                <c:pt idx="3350">
                  <c:v>0.64637564170007411</c:v>
                </c:pt>
                <c:pt idx="3351">
                  <c:v>0.61938115623922907</c:v>
                </c:pt>
                <c:pt idx="3352">
                  <c:v>0.60312551018557126</c:v>
                </c:pt>
                <c:pt idx="3353">
                  <c:v>0.60141128666533605</c:v>
                </c:pt>
                <c:pt idx="3354">
                  <c:v>0.60062900212237225</c:v>
                </c:pt>
                <c:pt idx="3355">
                  <c:v>0.60576713770021884</c:v>
                </c:pt>
                <c:pt idx="3356">
                  <c:v>0.617109129827489</c:v>
                </c:pt>
                <c:pt idx="3357">
                  <c:v>0.65905772126181394</c:v>
                </c:pt>
                <c:pt idx="3358">
                  <c:v>0.66126399042211603</c:v>
                </c:pt>
                <c:pt idx="3359">
                  <c:v>0.61842427485624096</c:v>
                </c:pt>
                <c:pt idx="3360">
                  <c:v>0.69490925499301615</c:v>
                </c:pt>
                <c:pt idx="3361">
                  <c:v>0.69490925499301615</c:v>
                </c:pt>
                <c:pt idx="3362">
                  <c:v>0.69490925499301615</c:v>
                </c:pt>
                <c:pt idx="3363">
                  <c:v>0.69490925499301615</c:v>
                </c:pt>
                <c:pt idx="3364">
                  <c:v>0.46594001124675805</c:v>
                </c:pt>
                <c:pt idx="3365">
                  <c:v>0.48073766031164405</c:v>
                </c:pt>
                <c:pt idx="3366">
                  <c:v>0.54352676546882683</c:v>
                </c:pt>
                <c:pt idx="3367">
                  <c:v>0.60927948192355807</c:v>
                </c:pt>
                <c:pt idx="3368">
                  <c:v>0.68584813249405918</c:v>
                </c:pt>
                <c:pt idx="3369">
                  <c:v>0.72683304007110805</c:v>
                </c:pt>
                <c:pt idx="3370">
                  <c:v>0.75528552252072512</c:v>
                </c:pt>
                <c:pt idx="3371">
                  <c:v>0.7701443938541912</c:v>
                </c:pt>
                <c:pt idx="3372">
                  <c:v>0.77909645001541916</c:v>
                </c:pt>
                <c:pt idx="3373">
                  <c:v>0.76766375823099409</c:v>
                </c:pt>
                <c:pt idx="3374">
                  <c:v>0.73367859669490421</c:v>
                </c:pt>
                <c:pt idx="3375">
                  <c:v>0.73676692002104194</c:v>
                </c:pt>
                <c:pt idx="3376">
                  <c:v>0.7470227837538771</c:v>
                </c:pt>
                <c:pt idx="3377">
                  <c:v>0.75589774520652309</c:v>
                </c:pt>
                <c:pt idx="3378">
                  <c:v>0.74730168519963003</c:v>
                </c:pt>
                <c:pt idx="3379">
                  <c:v>0.72842935403704201</c:v>
                </c:pt>
                <c:pt idx="3380">
                  <c:v>0.72144774792751298</c:v>
                </c:pt>
                <c:pt idx="3381">
                  <c:v>0.75086844921726192</c:v>
                </c:pt>
                <c:pt idx="3382">
                  <c:v>0.72879668764852124</c:v>
                </c:pt>
                <c:pt idx="3383">
                  <c:v>0.66361991401672515</c:v>
                </c:pt>
                <c:pt idx="3384">
                  <c:v>0.70879355851034909</c:v>
                </c:pt>
                <c:pt idx="3385">
                  <c:v>0.70879355851034909</c:v>
                </c:pt>
                <c:pt idx="3386">
                  <c:v>0.70879355851034909</c:v>
                </c:pt>
                <c:pt idx="3387">
                  <c:v>0.70879355851034909</c:v>
                </c:pt>
                <c:pt idx="3388">
                  <c:v>0.52471565657481822</c:v>
                </c:pt>
                <c:pt idx="3389">
                  <c:v>0.53171313512434892</c:v>
                </c:pt>
                <c:pt idx="3390">
                  <c:v>0.5760448600504291</c:v>
                </c:pt>
                <c:pt idx="3391">
                  <c:v>0.6314646180637441</c:v>
                </c:pt>
                <c:pt idx="3392">
                  <c:v>0.70094055544470013</c:v>
                </c:pt>
                <c:pt idx="3393">
                  <c:v>0.73393935820922607</c:v>
                </c:pt>
                <c:pt idx="3394">
                  <c:v>0.76089756380720897</c:v>
                </c:pt>
                <c:pt idx="3395">
                  <c:v>0.7750512453062931</c:v>
                </c:pt>
                <c:pt idx="3396">
                  <c:v>0.78237977760444111</c:v>
                </c:pt>
                <c:pt idx="3397">
                  <c:v>0.77339597656320924</c:v>
                </c:pt>
                <c:pt idx="3398">
                  <c:v>0.73889609447276305</c:v>
                </c:pt>
                <c:pt idx="3399">
                  <c:v>0.74180075099316112</c:v>
                </c:pt>
                <c:pt idx="3400">
                  <c:v>0.75288878408039595</c:v>
                </c:pt>
                <c:pt idx="3401">
                  <c:v>0.764230776207666</c:v>
                </c:pt>
                <c:pt idx="3402">
                  <c:v>0.75754394398389213</c:v>
                </c:pt>
                <c:pt idx="3403">
                  <c:v>0.73968064650715615</c:v>
                </c:pt>
                <c:pt idx="3404">
                  <c:v>0.72941798030003391</c:v>
                </c:pt>
                <c:pt idx="3405">
                  <c:v>0.75710178315526</c:v>
                </c:pt>
                <c:pt idx="3406">
                  <c:v>0.73380104123206402</c:v>
                </c:pt>
                <c:pt idx="3407">
                  <c:v>0.66996662252616712</c:v>
                </c:pt>
                <c:pt idx="3408">
                  <c:v>0.70699974604096005</c:v>
                </c:pt>
                <c:pt idx="3409">
                  <c:v>0.70699974604096005</c:v>
                </c:pt>
                <c:pt idx="3410">
                  <c:v>0.70699974604096005</c:v>
                </c:pt>
                <c:pt idx="3411">
                  <c:v>0.70699974604096005</c:v>
                </c:pt>
                <c:pt idx="3412">
                  <c:v>0.52567707294066401</c:v>
                </c:pt>
                <c:pt idx="3413">
                  <c:v>0.53274257623306209</c:v>
                </c:pt>
                <c:pt idx="3414">
                  <c:v>0.57467529522738414</c:v>
                </c:pt>
                <c:pt idx="3415">
                  <c:v>0.63282964790393115</c:v>
                </c:pt>
                <c:pt idx="3416">
                  <c:v>0.69878417109583302</c:v>
                </c:pt>
                <c:pt idx="3417">
                  <c:v>0.73556288207230591</c:v>
                </c:pt>
                <c:pt idx="3418">
                  <c:v>0.76214468409309422</c:v>
                </c:pt>
                <c:pt idx="3419">
                  <c:v>0.77647522992363105</c:v>
                </c:pt>
                <c:pt idx="3420">
                  <c:v>0.78615061585067203</c:v>
                </c:pt>
                <c:pt idx="3421">
                  <c:v>0.77776316505523591</c:v>
                </c:pt>
                <c:pt idx="3422">
                  <c:v>0.74196627786747005</c:v>
                </c:pt>
                <c:pt idx="3423">
                  <c:v>0.74341973987338295</c:v>
                </c:pt>
                <c:pt idx="3424">
                  <c:v>0.75206795218314115</c:v>
                </c:pt>
                <c:pt idx="3425">
                  <c:v>0.75971846826419021</c:v>
                </c:pt>
                <c:pt idx="3426">
                  <c:v>0.75368920855479227</c:v>
                </c:pt>
                <c:pt idx="3427">
                  <c:v>0.73383051862063908</c:v>
                </c:pt>
                <c:pt idx="3428">
                  <c:v>0.723819543962124</c:v>
                </c:pt>
                <c:pt idx="3429">
                  <c:v>0.74882770693126799</c:v>
                </c:pt>
                <c:pt idx="3430">
                  <c:v>0.72219828759047322</c:v>
                </c:pt>
                <c:pt idx="3431">
                  <c:v>0.65765187657590629</c:v>
                </c:pt>
                <c:pt idx="3432">
                  <c:v>0.70580432455965303</c:v>
                </c:pt>
                <c:pt idx="3433">
                  <c:v>0.70580432455965303</c:v>
                </c:pt>
                <c:pt idx="3434">
                  <c:v>0.70580432455965303</c:v>
                </c:pt>
                <c:pt idx="3435">
                  <c:v>0.70580432455965303</c:v>
                </c:pt>
                <c:pt idx="3436">
                  <c:v>0.52352068859179701</c:v>
                </c:pt>
                <c:pt idx="3437">
                  <c:v>0.527477461135197</c:v>
                </c:pt>
                <c:pt idx="3438">
                  <c:v>0.56990902824387324</c:v>
                </c:pt>
                <c:pt idx="3439">
                  <c:v>0.62758494022892597</c:v>
                </c:pt>
                <c:pt idx="3440">
                  <c:v>0.699201389518748</c:v>
                </c:pt>
                <c:pt idx="3441">
                  <c:v>0.73532933045513116</c:v>
                </c:pt>
                <c:pt idx="3442">
                  <c:v>0.76178415295590207</c:v>
                </c:pt>
                <c:pt idx="3443">
                  <c:v>0.777590835706641</c:v>
                </c:pt>
                <c:pt idx="3444">
                  <c:v>0.78568351261632208</c:v>
                </c:pt>
                <c:pt idx="3445">
                  <c:v>0.77596957933499011</c:v>
                </c:pt>
                <c:pt idx="3446">
                  <c:v>0.74163522411885319</c:v>
                </c:pt>
                <c:pt idx="3447">
                  <c:v>0.74312043100477121</c:v>
                </c:pt>
                <c:pt idx="3448">
                  <c:v>0.74893881401128315</c:v>
                </c:pt>
                <c:pt idx="3449">
                  <c:v>0.7604486005042902</c:v>
                </c:pt>
                <c:pt idx="3450">
                  <c:v>0.754550855297767</c:v>
                </c:pt>
                <c:pt idx="3451">
                  <c:v>0.73451756852359107</c:v>
                </c:pt>
                <c:pt idx="3452">
                  <c:v>0.72716862880258304</c:v>
                </c:pt>
                <c:pt idx="3453">
                  <c:v>0.74839234857692194</c:v>
                </c:pt>
                <c:pt idx="3454">
                  <c:v>0.71941607560723386</c:v>
                </c:pt>
                <c:pt idx="3455">
                  <c:v>0.65384702595824207</c:v>
                </c:pt>
                <c:pt idx="3456">
                  <c:v>0.70606395232826002</c:v>
                </c:pt>
                <c:pt idx="3457">
                  <c:v>0.70606395232826002</c:v>
                </c:pt>
                <c:pt idx="3458">
                  <c:v>0.70606395232826002</c:v>
                </c:pt>
                <c:pt idx="3459">
                  <c:v>0.70606395232826002</c:v>
                </c:pt>
                <c:pt idx="3460">
                  <c:v>0.52747065866091003</c:v>
                </c:pt>
                <c:pt idx="3461">
                  <c:v>0.53424138806755284</c:v>
                </c:pt>
                <c:pt idx="3462">
                  <c:v>0.57707430115914204</c:v>
                </c:pt>
                <c:pt idx="3463">
                  <c:v>0.63689979501877525</c:v>
                </c:pt>
                <c:pt idx="3464">
                  <c:v>0.70162987283908129</c:v>
                </c:pt>
                <c:pt idx="3465">
                  <c:v>0.73902534148420895</c:v>
                </c:pt>
                <c:pt idx="3466">
                  <c:v>0.76520806501351413</c:v>
                </c:pt>
                <c:pt idx="3467">
                  <c:v>0.77824160574673007</c:v>
                </c:pt>
                <c:pt idx="3468">
                  <c:v>0.78861537903386703</c:v>
                </c:pt>
                <c:pt idx="3469">
                  <c:v>0.77961797304406211</c:v>
                </c:pt>
                <c:pt idx="3470">
                  <c:v>0.74417027953634307</c:v>
                </c:pt>
                <c:pt idx="3471">
                  <c:v>0.74102980390734108</c:v>
                </c:pt>
                <c:pt idx="3472">
                  <c:v>0.74723592794819216</c:v>
                </c:pt>
                <c:pt idx="3473">
                  <c:v>0.75518348540642499</c:v>
                </c:pt>
                <c:pt idx="3474">
                  <c:v>0.74573711611370119</c:v>
                </c:pt>
                <c:pt idx="3475">
                  <c:v>0.72698949697970128</c:v>
                </c:pt>
                <c:pt idx="3476">
                  <c:v>0.71629147241823421</c:v>
                </c:pt>
                <c:pt idx="3477">
                  <c:v>0.73827026683839114</c:v>
                </c:pt>
                <c:pt idx="3478">
                  <c:v>0.71651595406969404</c:v>
                </c:pt>
                <c:pt idx="3479">
                  <c:v>0.66183086327933716</c:v>
                </c:pt>
                <c:pt idx="3480">
                  <c:v>0.59664320568868212</c:v>
                </c:pt>
                <c:pt idx="3481">
                  <c:v>0.59664320568868212</c:v>
                </c:pt>
                <c:pt idx="3482">
                  <c:v>0.59664320568868212</c:v>
                </c:pt>
                <c:pt idx="3483">
                  <c:v>0.59664320568868212</c:v>
                </c:pt>
                <c:pt idx="3484">
                  <c:v>0.50156910406878696</c:v>
                </c:pt>
                <c:pt idx="3485">
                  <c:v>0.49487320187929712</c:v>
                </c:pt>
                <c:pt idx="3486">
                  <c:v>0.4952065231193431</c:v>
                </c:pt>
                <c:pt idx="3487">
                  <c:v>0.50385927041195799</c:v>
                </c:pt>
                <c:pt idx="3488">
                  <c:v>0.54827262502947705</c:v>
                </c:pt>
                <c:pt idx="3489">
                  <c:v>0.60310963774556914</c:v>
                </c:pt>
                <c:pt idx="3490">
                  <c:v>0.65187657590654302</c:v>
                </c:pt>
                <c:pt idx="3491">
                  <c:v>0.66859705770312228</c:v>
                </c:pt>
                <c:pt idx="3492">
                  <c:v>0.67116385800061695</c:v>
                </c:pt>
                <c:pt idx="3493">
                  <c:v>0.66362444899958317</c:v>
                </c:pt>
                <c:pt idx="3494">
                  <c:v>0.63489533259564324</c:v>
                </c:pt>
                <c:pt idx="3495">
                  <c:v>0.60883958858635501</c:v>
                </c:pt>
                <c:pt idx="3496">
                  <c:v>0.59309866308705284</c:v>
                </c:pt>
                <c:pt idx="3497">
                  <c:v>0.59167014348685798</c:v>
                </c:pt>
                <c:pt idx="3498">
                  <c:v>0.59098082609247704</c:v>
                </c:pt>
                <c:pt idx="3499">
                  <c:v>0.59596023727030301</c:v>
                </c:pt>
                <c:pt idx="3500">
                  <c:v>0.60670134416891908</c:v>
                </c:pt>
                <c:pt idx="3501">
                  <c:v>0.64717153119161208</c:v>
                </c:pt>
                <c:pt idx="3502">
                  <c:v>0.6526248480780743</c:v>
                </c:pt>
                <c:pt idx="3503">
                  <c:v>0.60876929635206012</c:v>
                </c:pt>
                <c:pt idx="3504">
                  <c:v>0.52311922923431298</c:v>
                </c:pt>
                <c:pt idx="3505">
                  <c:v>0.52311922923431298</c:v>
                </c:pt>
                <c:pt idx="3506">
                  <c:v>0.52311922923431298</c:v>
                </c:pt>
                <c:pt idx="3507">
                  <c:v>0.52311922923431298</c:v>
                </c:pt>
                <c:pt idx="3508">
                  <c:v>0.45507419231955304</c:v>
                </c:pt>
                <c:pt idx="3509">
                  <c:v>0.44851887459865414</c:v>
                </c:pt>
                <c:pt idx="3510">
                  <c:v>0.44628993052406302</c:v>
                </c:pt>
                <c:pt idx="3511">
                  <c:v>0.42760806864150008</c:v>
                </c:pt>
                <c:pt idx="3512">
                  <c:v>0.44774566002140492</c:v>
                </c:pt>
                <c:pt idx="3513">
                  <c:v>0.48517967602082507</c:v>
                </c:pt>
                <c:pt idx="3514">
                  <c:v>0.52466803925481209</c:v>
                </c:pt>
                <c:pt idx="3515">
                  <c:v>0.5438102018974369</c:v>
                </c:pt>
                <c:pt idx="3516">
                  <c:v>0.55156502258421503</c:v>
                </c:pt>
                <c:pt idx="3517">
                  <c:v>0.56058283599687997</c:v>
                </c:pt>
                <c:pt idx="3518">
                  <c:v>0.55567144956192105</c:v>
                </c:pt>
                <c:pt idx="3519">
                  <c:v>0.53487401817621105</c:v>
                </c:pt>
                <c:pt idx="3520">
                  <c:v>0.52206949407731196</c:v>
                </c:pt>
                <c:pt idx="3521">
                  <c:v>0.51840749541966691</c:v>
                </c:pt>
                <c:pt idx="3522">
                  <c:v>0.52129401200863512</c:v>
                </c:pt>
                <c:pt idx="3523">
                  <c:v>0.531887731964373</c:v>
                </c:pt>
                <c:pt idx="3524">
                  <c:v>0.55811127033939811</c:v>
                </c:pt>
                <c:pt idx="3525">
                  <c:v>0.613531028352713</c:v>
                </c:pt>
                <c:pt idx="3526">
                  <c:v>0.6289771799662599</c:v>
                </c:pt>
                <c:pt idx="3527">
                  <c:v>0.58651840296043689</c:v>
                </c:pt>
                <c:pt idx="3528">
                  <c:v>0.68356987048088913</c:v>
                </c:pt>
                <c:pt idx="3529">
                  <c:v>0.68356987048088913</c:v>
                </c:pt>
                <c:pt idx="3530">
                  <c:v>0.68356987048088913</c:v>
                </c:pt>
                <c:pt idx="3531">
                  <c:v>0.68356987048088913</c:v>
                </c:pt>
                <c:pt idx="3532">
                  <c:v>0.46230068750340103</c:v>
                </c:pt>
                <c:pt idx="3533">
                  <c:v>0.47294202477914604</c:v>
                </c:pt>
                <c:pt idx="3534">
                  <c:v>0.53372213253033907</c:v>
                </c:pt>
                <c:pt idx="3535">
                  <c:v>0.60067208445952114</c:v>
                </c:pt>
                <c:pt idx="3536">
                  <c:v>0.67773958314437621</c:v>
                </c:pt>
                <c:pt idx="3537">
                  <c:v>0.72223229996190585</c:v>
                </c:pt>
                <c:pt idx="3538">
                  <c:v>0.74861229524552408</c:v>
                </c:pt>
                <c:pt idx="3539">
                  <c:v>0.76321267255609815</c:v>
                </c:pt>
                <c:pt idx="3540">
                  <c:v>0.7727656139459792</c:v>
                </c:pt>
                <c:pt idx="3541">
                  <c:v>0.76263219475030397</c:v>
                </c:pt>
                <c:pt idx="3542">
                  <c:v>0.72766520942550816</c:v>
                </c:pt>
                <c:pt idx="3543">
                  <c:v>0.72446351152792587</c:v>
                </c:pt>
                <c:pt idx="3544">
                  <c:v>0.73381237868920801</c:v>
                </c:pt>
                <c:pt idx="3545">
                  <c:v>0.7390344114499251</c:v>
                </c:pt>
                <c:pt idx="3546">
                  <c:v>0.73255392094617899</c:v>
                </c:pt>
                <c:pt idx="3547">
                  <c:v>0.71427113755510019</c:v>
                </c:pt>
                <c:pt idx="3548">
                  <c:v>0.70728046147985602</c:v>
                </c:pt>
                <c:pt idx="3549">
                  <c:v>0.73286910225479318</c:v>
                </c:pt>
                <c:pt idx="3550">
                  <c:v>0.70458894915377202</c:v>
                </c:pt>
                <c:pt idx="3551">
                  <c:v>0.63802673825892908</c:v>
                </c:pt>
                <c:pt idx="3552">
                  <c:v>0.69815006711774596</c:v>
                </c:pt>
                <c:pt idx="3553">
                  <c:v>0.69815006711774596</c:v>
                </c:pt>
                <c:pt idx="3554">
                  <c:v>0.69815006711774596</c:v>
                </c:pt>
                <c:pt idx="3555">
                  <c:v>0.69815006711774596</c:v>
                </c:pt>
                <c:pt idx="3556">
                  <c:v>0.51838935548823584</c:v>
                </c:pt>
                <c:pt idx="3557">
                  <c:v>0.52291980336314314</c:v>
                </c:pt>
                <c:pt idx="3558">
                  <c:v>0.55997968327679715</c:v>
                </c:pt>
                <c:pt idx="3559">
                  <c:v>0.61912266221633705</c:v>
                </c:pt>
                <c:pt idx="3560">
                  <c:v>0.69072550655758524</c:v>
                </c:pt>
                <c:pt idx="3561">
                  <c:v>0.72727520089974107</c:v>
                </c:pt>
                <c:pt idx="3562">
                  <c:v>0.75352821666334124</c:v>
                </c:pt>
                <c:pt idx="3563">
                  <c:v>0.76858889473397807</c:v>
                </c:pt>
                <c:pt idx="3564">
                  <c:v>0.77976535998693897</c:v>
                </c:pt>
                <c:pt idx="3565">
                  <c:v>0.76868866435684913</c:v>
                </c:pt>
                <c:pt idx="3566">
                  <c:v>0.73291671957480009</c:v>
                </c:pt>
                <c:pt idx="3567">
                  <c:v>0.7333271355234281</c:v>
                </c:pt>
                <c:pt idx="3568">
                  <c:v>0.74229506412465807</c:v>
                </c:pt>
                <c:pt idx="3569">
                  <c:v>0.75404973969198419</c:v>
                </c:pt>
                <c:pt idx="3570">
                  <c:v>0.74788669798828111</c:v>
                </c:pt>
                <c:pt idx="3571">
                  <c:v>0.72972635913436201</c:v>
                </c:pt>
                <c:pt idx="3572">
                  <c:v>0.71877437553286005</c:v>
                </c:pt>
                <c:pt idx="3573">
                  <c:v>0.73738821267255616</c:v>
                </c:pt>
                <c:pt idx="3574">
                  <c:v>0.70979057449162808</c:v>
                </c:pt>
                <c:pt idx="3575">
                  <c:v>0.64786311607742109</c:v>
                </c:pt>
                <c:pt idx="3576">
                  <c:v>0.69595218767572997</c:v>
                </c:pt>
                <c:pt idx="3577">
                  <c:v>0.69595218767572997</c:v>
                </c:pt>
                <c:pt idx="3578">
                  <c:v>0.69595218767572997</c:v>
                </c:pt>
                <c:pt idx="3579">
                  <c:v>0.69595218767572997</c:v>
                </c:pt>
                <c:pt idx="3580">
                  <c:v>0.51259364739601299</c:v>
                </c:pt>
                <c:pt idx="3581">
                  <c:v>0.51849819507682293</c:v>
                </c:pt>
                <c:pt idx="3582">
                  <c:v>0.55778475157363905</c:v>
                </c:pt>
                <c:pt idx="3583">
                  <c:v>0.62024960545649122</c:v>
                </c:pt>
                <c:pt idx="3584">
                  <c:v>0.69075044896330295</c:v>
                </c:pt>
                <c:pt idx="3585">
                  <c:v>0.72507573421372506</c:v>
                </c:pt>
                <c:pt idx="3586">
                  <c:v>0.75312687068042916</c:v>
                </c:pt>
                <c:pt idx="3587">
                  <c:v>0.76952990367696417</c:v>
                </c:pt>
                <c:pt idx="3588">
                  <c:v>0.78040479256988415</c:v>
                </c:pt>
                <c:pt idx="3589">
                  <c:v>0.76621709869936705</c:v>
                </c:pt>
                <c:pt idx="3590">
                  <c:v>0.73298927930052415</c:v>
                </c:pt>
                <c:pt idx="3591">
                  <c:v>0.73177843887750116</c:v>
                </c:pt>
                <c:pt idx="3592">
                  <c:v>0.74015455221579318</c:v>
                </c:pt>
                <c:pt idx="3593">
                  <c:v>0.75010430460572908</c:v>
                </c:pt>
                <c:pt idx="3594">
                  <c:v>0.74125428555880013</c:v>
                </c:pt>
                <c:pt idx="3595">
                  <c:v>0.71920973388720599</c:v>
                </c:pt>
                <c:pt idx="3596">
                  <c:v>0.71005360349737912</c:v>
                </c:pt>
                <c:pt idx="3597">
                  <c:v>0.72770829176265683</c:v>
                </c:pt>
                <c:pt idx="3598">
                  <c:v>0.71682886788687916</c:v>
                </c:pt>
                <c:pt idx="3599">
                  <c:v>0.65473134761550622</c:v>
                </c:pt>
                <c:pt idx="3600">
                  <c:v>0.70284728898724791</c:v>
                </c:pt>
                <c:pt idx="3601">
                  <c:v>0.70284728898724791</c:v>
                </c:pt>
                <c:pt idx="3602">
                  <c:v>0.70284728898724791</c:v>
                </c:pt>
                <c:pt idx="3603">
                  <c:v>0.70284728898724791</c:v>
                </c:pt>
                <c:pt idx="3604">
                  <c:v>0.52446850000906986</c:v>
                </c:pt>
                <c:pt idx="3605">
                  <c:v>0.52983111723837706</c:v>
                </c:pt>
                <c:pt idx="3606">
                  <c:v>0.56853946342082795</c:v>
                </c:pt>
                <c:pt idx="3607">
                  <c:v>0.62476191339996712</c:v>
                </c:pt>
                <c:pt idx="3608">
                  <c:v>0.69481606109528893</c:v>
                </c:pt>
                <c:pt idx="3609">
                  <c:v>0.73006648284869502</c:v>
                </c:pt>
                <c:pt idx="3610">
                  <c:v>0.75744190686959223</c:v>
                </c:pt>
                <c:pt idx="3611">
                  <c:v>0.77122825475719714</c:v>
                </c:pt>
                <c:pt idx="3612">
                  <c:v>0.77991954940410313</c:v>
                </c:pt>
                <c:pt idx="3613">
                  <c:v>0.76922379233406513</c:v>
                </c:pt>
                <c:pt idx="3614">
                  <c:v>0.73680773486676199</c:v>
                </c:pt>
                <c:pt idx="3615">
                  <c:v>0.73482821484934813</c:v>
                </c:pt>
                <c:pt idx="3616">
                  <c:v>0.74215674714749602</c:v>
                </c:pt>
                <c:pt idx="3617">
                  <c:v>0.75205207974313903</c:v>
                </c:pt>
                <c:pt idx="3618">
                  <c:v>0.74866218005695873</c:v>
                </c:pt>
                <c:pt idx="3619">
                  <c:v>0.72912547390570914</c:v>
                </c:pt>
                <c:pt idx="3620">
                  <c:v>0.72103959947031404</c:v>
                </c:pt>
                <c:pt idx="3621">
                  <c:v>0.74187784570174298</c:v>
                </c:pt>
                <c:pt idx="3622">
                  <c:v>0.73268770294048313</c:v>
                </c:pt>
                <c:pt idx="3623">
                  <c:v>0.6674111596858161</c:v>
                </c:pt>
                <c:pt idx="3624">
                  <c:v>0.60411867143142195</c:v>
                </c:pt>
                <c:pt idx="3625">
                  <c:v>0.56059644094545291</c:v>
                </c:pt>
                <c:pt idx="3626">
                  <c:v>0.53309176991311003</c:v>
                </c:pt>
                <c:pt idx="3627">
                  <c:v>0.52447530248335705</c:v>
                </c:pt>
                <c:pt idx="3628">
                  <c:v>0.51997206450559608</c:v>
                </c:pt>
                <c:pt idx="3629">
                  <c:v>0.52560678070636879</c:v>
                </c:pt>
                <c:pt idx="3630">
                  <c:v>0.56331743066011208</c:v>
                </c:pt>
                <c:pt idx="3631">
                  <c:v>0.62108857728517819</c:v>
                </c:pt>
                <c:pt idx="3632">
                  <c:v>0.69312224499791386</c:v>
                </c:pt>
                <c:pt idx="3633">
                  <c:v>0.73114127378598515</c:v>
                </c:pt>
                <c:pt idx="3634">
                  <c:v>0.7564374081665971</c:v>
                </c:pt>
                <c:pt idx="3635">
                  <c:v>0.7703439330999331</c:v>
                </c:pt>
                <c:pt idx="3636">
                  <c:v>0.78028688301558202</c:v>
                </c:pt>
                <c:pt idx="3637">
                  <c:v>0.76909908030547625</c:v>
                </c:pt>
                <c:pt idx="3638">
                  <c:v>0.73072405536307117</c:v>
                </c:pt>
                <c:pt idx="3639">
                  <c:v>0.72258376113338296</c:v>
                </c:pt>
                <c:pt idx="3640">
                  <c:v>0.72746340268833809</c:v>
                </c:pt>
                <c:pt idx="3641">
                  <c:v>0.73373981896348417</c:v>
                </c:pt>
                <c:pt idx="3642">
                  <c:v>0.72665844323108419</c:v>
                </c:pt>
                <c:pt idx="3643">
                  <c:v>0.71071797848604101</c:v>
                </c:pt>
                <c:pt idx="3644">
                  <c:v>0.69850526965008108</c:v>
                </c:pt>
                <c:pt idx="3645">
                  <c:v>0.7154048832695411</c:v>
                </c:pt>
                <c:pt idx="3646">
                  <c:v>0.70300170515355409</c:v>
                </c:pt>
                <c:pt idx="3647">
                  <c:v>0.64933698550619501</c:v>
                </c:pt>
                <c:pt idx="3648">
                  <c:v>0.60103715057957119</c:v>
                </c:pt>
                <c:pt idx="3649">
                  <c:v>0.55889582237379132</c:v>
                </c:pt>
                <c:pt idx="3650">
                  <c:v>0.52377011264897422</c:v>
                </c:pt>
                <c:pt idx="3651">
                  <c:v>0.50342844704046996</c:v>
                </c:pt>
                <c:pt idx="3652">
                  <c:v>0.49297757904475109</c:v>
                </c:pt>
                <c:pt idx="3653">
                  <c:v>0.48393255573493904</c:v>
                </c:pt>
                <c:pt idx="3654">
                  <c:v>0.4794814700600431</c:v>
                </c:pt>
                <c:pt idx="3655">
                  <c:v>0.48459693072360205</c:v>
                </c:pt>
                <c:pt idx="3656">
                  <c:v>0.52905790266112795</c:v>
                </c:pt>
                <c:pt idx="3657">
                  <c:v>0.58597874000036287</c:v>
                </c:pt>
                <c:pt idx="3658">
                  <c:v>0.633636874852613</c:v>
                </c:pt>
                <c:pt idx="3659">
                  <c:v>0.64874517024325606</c:v>
                </c:pt>
                <c:pt idx="3660">
                  <c:v>0.65135278538647101</c:v>
                </c:pt>
                <c:pt idx="3661">
                  <c:v>0.64816015745460509</c:v>
                </c:pt>
                <c:pt idx="3662">
                  <c:v>0.62318827434832313</c:v>
                </c:pt>
                <c:pt idx="3663">
                  <c:v>0.59578790792170788</c:v>
                </c:pt>
                <c:pt idx="3664">
                  <c:v>0.58060251782248296</c:v>
                </c:pt>
                <c:pt idx="3665">
                  <c:v>0.57653237070763874</c:v>
                </c:pt>
                <c:pt idx="3666">
                  <c:v>0.5776389065249331</c:v>
                </c:pt>
                <c:pt idx="3667">
                  <c:v>0.58074536978250191</c:v>
                </c:pt>
                <c:pt idx="3668">
                  <c:v>0.58819634661780984</c:v>
                </c:pt>
                <c:pt idx="3669">
                  <c:v>0.61965325521069514</c:v>
                </c:pt>
                <c:pt idx="3670">
                  <c:v>0.63109501696083625</c:v>
                </c:pt>
                <c:pt idx="3671">
                  <c:v>0.59218032905835583</c:v>
                </c:pt>
                <c:pt idx="3672">
                  <c:v>0.5630181217914999</c:v>
                </c:pt>
                <c:pt idx="3673">
                  <c:v>0.51810365156819715</c:v>
                </c:pt>
                <c:pt idx="3674">
                  <c:v>0.48397563807208804</c:v>
                </c:pt>
                <c:pt idx="3675">
                  <c:v>0.464391314600831</c:v>
                </c:pt>
                <c:pt idx="3676">
                  <c:v>0.45456400674805397</c:v>
                </c:pt>
                <c:pt idx="3677">
                  <c:v>0.44867306401581802</c:v>
                </c:pt>
                <c:pt idx="3678">
                  <c:v>0.44116539989478798</c:v>
                </c:pt>
                <c:pt idx="3679">
                  <c:v>0.42763301104721801</c:v>
                </c:pt>
                <c:pt idx="3680">
                  <c:v>0.44769124022711193</c:v>
                </c:pt>
                <c:pt idx="3681">
                  <c:v>0.48865120539844403</c:v>
                </c:pt>
                <c:pt idx="3682">
                  <c:v>0.52711239501514673</c:v>
                </c:pt>
                <c:pt idx="3683">
                  <c:v>0.548161517949462</c:v>
                </c:pt>
                <c:pt idx="3684">
                  <c:v>0.55614989025341521</c:v>
                </c:pt>
                <c:pt idx="3685">
                  <c:v>0.566185807317648</c:v>
                </c:pt>
                <c:pt idx="3686">
                  <c:v>0.5630249242657861</c:v>
                </c:pt>
                <c:pt idx="3687">
                  <c:v>0.54172864476572302</c:v>
                </c:pt>
                <c:pt idx="3688">
                  <c:v>0.52853184464962699</c:v>
                </c:pt>
                <c:pt idx="3689">
                  <c:v>0.52091534094001091</c:v>
                </c:pt>
                <c:pt idx="3690">
                  <c:v>0.52598771926642096</c:v>
                </c:pt>
                <c:pt idx="3691">
                  <c:v>0.53672655867360808</c:v>
                </c:pt>
                <c:pt idx="3692">
                  <c:v>0.55563743719048719</c:v>
                </c:pt>
                <c:pt idx="3693">
                  <c:v>0.60739066156329913</c:v>
                </c:pt>
                <c:pt idx="3694">
                  <c:v>0.63613791789867014</c:v>
                </c:pt>
                <c:pt idx="3695">
                  <c:v>0.593069185698478</c:v>
                </c:pt>
                <c:pt idx="3696">
                  <c:v>0.54131142634280804</c:v>
                </c:pt>
                <c:pt idx="3697">
                  <c:v>0.50055553540007602</c:v>
                </c:pt>
                <c:pt idx="3698">
                  <c:v>0.47520271373374207</c:v>
                </c:pt>
                <c:pt idx="3699">
                  <c:v>0.46672909826400905</c:v>
                </c:pt>
                <c:pt idx="3700">
                  <c:v>0.46617809784678998</c:v>
                </c:pt>
                <c:pt idx="3701">
                  <c:v>0.47666751319680006</c:v>
                </c:pt>
                <c:pt idx="3702">
                  <c:v>0.52440727774049001</c:v>
                </c:pt>
                <c:pt idx="3703">
                  <c:v>0.58842536325212691</c:v>
                </c:pt>
                <c:pt idx="3704">
                  <c:v>0.66475139223973723</c:v>
                </c:pt>
                <c:pt idx="3705">
                  <c:v>0.70762965515990306</c:v>
                </c:pt>
                <c:pt idx="3706">
                  <c:v>0.73980535853574514</c:v>
                </c:pt>
                <c:pt idx="3707">
                  <c:v>0.75800197725252616</c:v>
                </c:pt>
                <c:pt idx="3708">
                  <c:v>0.76865918696827318</c:v>
                </c:pt>
                <c:pt idx="3709">
                  <c:v>0.7630856930360802</c:v>
                </c:pt>
                <c:pt idx="3710">
                  <c:v>0.73111859887169584</c:v>
                </c:pt>
                <c:pt idx="3711">
                  <c:v>0.72832958441417106</c:v>
                </c:pt>
                <c:pt idx="3712">
                  <c:v>0.73244734884902096</c:v>
                </c:pt>
                <c:pt idx="3713">
                  <c:v>0.74107515373591903</c:v>
                </c:pt>
                <c:pt idx="3714">
                  <c:v>0.73646761115242998</c:v>
                </c:pt>
                <c:pt idx="3715">
                  <c:v>0.71948183285867207</c:v>
                </c:pt>
                <c:pt idx="3716">
                  <c:v>0.70837112485714793</c:v>
                </c:pt>
                <c:pt idx="3717">
                  <c:v>0.72659041848821815</c:v>
                </c:pt>
                <c:pt idx="3718">
                  <c:v>0.7199988209044571</c:v>
                </c:pt>
                <c:pt idx="3719">
                  <c:v>0.65718023835869921</c:v>
                </c:pt>
                <c:pt idx="3720">
                  <c:v>0.60202124185970607</c:v>
                </c:pt>
                <c:pt idx="3721">
                  <c:v>0.56029259709398305</c:v>
                </c:pt>
                <c:pt idx="3722">
                  <c:v>0.53518466450196789</c:v>
                </c:pt>
                <c:pt idx="3723">
                  <c:v>0.52407168900901602</c:v>
                </c:pt>
                <c:pt idx="3724">
                  <c:v>0.52058201969996587</c:v>
                </c:pt>
                <c:pt idx="3725">
                  <c:v>0.52640267019790687</c:v>
                </c:pt>
                <c:pt idx="3726">
                  <c:v>0.56336504798011899</c:v>
                </c:pt>
                <c:pt idx="3727">
                  <c:v>0.62078473343370821</c:v>
                </c:pt>
                <c:pt idx="3728">
                  <c:v>0.69558474068968001</c:v>
                </c:pt>
                <c:pt idx="3729">
                  <c:v>0.73078074264879322</c:v>
                </c:pt>
                <c:pt idx="3730">
                  <c:v>0.75956427884702593</c:v>
                </c:pt>
                <c:pt idx="3731">
                  <c:v>0.77375424020897221</c:v>
                </c:pt>
                <c:pt idx="3732">
                  <c:v>0.78234349774157808</c:v>
                </c:pt>
                <c:pt idx="3733">
                  <c:v>0.77545485878063403</c:v>
                </c:pt>
                <c:pt idx="3734">
                  <c:v>0.74142207992453801</c:v>
                </c:pt>
                <c:pt idx="3735">
                  <c:v>0.74074409998730195</c:v>
                </c:pt>
                <c:pt idx="3736">
                  <c:v>0.74707947103959926</c:v>
                </c:pt>
                <c:pt idx="3737">
                  <c:v>0.75787046274965109</c:v>
                </c:pt>
                <c:pt idx="3738">
                  <c:v>0.7497142960799611</c:v>
                </c:pt>
                <c:pt idx="3739">
                  <c:v>0.73189181344894527</c:v>
                </c:pt>
                <c:pt idx="3740">
                  <c:v>0.72037522448165103</c:v>
                </c:pt>
                <c:pt idx="3741">
                  <c:v>0.73510484880367111</c:v>
                </c:pt>
                <c:pt idx="3742">
                  <c:v>0.72385582382498614</c:v>
                </c:pt>
                <c:pt idx="3743">
                  <c:v>0.66226168665082419</c:v>
                </c:pt>
                <c:pt idx="3744">
                  <c:v>0.60567190306020613</c:v>
                </c:pt>
                <c:pt idx="3745">
                  <c:v>0.56353964482014296</c:v>
                </c:pt>
                <c:pt idx="3746">
                  <c:v>0.53762448527944595</c:v>
                </c:pt>
                <c:pt idx="3747">
                  <c:v>0.52730059680374397</c:v>
                </c:pt>
                <c:pt idx="3748">
                  <c:v>0.52248217751736881</c:v>
                </c:pt>
                <c:pt idx="3749">
                  <c:v>0.52886743338110209</c:v>
                </c:pt>
                <c:pt idx="3750">
                  <c:v>0.56395686324305705</c:v>
                </c:pt>
                <c:pt idx="3751">
                  <c:v>0.62327443902262003</c:v>
                </c:pt>
                <c:pt idx="3752">
                  <c:v>0.69890888312442212</c:v>
                </c:pt>
                <c:pt idx="3753">
                  <c:v>0.73449942859216011</c:v>
                </c:pt>
                <c:pt idx="3754">
                  <c:v>0.76567063326500617</c:v>
                </c:pt>
                <c:pt idx="3755">
                  <c:v>0.78551118326772673</c:v>
                </c:pt>
                <c:pt idx="3756">
                  <c:v>0.79484644548043604</c:v>
                </c:pt>
                <c:pt idx="3757">
                  <c:v>0.7897196473597331</c:v>
                </c:pt>
                <c:pt idx="3758">
                  <c:v>0.75465515990349619</c:v>
                </c:pt>
                <c:pt idx="3759">
                  <c:v>0.74986848549712504</c:v>
                </c:pt>
                <c:pt idx="3760">
                  <c:v>0.7589996734812342</c:v>
                </c:pt>
                <c:pt idx="3761">
                  <c:v>0.7736952854318212</c:v>
                </c:pt>
                <c:pt idx="3762">
                  <c:v>0.76801521940247008</c:v>
                </c:pt>
                <c:pt idx="3763">
                  <c:v>0.74733116258820509</c:v>
                </c:pt>
                <c:pt idx="3764">
                  <c:v>0.72902343679140913</c:v>
                </c:pt>
                <c:pt idx="3765">
                  <c:v>0.73858998312986401</c:v>
                </c:pt>
                <c:pt idx="3766">
                  <c:v>0.73017985742013924</c:v>
                </c:pt>
                <c:pt idx="3767">
                  <c:v>0.66841112340595299</c:v>
                </c:pt>
                <c:pt idx="3768">
                  <c:v>0.6113814464781322</c:v>
                </c:pt>
                <c:pt idx="3769">
                  <c:v>0.568002067952183</c:v>
                </c:pt>
                <c:pt idx="3770">
                  <c:v>0.54169236490286088</c:v>
                </c:pt>
                <c:pt idx="3771">
                  <c:v>0.52953407586119294</c:v>
                </c:pt>
                <c:pt idx="3772">
                  <c:v>0.52550247610063994</c:v>
                </c:pt>
                <c:pt idx="3773">
                  <c:v>0.53054537703847515</c:v>
                </c:pt>
                <c:pt idx="3774">
                  <c:v>0.56776171386072205</c:v>
                </c:pt>
                <c:pt idx="3775">
                  <c:v>0.629453353166325</c:v>
                </c:pt>
                <c:pt idx="3776">
                  <c:v>0.69892248807299484</c:v>
                </c:pt>
                <c:pt idx="3777">
                  <c:v>0.73958087688428509</c:v>
                </c:pt>
                <c:pt idx="3778">
                  <c:v>0.77037114299707909</c:v>
                </c:pt>
                <c:pt idx="3779">
                  <c:v>0.78799181889092407</c:v>
                </c:pt>
                <c:pt idx="3780">
                  <c:v>0.79944491809820994</c:v>
                </c:pt>
                <c:pt idx="3781">
                  <c:v>0.79521831407477295</c:v>
                </c:pt>
                <c:pt idx="3782">
                  <c:v>0.76302447076750013</c:v>
                </c:pt>
                <c:pt idx="3783">
                  <c:v>0.75711992308669107</c:v>
                </c:pt>
                <c:pt idx="3784">
                  <c:v>0.7668474613165962</c:v>
                </c:pt>
                <c:pt idx="3785">
                  <c:v>0.78038211765559495</c:v>
                </c:pt>
                <c:pt idx="3786">
                  <c:v>0.77439594028334613</c:v>
                </c:pt>
                <c:pt idx="3787">
                  <c:v>0.75082536688011314</c:v>
                </c:pt>
                <c:pt idx="3788">
                  <c:v>0.73217298238612705</c:v>
                </c:pt>
                <c:pt idx="3789">
                  <c:v>0.7392452881528111</c:v>
                </c:pt>
                <c:pt idx="3790">
                  <c:v>0.73048370127160889</c:v>
                </c:pt>
                <c:pt idx="3791">
                  <c:v>0.66944736698895302</c:v>
                </c:pt>
                <c:pt idx="3792">
                  <c:v>0.62078246594227893</c:v>
                </c:pt>
                <c:pt idx="3793">
                  <c:v>0.57594509042755815</c:v>
                </c:pt>
                <c:pt idx="3794">
                  <c:v>0.54744499065793484</c:v>
                </c:pt>
                <c:pt idx="3795">
                  <c:v>0.53549304333629599</c:v>
                </c:pt>
                <c:pt idx="3796">
                  <c:v>0.53193761677580909</c:v>
                </c:pt>
                <c:pt idx="3797">
                  <c:v>0.53738186369655505</c:v>
                </c:pt>
                <c:pt idx="3798">
                  <c:v>0.57056660075824883</c:v>
                </c:pt>
                <c:pt idx="3799">
                  <c:v>0.62867560360621821</c:v>
                </c:pt>
                <c:pt idx="3800">
                  <c:v>0.70416039327371305</c:v>
                </c:pt>
                <c:pt idx="3801">
                  <c:v>0.74597293522230501</c:v>
                </c:pt>
                <c:pt idx="3802">
                  <c:v>0.77677453879224301</c:v>
                </c:pt>
                <c:pt idx="3803">
                  <c:v>0.79646770185208682</c:v>
                </c:pt>
                <c:pt idx="3804">
                  <c:v>0.81138326047127496</c:v>
                </c:pt>
                <c:pt idx="3805">
                  <c:v>0.80327017613873408</c:v>
                </c:pt>
                <c:pt idx="3806">
                  <c:v>0.76822382861392813</c:v>
                </c:pt>
                <c:pt idx="3807">
                  <c:v>0.76170252326446208</c:v>
                </c:pt>
                <c:pt idx="3808">
                  <c:v>0.76677943657373038</c:v>
                </c:pt>
                <c:pt idx="3809">
                  <c:v>0.77558183830065108</c:v>
                </c:pt>
                <c:pt idx="3810">
                  <c:v>0.76738712427667</c:v>
                </c:pt>
                <c:pt idx="3811">
                  <c:v>0.74626770910805884</c:v>
                </c:pt>
                <c:pt idx="3812">
                  <c:v>0.72621174741959515</c:v>
                </c:pt>
                <c:pt idx="3813">
                  <c:v>0.72692600721969314</c:v>
                </c:pt>
                <c:pt idx="3814">
                  <c:v>0.72360866725923811</c:v>
                </c:pt>
                <c:pt idx="3815">
                  <c:v>0.67317512289803516</c:v>
                </c:pt>
                <c:pt idx="3816">
                  <c:v>0.62527436646289514</c:v>
                </c:pt>
                <c:pt idx="3817">
                  <c:v>0.58335978740000394</c:v>
                </c:pt>
                <c:pt idx="3818">
                  <c:v>0.54571942968055609</c:v>
                </c:pt>
                <c:pt idx="3819">
                  <c:v>0.52457280461479905</c:v>
                </c:pt>
                <c:pt idx="3820">
                  <c:v>0.51473189181344903</c:v>
                </c:pt>
                <c:pt idx="3821">
                  <c:v>0.50576396321221873</c:v>
                </c:pt>
                <c:pt idx="3822">
                  <c:v>0.49757831915395412</c:v>
                </c:pt>
                <c:pt idx="3823">
                  <c:v>0.50133101746875408</c:v>
                </c:pt>
                <c:pt idx="3824">
                  <c:v>0.54427503764035812</c:v>
                </c:pt>
                <c:pt idx="3825">
                  <c:v>0.59974694795653694</c:v>
                </c:pt>
                <c:pt idx="3826">
                  <c:v>0.64888121972898916</c:v>
                </c:pt>
                <c:pt idx="3827">
                  <c:v>0.66778756326301114</c:v>
                </c:pt>
                <c:pt idx="3828">
                  <c:v>0.67256970268652416</c:v>
                </c:pt>
                <c:pt idx="3829">
                  <c:v>0.67220917154933113</c:v>
                </c:pt>
                <c:pt idx="3830">
                  <c:v>0.64721234603733191</c:v>
                </c:pt>
                <c:pt idx="3831">
                  <c:v>0.61895940283345718</c:v>
                </c:pt>
                <c:pt idx="3832">
                  <c:v>0.60408239156856003</c:v>
                </c:pt>
                <c:pt idx="3833">
                  <c:v>0.60078545903096503</c:v>
                </c:pt>
                <c:pt idx="3834">
                  <c:v>0.60150425381392003</c:v>
                </c:pt>
                <c:pt idx="3835">
                  <c:v>0.60451548243147613</c:v>
                </c:pt>
                <c:pt idx="3836">
                  <c:v>0.61221588332396104</c:v>
                </c:pt>
                <c:pt idx="3837">
                  <c:v>0.63999038583634094</c:v>
                </c:pt>
                <c:pt idx="3838">
                  <c:v>0.65324614072958809</c:v>
                </c:pt>
                <c:pt idx="3839">
                  <c:v>0.6153087416329559</c:v>
                </c:pt>
                <c:pt idx="3840">
                  <c:v>0.57026729188963687</c:v>
                </c:pt>
                <c:pt idx="3841">
                  <c:v>0.52872684891251098</c:v>
                </c:pt>
                <c:pt idx="3842">
                  <c:v>0.49334264516480109</c:v>
                </c:pt>
                <c:pt idx="3843">
                  <c:v>0.47152484263609501</c:v>
                </c:pt>
                <c:pt idx="3844">
                  <c:v>0.4617451521033249</c:v>
                </c:pt>
                <c:pt idx="3845">
                  <c:v>0.45502657499954713</c:v>
                </c:pt>
                <c:pt idx="3846">
                  <c:v>0.44521740707820101</c:v>
                </c:pt>
                <c:pt idx="3847">
                  <c:v>0.4339252997623671</c:v>
                </c:pt>
                <c:pt idx="3848">
                  <c:v>0.45717842436555606</c:v>
                </c:pt>
                <c:pt idx="3849">
                  <c:v>0.49368730386199106</c:v>
                </c:pt>
                <c:pt idx="3850">
                  <c:v>0.53216436591869687</c:v>
                </c:pt>
                <c:pt idx="3851">
                  <c:v>0.5542860122988742</c:v>
                </c:pt>
                <c:pt idx="3852">
                  <c:v>0.56422669472309395</c:v>
                </c:pt>
                <c:pt idx="3853">
                  <c:v>0.57510838609030102</c:v>
                </c:pt>
                <c:pt idx="3854">
                  <c:v>0.572244544415622</c:v>
                </c:pt>
                <c:pt idx="3855">
                  <c:v>0.55078273804124989</c:v>
                </c:pt>
                <c:pt idx="3856">
                  <c:v>0.53673562863932411</c:v>
                </c:pt>
                <c:pt idx="3857">
                  <c:v>0.53179249732436007</c:v>
                </c:pt>
                <c:pt idx="3858">
                  <c:v>0.53537966876485199</c:v>
                </c:pt>
                <c:pt idx="3859">
                  <c:v>0.54396212382317199</c:v>
                </c:pt>
                <c:pt idx="3860">
                  <c:v>0.55997741578536797</c:v>
                </c:pt>
                <c:pt idx="3861">
                  <c:v>0.60473089411722003</c:v>
                </c:pt>
                <c:pt idx="3862">
                  <c:v>0.6464255265115102</c:v>
                </c:pt>
                <c:pt idx="3863">
                  <c:v>0.60870353910062203</c:v>
                </c:pt>
                <c:pt idx="3864">
                  <c:v>0.55414542783028309</c:v>
                </c:pt>
                <c:pt idx="3865">
                  <c:v>0.50938061204128604</c:v>
                </c:pt>
                <c:pt idx="3866">
                  <c:v>0.48607306764380404</c:v>
                </c:pt>
                <c:pt idx="3867">
                  <c:v>0.47613918769387098</c:v>
                </c:pt>
                <c:pt idx="3868">
                  <c:v>0.47649291635677604</c:v>
                </c:pt>
                <c:pt idx="3869">
                  <c:v>0.48771473143831501</c:v>
                </c:pt>
                <c:pt idx="3870">
                  <c:v>0.540427104685544</c:v>
                </c:pt>
                <c:pt idx="3871">
                  <c:v>0.60509369274584113</c:v>
                </c:pt>
                <c:pt idx="3872">
                  <c:v>0.68819952110580995</c:v>
                </c:pt>
                <c:pt idx="3873">
                  <c:v>0.73231810183757484</c:v>
                </c:pt>
                <c:pt idx="3874">
                  <c:v>0.76259818237887123</c:v>
                </c:pt>
                <c:pt idx="3875">
                  <c:v>0.78328677417599291</c:v>
                </c:pt>
                <c:pt idx="3876">
                  <c:v>0.79516389428047995</c:v>
                </c:pt>
                <c:pt idx="3877">
                  <c:v>0.78889428047962007</c:v>
                </c:pt>
                <c:pt idx="3878">
                  <c:v>0.75915159540696897</c:v>
                </c:pt>
                <c:pt idx="3879">
                  <c:v>0.75929217987555997</c:v>
                </c:pt>
                <c:pt idx="3880">
                  <c:v>0.76916483755691412</c:v>
                </c:pt>
                <c:pt idx="3881">
                  <c:v>0.782028316432964</c:v>
                </c:pt>
                <c:pt idx="3882">
                  <c:v>0.774180528597602</c:v>
                </c:pt>
                <c:pt idx="3883">
                  <c:v>0.7489252090627101</c:v>
                </c:pt>
                <c:pt idx="3884">
                  <c:v>0.72817766248843618</c:v>
                </c:pt>
                <c:pt idx="3885">
                  <c:v>0.73297340686052215</c:v>
                </c:pt>
                <c:pt idx="3886">
                  <c:v>0.72676501532824211</c:v>
                </c:pt>
                <c:pt idx="3887">
                  <c:v>0.6667195748000071</c:v>
                </c:pt>
                <c:pt idx="3888">
                  <c:v>0.61270112648974207</c:v>
                </c:pt>
                <c:pt idx="3889">
                  <c:v>0.56955529958096696</c:v>
                </c:pt>
                <c:pt idx="3890">
                  <c:v>0.54325466649736098</c:v>
                </c:pt>
                <c:pt idx="3891">
                  <c:v>0.53246820977016684</c:v>
                </c:pt>
                <c:pt idx="3892">
                  <c:v>0.52649110236363295</c:v>
                </c:pt>
                <c:pt idx="3893">
                  <c:v>0.53290583561594107</c:v>
                </c:pt>
                <c:pt idx="3894">
                  <c:v>0.56984327099243604</c:v>
                </c:pt>
                <c:pt idx="3895">
                  <c:v>0.63034220980644684</c:v>
                </c:pt>
                <c:pt idx="3896">
                  <c:v>0.70565920510820512</c:v>
                </c:pt>
                <c:pt idx="3897">
                  <c:v>0.74175540116458427</c:v>
                </c:pt>
                <c:pt idx="3898">
                  <c:v>0.773813194986123</c:v>
                </c:pt>
                <c:pt idx="3899">
                  <c:v>0.79102572242276903</c:v>
                </c:pt>
                <c:pt idx="3900">
                  <c:v>0.80525876612186398</c:v>
                </c:pt>
                <c:pt idx="3901">
                  <c:v>0.79825221760661702</c:v>
                </c:pt>
                <c:pt idx="3902">
                  <c:v>0.76641437045367911</c:v>
                </c:pt>
                <c:pt idx="3903">
                  <c:v>0.76804242929961708</c:v>
                </c:pt>
                <c:pt idx="3904">
                  <c:v>0.777969506775264</c:v>
                </c:pt>
                <c:pt idx="3905">
                  <c:v>0.78954278302827996</c:v>
                </c:pt>
                <c:pt idx="3906">
                  <c:v>0.78237070763872507</c:v>
                </c:pt>
                <c:pt idx="3907">
                  <c:v>0.75841239320115383</c:v>
                </c:pt>
                <c:pt idx="3908">
                  <c:v>0.73884620966132708</c:v>
                </c:pt>
                <c:pt idx="3909">
                  <c:v>0.74197761532461415</c:v>
                </c:pt>
                <c:pt idx="3910">
                  <c:v>0.73869882271845022</c:v>
                </c:pt>
                <c:pt idx="3911">
                  <c:v>0.6791182179331362</c:v>
                </c:pt>
                <c:pt idx="3912">
                  <c:v>0.62647160193734497</c:v>
                </c:pt>
                <c:pt idx="3913">
                  <c:v>0.58063426270248697</c:v>
                </c:pt>
                <c:pt idx="3914">
                  <c:v>0.55379169916737714</c:v>
                </c:pt>
                <c:pt idx="3915">
                  <c:v>0.54372857220599713</c:v>
                </c:pt>
                <c:pt idx="3916">
                  <c:v>0.53818682315380795</c:v>
                </c:pt>
                <c:pt idx="3917">
                  <c:v>0.54331588876593973</c:v>
                </c:pt>
                <c:pt idx="3918">
                  <c:v>0.58110363342826599</c:v>
                </c:pt>
                <c:pt idx="3919">
                  <c:v>0.63593157617864216</c:v>
                </c:pt>
                <c:pt idx="3920">
                  <c:v>0.71278819816061101</c:v>
                </c:pt>
                <c:pt idx="3921">
                  <c:v>0.7517686433145282</c:v>
                </c:pt>
                <c:pt idx="3922">
                  <c:v>0.78460191920474509</c:v>
                </c:pt>
                <c:pt idx="3923">
                  <c:v>0.80348558782447799</c:v>
                </c:pt>
                <c:pt idx="3924">
                  <c:v>0.82174796379269699</c:v>
                </c:pt>
                <c:pt idx="3925">
                  <c:v>0.81446478132312594</c:v>
                </c:pt>
                <c:pt idx="3926">
                  <c:v>0.78210087615868806</c:v>
                </c:pt>
                <c:pt idx="3927">
                  <c:v>0.77980390734122995</c:v>
                </c:pt>
                <c:pt idx="3928">
                  <c:v>0.79263564133727604</c:v>
                </c:pt>
                <c:pt idx="3929">
                  <c:v>0.80661699348776494</c:v>
                </c:pt>
                <c:pt idx="3930">
                  <c:v>0.79630670996063579</c:v>
                </c:pt>
                <c:pt idx="3931">
                  <c:v>0.77089493351715122</c:v>
                </c:pt>
                <c:pt idx="3932">
                  <c:v>0.74976418089139596</c:v>
                </c:pt>
                <c:pt idx="3933">
                  <c:v>0.74807489977687913</c:v>
                </c:pt>
                <c:pt idx="3934">
                  <c:v>0.74696156148529702</c:v>
                </c:pt>
                <c:pt idx="3935">
                  <c:v>0.68779364014004007</c:v>
                </c:pt>
                <c:pt idx="3936">
                  <c:v>0.62517459684002408</c:v>
                </c:pt>
                <c:pt idx="3937">
                  <c:v>0.57861846282221097</c:v>
                </c:pt>
                <c:pt idx="3938">
                  <c:v>0.55176229433852708</c:v>
                </c:pt>
                <c:pt idx="3939">
                  <c:v>0.53947929326827115</c:v>
                </c:pt>
                <c:pt idx="3940">
                  <c:v>0.5361460808678139</c:v>
                </c:pt>
                <c:pt idx="3941">
                  <c:v>0.5413182288170949</c:v>
                </c:pt>
                <c:pt idx="3942">
                  <c:v>0.57694958913055305</c:v>
                </c:pt>
                <c:pt idx="3943">
                  <c:v>0.63955502748199611</c:v>
                </c:pt>
                <c:pt idx="3944">
                  <c:v>0.71341856077783983</c:v>
                </c:pt>
                <c:pt idx="3945">
                  <c:v>0.74859869029695103</c:v>
                </c:pt>
                <c:pt idx="3946">
                  <c:v>0.78094218803852899</c:v>
                </c:pt>
                <c:pt idx="3947">
                  <c:v>0.80185526148711095</c:v>
                </c:pt>
                <c:pt idx="3948">
                  <c:v>0.81641709144339403</c:v>
                </c:pt>
                <c:pt idx="3949">
                  <c:v>0.81616539989478798</c:v>
                </c:pt>
                <c:pt idx="3950">
                  <c:v>0.78437063507899907</c:v>
                </c:pt>
                <c:pt idx="3951">
                  <c:v>0.78433208772470786</c:v>
                </c:pt>
                <c:pt idx="3952">
                  <c:v>0.78921172927966288</c:v>
                </c:pt>
                <c:pt idx="3953">
                  <c:v>0.80287790012153704</c:v>
                </c:pt>
                <c:pt idx="3954">
                  <c:v>0.79453126417182096</c:v>
                </c:pt>
                <c:pt idx="3955">
                  <c:v>0.76804469679104614</c:v>
                </c:pt>
                <c:pt idx="3956">
                  <c:v>0.74496390153645198</c:v>
                </c:pt>
                <c:pt idx="3957">
                  <c:v>0.74566682387940608</c:v>
                </c:pt>
                <c:pt idx="3958">
                  <c:v>0.74248326591325486</c:v>
                </c:pt>
                <c:pt idx="3959">
                  <c:v>0.68343325412229894</c:v>
                </c:pt>
                <c:pt idx="3960">
                  <c:v>0.6291086944691352</c:v>
                </c:pt>
                <c:pt idx="3961">
                  <c:v>0.58271581983420084</c:v>
                </c:pt>
                <c:pt idx="3962">
                  <c:v>0.555193008870426</c:v>
                </c:pt>
                <c:pt idx="3963">
                  <c:v>0.5428487855315911</c:v>
                </c:pt>
                <c:pt idx="3964">
                  <c:v>0.54104159486277104</c:v>
                </c:pt>
                <c:pt idx="3965">
                  <c:v>0.54509133455475511</c:v>
                </c:pt>
                <c:pt idx="3966">
                  <c:v>0.58070908991963988</c:v>
                </c:pt>
                <c:pt idx="3967">
                  <c:v>0.64434623687122505</c:v>
                </c:pt>
                <c:pt idx="3968">
                  <c:v>0.71608059571534788</c:v>
                </c:pt>
                <c:pt idx="3969">
                  <c:v>0.7518548079888262</c:v>
                </c:pt>
                <c:pt idx="3970">
                  <c:v>0.78108277250711999</c:v>
                </c:pt>
                <c:pt idx="3971">
                  <c:v>0.80029522738404013</c:v>
                </c:pt>
                <c:pt idx="3972">
                  <c:v>0.81293875959148909</c:v>
                </c:pt>
                <c:pt idx="3973">
                  <c:v>0.80963048959674899</c:v>
                </c:pt>
                <c:pt idx="3974">
                  <c:v>0.77698314800370005</c:v>
                </c:pt>
                <c:pt idx="3975">
                  <c:v>0.76720799245378823</c:v>
                </c:pt>
                <c:pt idx="3976">
                  <c:v>0.77416692364902895</c:v>
                </c:pt>
                <c:pt idx="3977">
                  <c:v>0.78344776606744393</c:v>
                </c:pt>
                <c:pt idx="3978">
                  <c:v>0.77471565657481833</c:v>
                </c:pt>
                <c:pt idx="3979">
                  <c:v>0.74890253414842112</c:v>
                </c:pt>
                <c:pt idx="3980">
                  <c:v>0.72445444156221084</c:v>
                </c:pt>
                <c:pt idx="3981">
                  <c:v>0.72518684129374</c:v>
                </c:pt>
                <c:pt idx="3982">
                  <c:v>0.72625709724817222</c:v>
                </c:pt>
                <c:pt idx="3983">
                  <c:v>0.67462404992109115</c:v>
                </c:pt>
                <c:pt idx="3984">
                  <c:v>0.62614054818872811</c:v>
                </c:pt>
                <c:pt idx="3985">
                  <c:v>0.57934859506231096</c:v>
                </c:pt>
                <c:pt idx="3986">
                  <c:v>0.54350862553739498</c:v>
                </c:pt>
                <c:pt idx="3987">
                  <c:v>0.52465443430623804</c:v>
                </c:pt>
                <c:pt idx="3988">
                  <c:v>0.51280452409889909</c:v>
                </c:pt>
                <c:pt idx="3989">
                  <c:v>0.50329693253759511</c:v>
                </c:pt>
                <c:pt idx="3990">
                  <c:v>0.49530856023364217</c:v>
                </c:pt>
                <c:pt idx="3991">
                  <c:v>0.50254866036606394</c:v>
                </c:pt>
                <c:pt idx="3992">
                  <c:v>0.54674887078926804</c:v>
                </c:pt>
                <c:pt idx="3993">
                  <c:v>0.60344295898561484</c:v>
                </c:pt>
                <c:pt idx="3994">
                  <c:v>0.65933208772470797</c:v>
                </c:pt>
                <c:pt idx="3995">
                  <c:v>0.67958078618462803</c:v>
                </c:pt>
                <c:pt idx="3996">
                  <c:v>0.6861315689226688</c:v>
                </c:pt>
                <c:pt idx="3997">
                  <c:v>0.68363959584232792</c:v>
                </c:pt>
                <c:pt idx="3998">
                  <c:v>0.65501931902697408</c:v>
                </c:pt>
                <c:pt idx="3999">
                  <c:v>0.62644212454876902</c:v>
                </c:pt>
                <c:pt idx="4000">
                  <c:v>0.61037468028370812</c:v>
                </c:pt>
                <c:pt idx="4001">
                  <c:v>0.60653354980318197</c:v>
                </c:pt>
                <c:pt idx="4002">
                  <c:v>0.60622517096885409</c:v>
                </c:pt>
                <c:pt idx="4003">
                  <c:v>0.60977833003791204</c:v>
                </c:pt>
                <c:pt idx="4004">
                  <c:v>0.61814764090191698</c:v>
                </c:pt>
                <c:pt idx="4005">
                  <c:v>0.63698822718450121</c:v>
                </c:pt>
                <c:pt idx="4006">
                  <c:v>0.65150017232934909</c:v>
                </c:pt>
                <c:pt idx="4007">
                  <c:v>0.61875306111342909</c:v>
                </c:pt>
                <c:pt idx="4008">
                  <c:v>0.575174143341738</c:v>
                </c:pt>
                <c:pt idx="4009">
                  <c:v>0.53054310954704587</c:v>
                </c:pt>
                <c:pt idx="4010">
                  <c:v>0.4947280824278481</c:v>
                </c:pt>
                <c:pt idx="4011">
                  <c:v>0.47547254521377907</c:v>
                </c:pt>
                <c:pt idx="4012">
                  <c:v>0.46777894679558102</c:v>
                </c:pt>
                <c:pt idx="4013">
                  <c:v>0.46059780144031093</c:v>
                </c:pt>
                <c:pt idx="4014">
                  <c:v>0.45150742830192092</c:v>
                </c:pt>
                <c:pt idx="4015">
                  <c:v>0.43735601429426613</c:v>
                </c:pt>
                <c:pt idx="4016">
                  <c:v>0.46233243238340604</c:v>
                </c:pt>
                <c:pt idx="4017">
                  <c:v>0.49997732508571108</c:v>
                </c:pt>
                <c:pt idx="4018">
                  <c:v>0.53760861283944306</c:v>
                </c:pt>
                <c:pt idx="4019">
                  <c:v>0.56108395160266289</c:v>
                </c:pt>
                <c:pt idx="4020">
                  <c:v>0.57261414551853007</c:v>
                </c:pt>
                <c:pt idx="4021">
                  <c:v>0.58358426905146277</c:v>
                </c:pt>
                <c:pt idx="4022">
                  <c:v>0.58028960400529694</c:v>
                </c:pt>
                <c:pt idx="4023">
                  <c:v>0.55573720681335803</c:v>
                </c:pt>
                <c:pt idx="4024">
                  <c:v>0.54242476463439004</c:v>
                </c:pt>
                <c:pt idx="4025">
                  <c:v>0.53686941063362814</c:v>
                </c:pt>
                <c:pt idx="4026">
                  <c:v>0.54376938705171696</c:v>
                </c:pt>
                <c:pt idx="4027">
                  <c:v>0.55115914161844504</c:v>
                </c:pt>
                <c:pt idx="4028">
                  <c:v>0.56573911150615908</c:v>
                </c:pt>
                <c:pt idx="4029">
                  <c:v>0.60543154896874496</c:v>
                </c:pt>
                <c:pt idx="4030">
                  <c:v>0.64689262974585904</c:v>
                </c:pt>
                <c:pt idx="4031">
                  <c:v>0.61060369691802618</c:v>
                </c:pt>
                <c:pt idx="4032">
                  <c:v>0.55968717688247105</c:v>
                </c:pt>
                <c:pt idx="4033">
                  <c:v>0.51483166143631998</c:v>
                </c:pt>
                <c:pt idx="4034">
                  <c:v>0.48934732526711006</c:v>
                </c:pt>
                <c:pt idx="4035">
                  <c:v>0.47498956953942711</c:v>
                </c:pt>
                <c:pt idx="4036">
                  <c:v>0.47733188818546307</c:v>
                </c:pt>
                <c:pt idx="4037">
                  <c:v>0.48767618408402408</c:v>
                </c:pt>
                <c:pt idx="4038">
                  <c:v>0.54556977524624983</c:v>
                </c:pt>
                <c:pt idx="4039">
                  <c:v>0.61426796306709897</c:v>
                </c:pt>
                <c:pt idx="4040">
                  <c:v>0.69562328804397111</c:v>
                </c:pt>
                <c:pt idx="4041">
                  <c:v>0.7388938269813341</c:v>
                </c:pt>
                <c:pt idx="4042">
                  <c:v>0.77201053930016095</c:v>
                </c:pt>
                <c:pt idx="4043">
                  <c:v>0.79321158416021187</c:v>
                </c:pt>
                <c:pt idx="4044">
                  <c:v>0.80619297259056411</c:v>
                </c:pt>
                <c:pt idx="4045">
                  <c:v>0.80548778275618094</c:v>
                </c:pt>
                <c:pt idx="4046">
                  <c:v>0.77421680846046403</c:v>
                </c:pt>
                <c:pt idx="4047">
                  <c:v>0.77294474576886107</c:v>
                </c:pt>
                <c:pt idx="4048">
                  <c:v>0.78375614490177192</c:v>
                </c:pt>
                <c:pt idx="4049">
                  <c:v>0.79492127269758928</c:v>
                </c:pt>
                <c:pt idx="4050">
                  <c:v>0.78250902461588712</c:v>
                </c:pt>
                <c:pt idx="4051">
                  <c:v>0.75616077421227301</c:v>
                </c:pt>
                <c:pt idx="4052">
                  <c:v>0.73433163422642311</c:v>
                </c:pt>
                <c:pt idx="4053">
                  <c:v>0.73423413209498112</c:v>
                </c:pt>
                <c:pt idx="4054">
                  <c:v>0.73463094309503507</c:v>
                </c:pt>
                <c:pt idx="4055">
                  <c:v>0.67643350808133884</c:v>
                </c:pt>
                <c:pt idx="4056">
                  <c:v>0.62773232717180305</c:v>
                </c:pt>
                <c:pt idx="4057">
                  <c:v>0.58296297639994887</c:v>
                </c:pt>
                <c:pt idx="4058">
                  <c:v>0.55660338853919111</c:v>
                </c:pt>
                <c:pt idx="4059">
                  <c:v>0.54444283200609511</c:v>
                </c:pt>
                <c:pt idx="4060">
                  <c:v>0.54275128340014911</c:v>
                </c:pt>
                <c:pt idx="4061">
                  <c:v>0.54738603588078394</c:v>
                </c:pt>
                <c:pt idx="4062">
                  <c:v>0.58227365900556893</c:v>
                </c:pt>
                <c:pt idx="4063">
                  <c:v>0.64470223302555918</c:v>
                </c:pt>
                <c:pt idx="4064">
                  <c:v>0.71553866526384502</c:v>
                </c:pt>
                <c:pt idx="4065">
                  <c:v>0.75453271536633593</c:v>
                </c:pt>
                <c:pt idx="4066">
                  <c:v>0.78657463674787309</c:v>
                </c:pt>
                <c:pt idx="4067">
                  <c:v>0.80456037876176778</c:v>
                </c:pt>
                <c:pt idx="4068">
                  <c:v>0.81903150906089595</c:v>
                </c:pt>
                <c:pt idx="4069">
                  <c:v>0.816185807317648</c:v>
                </c:pt>
                <c:pt idx="4070">
                  <c:v>0.7874498884394221</c:v>
                </c:pt>
                <c:pt idx="4071">
                  <c:v>0.78563136031345804</c:v>
                </c:pt>
                <c:pt idx="4072">
                  <c:v>0.80043581185263091</c:v>
                </c:pt>
                <c:pt idx="4073">
                  <c:v>0.81285939739147806</c:v>
                </c:pt>
                <c:pt idx="4074">
                  <c:v>0.80334953833874512</c:v>
                </c:pt>
                <c:pt idx="4075">
                  <c:v>0.77750693852377206</c:v>
                </c:pt>
                <c:pt idx="4076">
                  <c:v>0.75468690478350009</c:v>
                </c:pt>
                <c:pt idx="4077">
                  <c:v>0.75287744662325218</c:v>
                </c:pt>
                <c:pt idx="4078">
                  <c:v>0.748324323834056</c:v>
                </c:pt>
                <c:pt idx="4079">
                  <c:v>0.68691385346563405</c:v>
                </c:pt>
                <c:pt idx="4080">
                  <c:v>0.62414062074845311</c:v>
                </c:pt>
                <c:pt idx="4081">
                  <c:v>0.57861619533078201</c:v>
                </c:pt>
                <c:pt idx="4082">
                  <c:v>0.55227701489288417</c:v>
                </c:pt>
                <c:pt idx="4083">
                  <c:v>0.54022303045694497</c:v>
                </c:pt>
                <c:pt idx="4084">
                  <c:v>0.53752471565657511</c:v>
                </c:pt>
                <c:pt idx="4085">
                  <c:v>0.541567652874272</c:v>
                </c:pt>
                <c:pt idx="4086">
                  <c:v>0.57812868467357226</c:v>
                </c:pt>
                <c:pt idx="4087">
                  <c:v>0.64429408456836013</c:v>
                </c:pt>
                <c:pt idx="4088">
                  <c:v>0.71696718486404087</c:v>
                </c:pt>
                <c:pt idx="4089">
                  <c:v>0.75465062492063795</c:v>
                </c:pt>
                <c:pt idx="4090">
                  <c:v>0.78636149255355814</c:v>
                </c:pt>
                <c:pt idx="4091">
                  <c:v>0.80446967910461298</c:v>
                </c:pt>
                <c:pt idx="4092">
                  <c:v>0.81787735592359512</c:v>
                </c:pt>
                <c:pt idx="4093">
                  <c:v>0.81765967674642215</c:v>
                </c:pt>
                <c:pt idx="4094">
                  <c:v>0.78935231374825388</c:v>
                </c:pt>
                <c:pt idx="4095">
                  <c:v>0.78922079924537902</c:v>
                </c:pt>
                <c:pt idx="4096">
                  <c:v>0.80146525296134397</c:v>
                </c:pt>
                <c:pt idx="4097">
                  <c:v>0.81510874888892892</c:v>
                </c:pt>
                <c:pt idx="4098">
                  <c:v>0.80446287663032601</c:v>
                </c:pt>
                <c:pt idx="4099">
                  <c:v>0.77723257206087815</c:v>
                </c:pt>
                <c:pt idx="4100">
                  <c:v>0.75595896747510316</c:v>
                </c:pt>
                <c:pt idx="4101">
                  <c:v>0.75051018557149796</c:v>
                </c:pt>
                <c:pt idx="4102">
                  <c:v>0.74800460754258324</c:v>
                </c:pt>
                <c:pt idx="4103">
                  <c:v>0.68827434832296286</c:v>
                </c:pt>
                <c:pt idx="4104">
                  <c:v>0.63565267473288911</c:v>
                </c:pt>
                <c:pt idx="4105">
                  <c:v>0.58640729588042173</c:v>
                </c:pt>
                <c:pt idx="4106">
                  <c:v>0.55833121700800015</c:v>
                </c:pt>
                <c:pt idx="4107">
                  <c:v>0.54735655849220888</c:v>
                </c:pt>
                <c:pt idx="4108">
                  <c:v>0.54567861483483615</c:v>
                </c:pt>
                <c:pt idx="4109">
                  <c:v>0.55115914161844504</c:v>
                </c:pt>
                <c:pt idx="4110">
                  <c:v>0.58822355651495584</c:v>
                </c:pt>
                <c:pt idx="4111">
                  <c:v>0.64779962631741317</c:v>
                </c:pt>
                <c:pt idx="4112">
                  <c:v>0.72156338999038583</c:v>
                </c:pt>
                <c:pt idx="4113">
                  <c:v>0.76149164656157631</c:v>
                </c:pt>
                <c:pt idx="4114">
                  <c:v>0.78966522756544011</c:v>
                </c:pt>
                <c:pt idx="4115">
                  <c:v>0.80668048324777308</c:v>
                </c:pt>
                <c:pt idx="4116">
                  <c:v>0.82062555553540006</c:v>
                </c:pt>
                <c:pt idx="4117">
                  <c:v>0.82072532515827112</c:v>
                </c:pt>
                <c:pt idx="4118">
                  <c:v>0.78956545794256894</c:v>
                </c:pt>
                <c:pt idx="4119">
                  <c:v>0.79031146262267105</c:v>
                </c:pt>
                <c:pt idx="4120">
                  <c:v>0.80180310918424691</c:v>
                </c:pt>
                <c:pt idx="4121">
                  <c:v>0.81385709362018621</c:v>
                </c:pt>
                <c:pt idx="4122">
                  <c:v>0.80558528488762282</c:v>
                </c:pt>
                <c:pt idx="4123">
                  <c:v>0.77932319915830695</c:v>
                </c:pt>
                <c:pt idx="4124">
                  <c:v>0.75566419358934811</c:v>
                </c:pt>
                <c:pt idx="4125">
                  <c:v>0.75472318464636201</c:v>
                </c:pt>
                <c:pt idx="4126">
                  <c:v>0.75567099606363519</c:v>
                </c:pt>
                <c:pt idx="4127">
                  <c:v>0.69555753079253291</c:v>
                </c:pt>
                <c:pt idx="4128">
                  <c:v>0.63204056088668004</c:v>
                </c:pt>
                <c:pt idx="4129">
                  <c:v>0.58700364612621792</c:v>
                </c:pt>
                <c:pt idx="4130">
                  <c:v>0.5572677635278539</c:v>
                </c:pt>
                <c:pt idx="4131">
                  <c:v>0.54571942968055609</c:v>
                </c:pt>
                <c:pt idx="4132">
                  <c:v>0.54052007183412798</c:v>
                </c:pt>
                <c:pt idx="4133">
                  <c:v>0.54459475393182999</c:v>
                </c:pt>
                <c:pt idx="4134">
                  <c:v>0.58311489832568397</c:v>
                </c:pt>
                <c:pt idx="4135">
                  <c:v>0.64784497614599024</c:v>
                </c:pt>
                <c:pt idx="4136">
                  <c:v>0.720084985578754</c:v>
                </c:pt>
                <c:pt idx="4137">
                  <c:v>0.75711085312097515</c:v>
                </c:pt>
                <c:pt idx="4138">
                  <c:v>0.79024343787980511</c:v>
                </c:pt>
                <c:pt idx="4139">
                  <c:v>0.80890489233950724</c:v>
                </c:pt>
                <c:pt idx="4140">
                  <c:v>0.82360277178152297</c:v>
                </c:pt>
                <c:pt idx="4141">
                  <c:v>0.81742612512924673</c:v>
                </c:pt>
                <c:pt idx="4142">
                  <c:v>0.78569031509060905</c:v>
                </c:pt>
                <c:pt idx="4143">
                  <c:v>0.77656819707221492</c:v>
                </c:pt>
                <c:pt idx="4144">
                  <c:v>0.78050909717561301</c:v>
                </c:pt>
                <c:pt idx="4145">
                  <c:v>0.78693970286792292</c:v>
                </c:pt>
                <c:pt idx="4146">
                  <c:v>0.778336840386743</c:v>
                </c:pt>
                <c:pt idx="4147">
                  <c:v>0.75214504689172312</c:v>
                </c:pt>
                <c:pt idx="4148">
                  <c:v>0.73229315943185702</c:v>
                </c:pt>
                <c:pt idx="4149">
                  <c:v>0.72911867143142195</c:v>
                </c:pt>
                <c:pt idx="4150">
                  <c:v>0.73329312315199502</c:v>
                </c:pt>
                <c:pt idx="4151">
                  <c:v>0.6849116585339311</c:v>
                </c:pt>
                <c:pt idx="4152">
                  <c:v>0.62889555027482025</c:v>
                </c:pt>
                <c:pt idx="4153">
                  <c:v>0.5899173726123309</c:v>
                </c:pt>
                <c:pt idx="4154">
                  <c:v>0.55683013768208012</c:v>
                </c:pt>
                <c:pt idx="4155">
                  <c:v>0.53538647123913896</c:v>
                </c:pt>
                <c:pt idx="4156">
                  <c:v>0.52135069929435696</c:v>
                </c:pt>
                <c:pt idx="4157">
                  <c:v>0.51162316106445094</c:v>
                </c:pt>
                <c:pt idx="4158">
                  <c:v>0.50480254684637293</c:v>
                </c:pt>
                <c:pt idx="4159">
                  <c:v>0.51372739311045401</c:v>
                </c:pt>
                <c:pt idx="4160">
                  <c:v>0.55568732200192283</c:v>
                </c:pt>
                <c:pt idx="4161">
                  <c:v>0.61624294810165592</c:v>
                </c:pt>
                <c:pt idx="4162">
                  <c:v>0.67012307943476013</c:v>
                </c:pt>
                <c:pt idx="4163">
                  <c:v>0.69021758847751491</c:v>
                </c:pt>
                <c:pt idx="4164">
                  <c:v>0.70017867832459624</c:v>
                </c:pt>
                <c:pt idx="4165">
                  <c:v>0.69724681190705096</c:v>
                </c:pt>
                <c:pt idx="4166">
                  <c:v>0.67161282130353506</c:v>
                </c:pt>
                <c:pt idx="4167">
                  <c:v>0.64664547318011134</c:v>
                </c:pt>
                <c:pt idx="4168">
                  <c:v>0.62894316759482616</c:v>
                </c:pt>
                <c:pt idx="4169">
                  <c:v>0.62277105592540916</c:v>
                </c:pt>
                <c:pt idx="4170">
                  <c:v>0.62082554827942815</c:v>
                </c:pt>
                <c:pt idx="4171">
                  <c:v>0.62456237415422589</c:v>
                </c:pt>
                <c:pt idx="4172">
                  <c:v>0.62825611769187506</c:v>
                </c:pt>
                <c:pt idx="4173">
                  <c:v>0.64593121338001325</c:v>
                </c:pt>
                <c:pt idx="4174">
                  <c:v>0.65527554555843814</c:v>
                </c:pt>
                <c:pt idx="4175">
                  <c:v>0.61931086400493396</c:v>
                </c:pt>
                <c:pt idx="4176">
                  <c:v>0.57657545304478819</c:v>
                </c:pt>
                <c:pt idx="4177">
                  <c:v>0.53385818201607205</c:v>
                </c:pt>
                <c:pt idx="4178">
                  <c:v>0.5027073847660859</c:v>
                </c:pt>
                <c:pt idx="4179">
                  <c:v>0.48512979120938904</c:v>
                </c:pt>
                <c:pt idx="4180">
                  <c:v>0.47243637419050605</c:v>
                </c:pt>
                <c:pt idx="4181">
                  <c:v>0.46538901082953898</c:v>
                </c:pt>
                <c:pt idx="4182">
                  <c:v>0.45463429898235008</c:v>
                </c:pt>
                <c:pt idx="4183">
                  <c:v>0.44039898779182607</c:v>
                </c:pt>
                <c:pt idx="4184">
                  <c:v>0.46291971266348608</c:v>
                </c:pt>
                <c:pt idx="4185">
                  <c:v>0.50147386942877403</c:v>
                </c:pt>
                <c:pt idx="4186">
                  <c:v>0.5435607778402598</c:v>
                </c:pt>
                <c:pt idx="4187">
                  <c:v>0.56866644294084601</c:v>
                </c:pt>
                <c:pt idx="4188">
                  <c:v>0.58552977669744399</c:v>
                </c:pt>
                <c:pt idx="4189">
                  <c:v>0.60076278411667594</c:v>
                </c:pt>
                <c:pt idx="4190">
                  <c:v>0.59752480635623184</c:v>
                </c:pt>
                <c:pt idx="4191">
                  <c:v>0.57703121882199304</c:v>
                </c:pt>
                <c:pt idx="4192">
                  <c:v>0.56160093964844815</c:v>
                </c:pt>
                <c:pt idx="4193">
                  <c:v>0.5564083842763069</c:v>
                </c:pt>
                <c:pt idx="4194">
                  <c:v>0.55657164365918721</c:v>
                </c:pt>
                <c:pt idx="4195">
                  <c:v>0.56821974712935597</c:v>
                </c:pt>
                <c:pt idx="4196">
                  <c:v>0.57712872095343504</c:v>
                </c:pt>
                <c:pt idx="4197">
                  <c:v>0.61909545231919039</c:v>
                </c:pt>
                <c:pt idx="4198">
                  <c:v>0.66259047290801221</c:v>
                </c:pt>
                <c:pt idx="4199">
                  <c:v>0.62627886516589015</c:v>
                </c:pt>
                <c:pt idx="4200">
                  <c:v>0.56623115714622596</c:v>
                </c:pt>
                <c:pt idx="4201">
                  <c:v>0.52045277268851908</c:v>
                </c:pt>
                <c:pt idx="4202">
                  <c:v>0.49302292887332905</c:v>
                </c:pt>
                <c:pt idx="4203">
                  <c:v>0.48398017305494617</c:v>
                </c:pt>
                <c:pt idx="4204">
                  <c:v>0.48489850708364313</c:v>
                </c:pt>
                <c:pt idx="4205">
                  <c:v>0.49514983583362104</c:v>
                </c:pt>
                <c:pt idx="4206">
                  <c:v>0.54924991383532595</c:v>
                </c:pt>
                <c:pt idx="4207">
                  <c:v>0.61730186659894415</c:v>
                </c:pt>
                <c:pt idx="4208">
                  <c:v>0.69917871460445913</c:v>
                </c:pt>
                <c:pt idx="4209">
                  <c:v>0.74939457978848811</c:v>
                </c:pt>
                <c:pt idx="4210">
                  <c:v>0.78542728608485801</c:v>
                </c:pt>
                <c:pt idx="4211">
                  <c:v>0.80607506303626197</c:v>
                </c:pt>
                <c:pt idx="4212">
                  <c:v>0.82131714042120885</c:v>
                </c:pt>
                <c:pt idx="4213">
                  <c:v>0.82023554700963197</c:v>
                </c:pt>
                <c:pt idx="4214">
                  <c:v>0.78716191702795391</c:v>
                </c:pt>
                <c:pt idx="4215">
                  <c:v>0.78603043880494083</c:v>
                </c:pt>
                <c:pt idx="4216">
                  <c:v>0.7945516715946811</c:v>
                </c:pt>
                <c:pt idx="4217">
                  <c:v>0.80499573711611416</c:v>
                </c:pt>
                <c:pt idx="4218">
                  <c:v>0.79270820106300011</c:v>
                </c:pt>
                <c:pt idx="4219">
                  <c:v>0.76467973951058532</c:v>
                </c:pt>
                <c:pt idx="4220">
                  <c:v>0.73886888457561595</c:v>
                </c:pt>
                <c:pt idx="4221">
                  <c:v>0.73483048234077719</c:v>
                </c:pt>
                <c:pt idx="4222">
                  <c:v>0.7383972463584092</c:v>
                </c:pt>
                <c:pt idx="4223">
                  <c:v>0.68213398153354998</c:v>
                </c:pt>
                <c:pt idx="4224">
                  <c:v>0.63763899722459128</c:v>
                </c:pt>
                <c:pt idx="4225">
                  <c:v>0.59061349248099804</c:v>
                </c:pt>
                <c:pt idx="4226">
                  <c:v>0.56141727284270893</c:v>
                </c:pt>
                <c:pt idx="4227">
                  <c:v>0.54905944455530009</c:v>
                </c:pt>
                <c:pt idx="4228">
                  <c:v>0.54353130045168396</c:v>
                </c:pt>
                <c:pt idx="4229">
                  <c:v>0.54736109347506701</c:v>
                </c:pt>
                <c:pt idx="4230">
                  <c:v>0.58304007110853107</c:v>
                </c:pt>
                <c:pt idx="4231">
                  <c:v>0.64209915286520214</c:v>
                </c:pt>
                <c:pt idx="4232">
                  <c:v>0.71720300397264491</c:v>
                </c:pt>
                <c:pt idx="4233">
                  <c:v>0.75950759156130399</c:v>
                </c:pt>
                <c:pt idx="4234">
                  <c:v>0.792329529994377</c:v>
                </c:pt>
                <c:pt idx="4235">
                  <c:v>0.80888448491664688</c:v>
                </c:pt>
                <c:pt idx="4236">
                  <c:v>0.82012670742104599</c:v>
                </c:pt>
                <c:pt idx="4237">
                  <c:v>0.81871632775228087</c:v>
                </c:pt>
                <c:pt idx="4238">
                  <c:v>0.78668574382788803</c:v>
                </c:pt>
                <c:pt idx="4239">
                  <c:v>0.786254920456401</c:v>
                </c:pt>
                <c:pt idx="4240">
                  <c:v>0.79762865746367517</c:v>
                </c:pt>
                <c:pt idx="4241">
                  <c:v>0.80900012697951995</c:v>
                </c:pt>
                <c:pt idx="4242">
                  <c:v>0.79742685072650399</c:v>
                </c:pt>
                <c:pt idx="4243">
                  <c:v>0.76982241007129015</c:v>
                </c:pt>
                <c:pt idx="4244">
                  <c:v>0.745152103325049</c:v>
                </c:pt>
                <c:pt idx="4245">
                  <c:v>0.74184383333031023</c:v>
                </c:pt>
                <c:pt idx="4246">
                  <c:v>0.74586409563371914</c:v>
                </c:pt>
                <c:pt idx="4247">
                  <c:v>0.69205652402633888</c:v>
                </c:pt>
                <c:pt idx="4248">
                  <c:v>0.63414706042411206</c:v>
                </c:pt>
                <c:pt idx="4249">
                  <c:v>0.58605129972608694</c:v>
                </c:pt>
                <c:pt idx="4250">
                  <c:v>0.55767591198505295</c:v>
                </c:pt>
                <c:pt idx="4251">
                  <c:v>0.54582373428628395</c:v>
                </c:pt>
                <c:pt idx="4252">
                  <c:v>0.54077629836559216</c:v>
                </c:pt>
                <c:pt idx="4253">
                  <c:v>0.54477842073756999</c:v>
                </c:pt>
                <c:pt idx="4254">
                  <c:v>0.57813548714785901</c:v>
                </c:pt>
                <c:pt idx="4255">
                  <c:v>0.63390897382407918</c:v>
                </c:pt>
                <c:pt idx="4256">
                  <c:v>0.70817385310283509</c:v>
                </c:pt>
                <c:pt idx="4257">
                  <c:v>0.75266883741179524</c:v>
                </c:pt>
                <c:pt idx="4258">
                  <c:v>0.7852322818219748</c:v>
                </c:pt>
                <c:pt idx="4259">
                  <c:v>0.80667141328205816</c:v>
                </c:pt>
                <c:pt idx="4260">
                  <c:v>0.81891133201516508</c:v>
                </c:pt>
                <c:pt idx="4261">
                  <c:v>0.81813811743791598</c:v>
                </c:pt>
                <c:pt idx="4262">
                  <c:v>0.78906434233678602</c:v>
                </c:pt>
                <c:pt idx="4263">
                  <c:v>0.78914597202822612</c:v>
                </c:pt>
                <c:pt idx="4264">
                  <c:v>0.8000526058011499</c:v>
                </c:pt>
                <c:pt idx="4265">
                  <c:v>0.8120952527799441</c:v>
                </c:pt>
                <c:pt idx="4266">
                  <c:v>0.80208201062999995</c:v>
                </c:pt>
                <c:pt idx="4267">
                  <c:v>0.77633918043789807</c:v>
                </c:pt>
                <c:pt idx="4268">
                  <c:v>0.74849211819979311</c:v>
                </c:pt>
                <c:pt idx="4269">
                  <c:v>0.74027472926152305</c:v>
                </c:pt>
                <c:pt idx="4270">
                  <c:v>0.74260117546755711</c:v>
                </c:pt>
                <c:pt idx="4271">
                  <c:v>0.69081620621474005</c:v>
                </c:pt>
                <c:pt idx="4272">
                  <c:v>0.64901273423186401</c:v>
                </c:pt>
                <c:pt idx="4273">
                  <c:v>0.59960409599651698</c:v>
                </c:pt>
                <c:pt idx="4274">
                  <c:v>0.56904964899232702</c:v>
                </c:pt>
                <c:pt idx="4275">
                  <c:v>0.55463520597892102</c:v>
                </c:pt>
                <c:pt idx="4276">
                  <c:v>0.55077140058410623</c:v>
                </c:pt>
                <c:pt idx="4277">
                  <c:v>0.55552406261904308</c:v>
                </c:pt>
                <c:pt idx="4278">
                  <c:v>0.58967248353801205</c:v>
                </c:pt>
                <c:pt idx="4279">
                  <c:v>0.64573167413427224</c:v>
                </c:pt>
                <c:pt idx="4280">
                  <c:v>0.71898298474431788</c:v>
                </c:pt>
                <c:pt idx="4281">
                  <c:v>0.76198369220164308</c:v>
                </c:pt>
                <c:pt idx="4282">
                  <c:v>0.79349502058882215</c:v>
                </c:pt>
                <c:pt idx="4283">
                  <c:v>0.81392738585448099</c:v>
                </c:pt>
                <c:pt idx="4284">
                  <c:v>0.82609927984472209</c:v>
                </c:pt>
                <c:pt idx="4285">
                  <c:v>0.82683167957625103</c:v>
                </c:pt>
                <c:pt idx="4286">
                  <c:v>0.79915014421245489</c:v>
                </c:pt>
                <c:pt idx="4287">
                  <c:v>0.79609810074917908</c:v>
                </c:pt>
                <c:pt idx="4288">
                  <c:v>0.80590273368766696</c:v>
                </c:pt>
                <c:pt idx="4289">
                  <c:v>0.81524933335752015</c:v>
                </c:pt>
                <c:pt idx="4290">
                  <c:v>0.80817022511654901</c:v>
                </c:pt>
                <c:pt idx="4291">
                  <c:v>0.78285141582164797</c:v>
                </c:pt>
                <c:pt idx="4292">
                  <c:v>0.757847787835362</c:v>
                </c:pt>
                <c:pt idx="4293">
                  <c:v>0.75195911259455417</c:v>
                </c:pt>
                <c:pt idx="4294">
                  <c:v>0.75700654851524596</c:v>
                </c:pt>
                <c:pt idx="4295">
                  <c:v>0.70493587534239111</c:v>
                </c:pt>
                <c:pt idx="4296">
                  <c:v>0.64855243347180114</c:v>
                </c:pt>
                <c:pt idx="4297">
                  <c:v>0.60163803580822495</c:v>
                </c:pt>
                <c:pt idx="4298">
                  <c:v>0.57151894715838003</c:v>
                </c:pt>
                <c:pt idx="4299">
                  <c:v>0.55839470676800795</c:v>
                </c:pt>
                <c:pt idx="4300">
                  <c:v>0.55458078618462792</c:v>
                </c:pt>
                <c:pt idx="4301">
                  <c:v>0.56035381936256301</c:v>
                </c:pt>
                <c:pt idx="4302">
                  <c:v>0.59236172837266676</c:v>
                </c:pt>
                <c:pt idx="4303">
                  <c:v>0.64655023854009819</c:v>
                </c:pt>
                <c:pt idx="4304">
                  <c:v>0.71249795925771398</c:v>
                </c:pt>
                <c:pt idx="4305">
                  <c:v>0.75174143341738231</c:v>
                </c:pt>
                <c:pt idx="4306">
                  <c:v>0.78169272770148901</c:v>
                </c:pt>
                <c:pt idx="4307">
                  <c:v>0.802177245270013</c:v>
                </c:pt>
                <c:pt idx="4308">
                  <c:v>0.81590690587189596</c:v>
                </c:pt>
                <c:pt idx="4309">
                  <c:v>0.8160883051862069</c:v>
                </c:pt>
                <c:pt idx="4310">
                  <c:v>0.78519600195911299</c:v>
                </c:pt>
                <c:pt idx="4311">
                  <c:v>0.77911685743827919</c:v>
                </c:pt>
                <c:pt idx="4312">
                  <c:v>0.78571299000489803</c:v>
                </c:pt>
                <c:pt idx="4313">
                  <c:v>0.79398706622889015</c:v>
                </c:pt>
                <c:pt idx="4314">
                  <c:v>0.78418470078183089</c:v>
                </c:pt>
                <c:pt idx="4315">
                  <c:v>0.76104495075008616</c:v>
                </c:pt>
                <c:pt idx="4316">
                  <c:v>0.73757868195258203</c:v>
                </c:pt>
                <c:pt idx="4317">
                  <c:v>0.72923658098572386</c:v>
                </c:pt>
                <c:pt idx="4318">
                  <c:v>0.73936093021568405</c:v>
                </c:pt>
                <c:pt idx="4319">
                  <c:v>0.69492490068387525</c:v>
                </c:pt>
                <c:pt idx="4320">
                  <c:v>0.6557585212327901</c:v>
                </c:pt>
                <c:pt idx="4321">
                  <c:v>0.60767409799191008</c:v>
                </c:pt>
                <c:pt idx="4322">
                  <c:v>0.56983420102672</c:v>
                </c:pt>
                <c:pt idx="4323">
                  <c:v>0.54678515065213107</c:v>
                </c:pt>
                <c:pt idx="4324">
                  <c:v>0.53454523191902303</c:v>
                </c:pt>
                <c:pt idx="4325">
                  <c:v>0.5254661962377779</c:v>
                </c:pt>
                <c:pt idx="4326">
                  <c:v>0.51724880729950806</c:v>
                </c:pt>
                <c:pt idx="4327">
                  <c:v>0.52077702396284897</c:v>
                </c:pt>
                <c:pt idx="4328">
                  <c:v>0.56374145155731314</c:v>
                </c:pt>
                <c:pt idx="4329">
                  <c:v>0.62283454568541707</c:v>
                </c:pt>
                <c:pt idx="4330">
                  <c:v>0.68238340559072697</c:v>
                </c:pt>
                <c:pt idx="4331">
                  <c:v>0.70406289114227094</c:v>
                </c:pt>
                <c:pt idx="4332">
                  <c:v>0.71343896820069996</c:v>
                </c:pt>
                <c:pt idx="4333">
                  <c:v>0.71250022674914304</c:v>
                </c:pt>
                <c:pt idx="4334">
                  <c:v>0.68827661581439203</c:v>
                </c:pt>
                <c:pt idx="4335">
                  <c:v>0.66398044515391708</c:v>
                </c:pt>
                <c:pt idx="4336">
                  <c:v>0.64822364721461312</c:v>
                </c:pt>
                <c:pt idx="4337">
                  <c:v>0.64720781105447422</c:v>
                </c:pt>
                <c:pt idx="4338">
                  <c:v>0.64777241642026606</c:v>
                </c:pt>
                <c:pt idx="4339">
                  <c:v>0.64769078672882618</c:v>
                </c:pt>
                <c:pt idx="4340">
                  <c:v>0.6474300252145051</c:v>
                </c:pt>
                <c:pt idx="4341">
                  <c:v>0.66190115551363216</c:v>
                </c:pt>
                <c:pt idx="4342">
                  <c:v>0.67820668637872517</c:v>
                </c:pt>
                <c:pt idx="4343">
                  <c:v>0.64520334863134199</c:v>
                </c:pt>
                <c:pt idx="4344">
                  <c:v>0.59701462078473289</c:v>
                </c:pt>
                <c:pt idx="4345">
                  <c:v>0.55365564968164405</c:v>
                </c:pt>
                <c:pt idx="4346">
                  <c:v>0.51947775137410002</c:v>
                </c:pt>
                <c:pt idx="4347">
                  <c:v>0.49707266856531307</c:v>
                </c:pt>
                <c:pt idx="4348">
                  <c:v>0.48340196274058106</c:v>
                </c:pt>
                <c:pt idx="4349">
                  <c:v>0.47587162370526204</c:v>
                </c:pt>
                <c:pt idx="4350">
                  <c:v>0.465323253578101</c:v>
                </c:pt>
                <c:pt idx="4351">
                  <c:v>0.45121945689045301</c:v>
                </c:pt>
                <c:pt idx="4352">
                  <c:v>0.4734227329620691</c:v>
                </c:pt>
                <c:pt idx="4353">
                  <c:v>0.51327842980753491</c:v>
                </c:pt>
                <c:pt idx="4354">
                  <c:v>0.55038139205833803</c:v>
                </c:pt>
                <c:pt idx="4355">
                  <c:v>0.57503129138171905</c:v>
                </c:pt>
                <c:pt idx="4356">
                  <c:v>0.59013505178950398</c:v>
                </c:pt>
                <c:pt idx="4357">
                  <c:v>0.6046084495800601</c:v>
                </c:pt>
                <c:pt idx="4358">
                  <c:v>0.60497805068296795</c:v>
                </c:pt>
                <c:pt idx="4359">
                  <c:v>0.58916456545794171</c:v>
                </c:pt>
                <c:pt idx="4360">
                  <c:v>0.57545984726177712</c:v>
                </c:pt>
                <c:pt idx="4361">
                  <c:v>0.57041014384965583</c:v>
                </c:pt>
                <c:pt idx="4362">
                  <c:v>0.57275246249569212</c:v>
                </c:pt>
                <c:pt idx="4363">
                  <c:v>0.57999936510240002</c:v>
                </c:pt>
                <c:pt idx="4364">
                  <c:v>0.59354309140711392</c:v>
                </c:pt>
                <c:pt idx="4365">
                  <c:v>0.62987964155495513</c:v>
                </c:pt>
                <c:pt idx="4366">
                  <c:v>0.67563761858980231</c:v>
                </c:pt>
                <c:pt idx="4367">
                  <c:v>0.6451330563970471</c:v>
                </c:pt>
                <c:pt idx="4368">
                  <c:v>0.5209425508371579</c:v>
                </c:pt>
                <c:pt idx="4369">
                  <c:v>0.47472654053367702</c:v>
                </c:pt>
                <c:pt idx="4370">
                  <c:v>0.44778874235855398</c:v>
                </c:pt>
                <c:pt idx="4371">
                  <c:v>0.43909518022021898</c:v>
                </c:pt>
                <c:pt idx="4372">
                  <c:v>0.43686170116277012</c:v>
                </c:pt>
                <c:pt idx="4373">
                  <c:v>0.44212681626063505</c:v>
                </c:pt>
                <c:pt idx="4374">
                  <c:v>0.47411658533930712</c:v>
                </c:pt>
                <c:pt idx="4375">
                  <c:v>0.52424401835761103</c:v>
                </c:pt>
                <c:pt idx="4376">
                  <c:v>0.59122571516679701</c:v>
                </c:pt>
                <c:pt idx="4377">
                  <c:v>0.63343960309830016</c:v>
                </c:pt>
                <c:pt idx="4378">
                  <c:v>0.66217552197652707</c:v>
                </c:pt>
                <c:pt idx="4379">
                  <c:v>0.68163286592776673</c:v>
                </c:pt>
                <c:pt idx="4380">
                  <c:v>0.69601556406116794</c:v>
                </c:pt>
                <c:pt idx="4381">
                  <c:v>0.70123079434759705</c:v>
                </c:pt>
                <c:pt idx="4382">
                  <c:v>0.68392076477950903</c:v>
                </c:pt>
                <c:pt idx="4383">
                  <c:v>0.68167368077348711</c:v>
                </c:pt>
                <c:pt idx="4384">
                  <c:v>0.68710205525423096</c:v>
                </c:pt>
                <c:pt idx="4385">
                  <c:v>0.69658016942695877</c:v>
                </c:pt>
                <c:pt idx="4386">
                  <c:v>0.68763945072287613</c:v>
                </c:pt>
                <c:pt idx="4387">
                  <c:v>0.66545431458269111</c:v>
                </c:pt>
                <c:pt idx="4388">
                  <c:v>0.64214223520235103</c:v>
                </c:pt>
                <c:pt idx="4389">
                  <c:v>0.64375442160828622</c:v>
                </c:pt>
                <c:pt idx="4390">
                  <c:v>0.65776751863877925</c:v>
                </c:pt>
                <c:pt idx="4391">
                  <c:v>0.61059235946088108</c:v>
                </c:pt>
                <c:pt idx="4392">
                  <c:v>0.65688546447294405</c:v>
                </c:pt>
                <c:pt idx="4393">
                  <c:v>0.60810945634625513</c:v>
                </c:pt>
                <c:pt idx="4394">
                  <c:v>0.57545531227892011</c:v>
                </c:pt>
                <c:pt idx="4395">
                  <c:v>0.56260317086001399</c:v>
                </c:pt>
                <c:pt idx="4396">
                  <c:v>0.55626553231628795</c:v>
                </c:pt>
                <c:pt idx="4397">
                  <c:v>0.56284579244290511</c:v>
                </c:pt>
                <c:pt idx="4398">
                  <c:v>0.59780597529341295</c:v>
                </c:pt>
                <c:pt idx="4399">
                  <c:v>0.65191285576940505</c:v>
                </c:pt>
                <c:pt idx="4400">
                  <c:v>0.72286039508770694</c:v>
                </c:pt>
                <c:pt idx="4401">
                  <c:v>0.76921472236834909</c:v>
                </c:pt>
                <c:pt idx="4402">
                  <c:v>0.80472817312750611</c:v>
                </c:pt>
                <c:pt idx="4403">
                  <c:v>0.82644167105048316</c:v>
                </c:pt>
                <c:pt idx="4404">
                  <c:v>0.84135269468681395</c:v>
                </c:pt>
                <c:pt idx="4405">
                  <c:v>0.84579244290456612</c:v>
                </c:pt>
                <c:pt idx="4406">
                  <c:v>0.81932174796379309</c:v>
                </c:pt>
                <c:pt idx="4407">
                  <c:v>0.81510874888892892</c:v>
                </c:pt>
                <c:pt idx="4408">
                  <c:v>0.82388620821013303</c:v>
                </c:pt>
                <c:pt idx="4409">
                  <c:v>0.83601275237179595</c:v>
                </c:pt>
                <c:pt idx="4410">
                  <c:v>0.82569113138752315</c:v>
                </c:pt>
                <c:pt idx="4411">
                  <c:v>0.79736789594935287</c:v>
                </c:pt>
                <c:pt idx="4412">
                  <c:v>0.77116929998004602</c:v>
                </c:pt>
                <c:pt idx="4413">
                  <c:v>0.75862100241261121</c:v>
                </c:pt>
                <c:pt idx="4414">
                  <c:v>0.7638203602590381</c:v>
                </c:pt>
                <c:pt idx="4415">
                  <c:v>0.71174288461189616</c:v>
                </c:pt>
                <c:pt idx="4416">
                  <c:v>0.67025005895477718</c:v>
                </c:pt>
                <c:pt idx="4417">
                  <c:v>0.61954214813067998</c:v>
                </c:pt>
                <c:pt idx="4418">
                  <c:v>0.58757732145772479</c:v>
                </c:pt>
                <c:pt idx="4419">
                  <c:v>0.57176156874126993</c:v>
                </c:pt>
                <c:pt idx="4420">
                  <c:v>0.56492281459176108</c:v>
                </c:pt>
                <c:pt idx="4421">
                  <c:v>0.5677322364721461</c:v>
                </c:pt>
                <c:pt idx="4422">
                  <c:v>0.59772434560197396</c:v>
                </c:pt>
                <c:pt idx="4423">
                  <c:v>0.65159313947793296</c:v>
                </c:pt>
                <c:pt idx="4424">
                  <c:v>0.72030946723021405</c:v>
                </c:pt>
                <c:pt idx="4425">
                  <c:v>0.76788370489959512</c:v>
                </c:pt>
                <c:pt idx="4426">
                  <c:v>0.80301848459012803</c:v>
                </c:pt>
                <c:pt idx="4427">
                  <c:v>0.82480454223883015</c:v>
                </c:pt>
                <c:pt idx="4428">
                  <c:v>0.83532343497741601</c:v>
                </c:pt>
                <c:pt idx="4429">
                  <c:v>0.836702069766176</c:v>
                </c:pt>
                <c:pt idx="4430">
                  <c:v>0.81451239864313296</c:v>
                </c:pt>
                <c:pt idx="4431">
                  <c:v>0.81016788506539383</c:v>
                </c:pt>
                <c:pt idx="4432">
                  <c:v>0.8178138661635862</c:v>
                </c:pt>
                <c:pt idx="4433">
                  <c:v>0.8313779998911599</c:v>
                </c:pt>
                <c:pt idx="4434">
                  <c:v>0.82017885972391003</c:v>
                </c:pt>
                <c:pt idx="4435">
                  <c:v>0.79527953634335313</c:v>
                </c:pt>
                <c:pt idx="4436">
                  <c:v>0.76586790501931901</c:v>
                </c:pt>
                <c:pt idx="4437">
                  <c:v>0.75684328913236698</c:v>
                </c:pt>
                <c:pt idx="4438">
                  <c:v>0.76588377745932112</c:v>
                </c:pt>
                <c:pt idx="4439">
                  <c:v>0.70871578355433795</c:v>
                </c:pt>
                <c:pt idx="4440">
                  <c:v>0.6502621220091791</c:v>
                </c:pt>
                <c:pt idx="4441">
                  <c:v>0.6026357320369331</c:v>
                </c:pt>
                <c:pt idx="4442">
                  <c:v>0.56954396212382308</c:v>
                </c:pt>
                <c:pt idx="4443">
                  <c:v>0.55507056433326696</c:v>
                </c:pt>
                <c:pt idx="4444">
                  <c:v>0.55068750340123696</c:v>
                </c:pt>
                <c:pt idx="4445">
                  <c:v>0.55549685272189708</c:v>
                </c:pt>
                <c:pt idx="4446">
                  <c:v>0.59155450142398491</c:v>
                </c:pt>
                <c:pt idx="4447">
                  <c:v>0.6435820922596911</c:v>
                </c:pt>
                <c:pt idx="4448">
                  <c:v>0.71696491737261203</c:v>
                </c:pt>
                <c:pt idx="4449">
                  <c:v>0.76503800315634807</c:v>
                </c:pt>
                <c:pt idx="4450">
                  <c:v>0.80033377473833089</c:v>
                </c:pt>
                <c:pt idx="4451">
                  <c:v>0.82353474703865592</c:v>
                </c:pt>
                <c:pt idx="4452">
                  <c:v>0.84042529069240113</c:v>
                </c:pt>
                <c:pt idx="4453">
                  <c:v>0.84447503038438521</c:v>
                </c:pt>
                <c:pt idx="4454">
                  <c:v>0.81942151758666404</c:v>
                </c:pt>
                <c:pt idx="4455">
                  <c:v>0.81676855261487125</c:v>
                </c:pt>
                <c:pt idx="4456">
                  <c:v>0.82509024615887039</c:v>
                </c:pt>
                <c:pt idx="4457">
                  <c:v>0.83901264353220684</c:v>
                </c:pt>
                <c:pt idx="4458">
                  <c:v>0.83240744099987307</c:v>
                </c:pt>
                <c:pt idx="4459">
                  <c:v>0.80545150289331902</c:v>
                </c:pt>
                <c:pt idx="4460">
                  <c:v>0.77562718812922904</c:v>
                </c:pt>
                <c:pt idx="4461">
                  <c:v>0.76380902280189422</c:v>
                </c:pt>
                <c:pt idx="4462">
                  <c:v>0.76906506793404295</c:v>
                </c:pt>
                <c:pt idx="4463">
                  <c:v>0.71672456328115108</c:v>
                </c:pt>
                <c:pt idx="4464">
                  <c:v>0.66599624503419419</c:v>
                </c:pt>
                <c:pt idx="4465">
                  <c:v>0.61574409998730195</c:v>
                </c:pt>
                <c:pt idx="4466">
                  <c:v>0.58057077294247794</c:v>
                </c:pt>
                <c:pt idx="4467">
                  <c:v>0.56446931630598407</c:v>
                </c:pt>
                <c:pt idx="4468">
                  <c:v>0.55739474304787107</c:v>
                </c:pt>
                <c:pt idx="4469">
                  <c:v>0.56123360603696892</c:v>
                </c:pt>
                <c:pt idx="4470">
                  <c:v>0.59564278847025987</c:v>
                </c:pt>
                <c:pt idx="4471">
                  <c:v>0.65180628367224802</c:v>
                </c:pt>
                <c:pt idx="4472">
                  <c:v>0.72313476155060097</c:v>
                </c:pt>
                <c:pt idx="4473">
                  <c:v>0.77167041558582927</c:v>
                </c:pt>
                <c:pt idx="4474">
                  <c:v>0.81228798955139891</c:v>
                </c:pt>
                <c:pt idx="4475">
                  <c:v>0.83762040379487424</c:v>
                </c:pt>
                <c:pt idx="4476">
                  <c:v>0.85557213343733596</c:v>
                </c:pt>
                <c:pt idx="4477">
                  <c:v>0.86020461842654206</c:v>
                </c:pt>
                <c:pt idx="4478">
                  <c:v>0.83168864621691707</c:v>
                </c:pt>
                <c:pt idx="4479">
                  <c:v>0.82370934387868011</c:v>
                </c:pt>
                <c:pt idx="4480">
                  <c:v>0.82787926061639516</c:v>
                </c:pt>
                <c:pt idx="4481">
                  <c:v>0.83360694396575197</c:v>
                </c:pt>
                <c:pt idx="4482">
                  <c:v>0.82211302991274682</c:v>
                </c:pt>
                <c:pt idx="4483">
                  <c:v>0.79543826074337398</c:v>
                </c:pt>
                <c:pt idx="4484">
                  <c:v>0.76968862807698613</c:v>
                </c:pt>
                <c:pt idx="4485">
                  <c:v>0.75469370725778606</c:v>
                </c:pt>
                <c:pt idx="4486">
                  <c:v>0.763906524933336</c:v>
                </c:pt>
                <c:pt idx="4487">
                  <c:v>0.72125954613891607</c:v>
                </c:pt>
                <c:pt idx="4488">
                  <c:v>0.68497741578536797</c:v>
                </c:pt>
                <c:pt idx="4489">
                  <c:v>0.63628983982440512</c:v>
                </c:pt>
                <c:pt idx="4490">
                  <c:v>0.59399432220146198</c:v>
                </c:pt>
                <c:pt idx="4491">
                  <c:v>0.57004281023817727</c:v>
                </c:pt>
                <c:pt idx="4492">
                  <c:v>0.55475311553322304</c:v>
                </c:pt>
                <c:pt idx="4493">
                  <c:v>0.54408683585175988</c:v>
                </c:pt>
                <c:pt idx="4494">
                  <c:v>0.53801222631378509</c:v>
                </c:pt>
                <c:pt idx="4495">
                  <c:v>0.54039535980553999</c:v>
                </c:pt>
                <c:pt idx="4496">
                  <c:v>0.58494022892593489</c:v>
                </c:pt>
                <c:pt idx="4497">
                  <c:v>0.64389273858544815</c:v>
                </c:pt>
                <c:pt idx="4498">
                  <c:v>0.7008067734503961</c:v>
                </c:pt>
                <c:pt idx="4499">
                  <c:v>0.72849964627133712</c:v>
                </c:pt>
                <c:pt idx="4500">
                  <c:v>0.74245832350753704</c:v>
                </c:pt>
                <c:pt idx="4501">
                  <c:v>0.7436555589819871</c:v>
                </c:pt>
                <c:pt idx="4502">
                  <c:v>0.72225043989333704</c:v>
                </c:pt>
                <c:pt idx="4503">
                  <c:v>0.70004262883886303</c:v>
                </c:pt>
                <c:pt idx="4504">
                  <c:v>0.68209543417925911</c:v>
                </c:pt>
                <c:pt idx="4505">
                  <c:v>0.68101837575053992</c:v>
                </c:pt>
                <c:pt idx="4506">
                  <c:v>0.68103878317340005</c:v>
                </c:pt>
                <c:pt idx="4507">
                  <c:v>0.681814265242077</c:v>
                </c:pt>
                <c:pt idx="4508">
                  <c:v>0.68253079253360405</c:v>
                </c:pt>
                <c:pt idx="4509">
                  <c:v>0.69472536143813413</c:v>
                </c:pt>
                <c:pt idx="4510">
                  <c:v>0.71141409835470804</c:v>
                </c:pt>
                <c:pt idx="4511">
                  <c:v>0.67578273804125</c:v>
                </c:pt>
                <c:pt idx="4512">
                  <c:v>0.62060786910225496</c:v>
                </c:pt>
                <c:pt idx="4513">
                  <c:v>0.57882707203366812</c:v>
                </c:pt>
                <c:pt idx="4514">
                  <c:v>0.53917998439965897</c:v>
                </c:pt>
                <c:pt idx="4515">
                  <c:v>0.51493369855061999</c:v>
                </c:pt>
                <c:pt idx="4516">
                  <c:v>0.49995691766285116</c:v>
                </c:pt>
                <c:pt idx="4517">
                  <c:v>0.49173272625029502</c:v>
                </c:pt>
                <c:pt idx="4518">
                  <c:v>0.48027509206015201</c:v>
                </c:pt>
                <c:pt idx="4519">
                  <c:v>0.46457951638942807</c:v>
                </c:pt>
                <c:pt idx="4520">
                  <c:v>0.49110463112449404</c:v>
                </c:pt>
                <c:pt idx="4521">
                  <c:v>0.52891958568396591</c:v>
                </c:pt>
                <c:pt idx="4522">
                  <c:v>0.56782973860358832</c:v>
                </c:pt>
                <c:pt idx="4523">
                  <c:v>0.59533667712735983</c:v>
                </c:pt>
                <c:pt idx="4524">
                  <c:v>0.61143586627242508</c:v>
                </c:pt>
                <c:pt idx="4525">
                  <c:v>0.62812687068042916</c:v>
                </c:pt>
                <c:pt idx="4526">
                  <c:v>0.63233079978957707</c:v>
                </c:pt>
                <c:pt idx="4527">
                  <c:v>0.61539490630725402</c:v>
                </c:pt>
                <c:pt idx="4528">
                  <c:v>0.60391232971139386</c:v>
                </c:pt>
                <c:pt idx="4529">
                  <c:v>0.59733660456763482</c:v>
                </c:pt>
                <c:pt idx="4530">
                  <c:v>0.60016416637945103</c:v>
                </c:pt>
                <c:pt idx="4531">
                  <c:v>0.60668320423748812</c:v>
                </c:pt>
                <c:pt idx="4532">
                  <c:v>0.6204264697879438</c:v>
                </c:pt>
                <c:pt idx="4533">
                  <c:v>0.65342073756961216</c:v>
                </c:pt>
                <c:pt idx="4534">
                  <c:v>0.69750530592994386</c:v>
                </c:pt>
                <c:pt idx="4535">
                  <c:v>0.66783744807444612</c:v>
                </c:pt>
                <c:pt idx="4536">
                  <c:v>0.60795980191194898</c:v>
                </c:pt>
                <c:pt idx="4537">
                  <c:v>0.55673943802492409</c:v>
                </c:pt>
                <c:pt idx="4538">
                  <c:v>0.52489025341484219</c:v>
                </c:pt>
                <c:pt idx="4539">
                  <c:v>0.51165717343588413</c:v>
                </c:pt>
                <c:pt idx="4540">
                  <c:v>0.50994748489850705</c:v>
                </c:pt>
                <c:pt idx="4541">
                  <c:v>0.51992898216844707</c:v>
                </c:pt>
                <c:pt idx="4542">
                  <c:v>0.56871632775228087</c:v>
                </c:pt>
                <c:pt idx="4543">
                  <c:v>0.6331833765668371</c:v>
                </c:pt>
                <c:pt idx="4544">
                  <c:v>0.71244580695485016</c:v>
                </c:pt>
                <c:pt idx="4545">
                  <c:v>0.76519446006494107</c:v>
                </c:pt>
                <c:pt idx="4546">
                  <c:v>0.80244254176719187</c:v>
                </c:pt>
                <c:pt idx="4547">
                  <c:v>0.82546211475320586</c:v>
                </c:pt>
                <c:pt idx="4548">
                  <c:v>0.84515527781305011</c:v>
                </c:pt>
                <c:pt idx="4549">
                  <c:v>0.85205752172256788</c:v>
                </c:pt>
                <c:pt idx="4550">
                  <c:v>0.82634190142761199</c:v>
                </c:pt>
                <c:pt idx="4551">
                  <c:v>0.83031681390244394</c:v>
                </c:pt>
                <c:pt idx="4552">
                  <c:v>0.83541640212599999</c:v>
                </c:pt>
                <c:pt idx="4553">
                  <c:v>0.84299435848132509</c:v>
                </c:pt>
                <c:pt idx="4554">
                  <c:v>0.83284733433707614</c:v>
                </c:pt>
                <c:pt idx="4555">
                  <c:v>0.80180310918424691</c:v>
                </c:pt>
                <c:pt idx="4556">
                  <c:v>0.7749650806319951</c:v>
                </c:pt>
                <c:pt idx="4557">
                  <c:v>0.76791091479674201</c:v>
                </c:pt>
                <c:pt idx="4558">
                  <c:v>0.77392430206613816</c:v>
                </c:pt>
                <c:pt idx="4559">
                  <c:v>0.71898525223574716</c:v>
                </c:pt>
                <c:pt idx="4560">
                  <c:v>0.66854944038311526</c:v>
                </c:pt>
                <c:pt idx="4561">
                  <c:v>0.61690052061603207</c:v>
                </c:pt>
                <c:pt idx="4562">
                  <c:v>0.5831239682913999</c:v>
                </c:pt>
                <c:pt idx="4563">
                  <c:v>0.5685916157236931</c:v>
                </c:pt>
                <c:pt idx="4564">
                  <c:v>0.56128122335697594</c:v>
                </c:pt>
                <c:pt idx="4565">
                  <c:v>0.56259410089429884</c:v>
                </c:pt>
                <c:pt idx="4566">
                  <c:v>0.59724363741905007</c:v>
                </c:pt>
                <c:pt idx="4567">
                  <c:v>0.65381074609538015</c:v>
                </c:pt>
                <c:pt idx="4568">
                  <c:v>0.72391477860213704</c:v>
                </c:pt>
                <c:pt idx="4569">
                  <c:v>0.7707112667114121</c:v>
                </c:pt>
                <c:pt idx="4570">
                  <c:v>0.80690949988209004</c:v>
                </c:pt>
                <c:pt idx="4571">
                  <c:v>0.83015808950242198</c:v>
                </c:pt>
                <c:pt idx="4572">
                  <c:v>0.844085021858617</c:v>
                </c:pt>
                <c:pt idx="4573">
                  <c:v>0.849143795236454</c:v>
                </c:pt>
                <c:pt idx="4574">
                  <c:v>0.8287363723765121</c:v>
                </c:pt>
                <c:pt idx="4575">
                  <c:v>0.82820351189072494</c:v>
                </c:pt>
                <c:pt idx="4576">
                  <c:v>0.83494476390879213</c:v>
                </c:pt>
                <c:pt idx="4577">
                  <c:v>0.84358617374426281</c:v>
                </c:pt>
                <c:pt idx="4578">
                  <c:v>0.83662497505759414</c:v>
                </c:pt>
                <c:pt idx="4579">
                  <c:v>0.80898425453951828</c:v>
                </c:pt>
                <c:pt idx="4580">
                  <c:v>0.78079480109565202</c:v>
                </c:pt>
                <c:pt idx="4581">
                  <c:v>0.77008997405989821</c:v>
                </c:pt>
                <c:pt idx="4582">
                  <c:v>0.77589248462640814</c:v>
                </c:pt>
                <c:pt idx="4583">
                  <c:v>0.72792143595697212</c:v>
                </c:pt>
                <c:pt idx="4584">
                  <c:v>0.66046356594772082</c:v>
                </c:pt>
                <c:pt idx="4585">
                  <c:v>0.61035880784370611</c:v>
                </c:pt>
                <c:pt idx="4586">
                  <c:v>0.57514013097030503</c:v>
                </c:pt>
                <c:pt idx="4587">
                  <c:v>0.55990485605964413</c:v>
                </c:pt>
                <c:pt idx="4588">
                  <c:v>0.55356721751591798</c:v>
                </c:pt>
                <c:pt idx="4589">
                  <c:v>0.55668048324777308</c:v>
                </c:pt>
                <c:pt idx="4590">
                  <c:v>0.59476753677871097</c:v>
                </c:pt>
                <c:pt idx="4591">
                  <c:v>0.64736200047163794</c:v>
                </c:pt>
                <c:pt idx="4592">
                  <c:v>0.71683113537830812</c:v>
                </c:pt>
                <c:pt idx="4593">
                  <c:v>0.76954350862553711</c:v>
                </c:pt>
                <c:pt idx="4594">
                  <c:v>0.80885954251092895</c:v>
                </c:pt>
                <c:pt idx="4595">
                  <c:v>0.83257977034846808</c:v>
                </c:pt>
                <c:pt idx="4596">
                  <c:v>0.84775609048197809</c:v>
                </c:pt>
                <c:pt idx="4597">
                  <c:v>0.85157454604821603</c:v>
                </c:pt>
                <c:pt idx="4598">
                  <c:v>0.83026919658243703</c:v>
                </c:pt>
                <c:pt idx="4599">
                  <c:v>0.82548478966749483</c:v>
                </c:pt>
                <c:pt idx="4600">
                  <c:v>0.83185190559979716</c:v>
                </c:pt>
                <c:pt idx="4601">
                  <c:v>0.84050238540098288</c:v>
                </c:pt>
                <c:pt idx="4602">
                  <c:v>0.83128503274257615</c:v>
                </c:pt>
                <c:pt idx="4603">
                  <c:v>0.80472590563607715</c:v>
                </c:pt>
                <c:pt idx="4604">
                  <c:v>0.77562265314637124</c:v>
                </c:pt>
                <c:pt idx="4605">
                  <c:v>0.76552097883070003</c:v>
                </c:pt>
                <c:pt idx="4606">
                  <c:v>0.77045277268851919</c:v>
                </c:pt>
                <c:pt idx="4607">
                  <c:v>0.72064959094454606</c:v>
                </c:pt>
                <c:pt idx="4608">
                  <c:v>0.67938351443031508</c:v>
                </c:pt>
                <c:pt idx="4609">
                  <c:v>0.62855996154334504</c:v>
                </c:pt>
                <c:pt idx="4610">
                  <c:v>0.5921009668583449</c:v>
                </c:pt>
                <c:pt idx="4611">
                  <c:v>0.57628294665046198</c:v>
                </c:pt>
                <c:pt idx="4612">
                  <c:v>0.56831044678651099</c:v>
                </c:pt>
                <c:pt idx="4613">
                  <c:v>0.57105864639831716</c:v>
                </c:pt>
                <c:pt idx="4614">
                  <c:v>0.6067920438260741</c:v>
                </c:pt>
                <c:pt idx="4615">
                  <c:v>0.65994431041050627</c:v>
                </c:pt>
                <c:pt idx="4616">
                  <c:v>0.73097347942024804</c:v>
                </c:pt>
                <c:pt idx="4617">
                  <c:v>0.77799218168955309</c:v>
                </c:pt>
                <c:pt idx="4618">
                  <c:v>0.81662570065485118</c:v>
                </c:pt>
                <c:pt idx="4619">
                  <c:v>0.84269958459557026</c:v>
                </c:pt>
                <c:pt idx="4620">
                  <c:v>0.85514584504870617</c:v>
                </c:pt>
                <c:pt idx="4621">
                  <c:v>0.85937471656357134</c:v>
                </c:pt>
                <c:pt idx="4622">
                  <c:v>0.83533250494313094</c:v>
                </c:pt>
                <c:pt idx="4623">
                  <c:v>0.8354594844631491</c:v>
                </c:pt>
                <c:pt idx="4624">
                  <c:v>0.84199212726975903</c:v>
                </c:pt>
                <c:pt idx="4625">
                  <c:v>0.84961770094509004</c:v>
                </c:pt>
                <c:pt idx="4626">
                  <c:v>0.84323698006421488</c:v>
                </c:pt>
                <c:pt idx="4627">
                  <c:v>0.81388203602590403</c:v>
                </c:pt>
                <c:pt idx="4628">
                  <c:v>0.78500326518765773</c:v>
                </c:pt>
                <c:pt idx="4629">
                  <c:v>0.7732191122317561</c:v>
                </c:pt>
                <c:pt idx="4630">
                  <c:v>0.77810102127813918</c:v>
                </c:pt>
                <c:pt idx="4631">
                  <c:v>0.72802574056270108</c:v>
                </c:pt>
                <c:pt idx="4632">
                  <c:v>0.67919077765886027</c:v>
                </c:pt>
                <c:pt idx="4633">
                  <c:v>0.63303145464110122</c:v>
                </c:pt>
                <c:pt idx="4634">
                  <c:v>0.59620059136176473</c:v>
                </c:pt>
                <c:pt idx="4635">
                  <c:v>0.58058211039962282</c:v>
                </c:pt>
                <c:pt idx="4636">
                  <c:v>0.57193163059843621</c:v>
                </c:pt>
                <c:pt idx="4637">
                  <c:v>0.57604939503328711</c:v>
                </c:pt>
                <c:pt idx="4638">
                  <c:v>0.61565566782157621</c:v>
                </c:pt>
                <c:pt idx="4639">
                  <c:v>0.66868095488599111</c:v>
                </c:pt>
                <c:pt idx="4640">
                  <c:v>0.73958541186714299</c:v>
                </c:pt>
                <c:pt idx="4641">
                  <c:v>0.78966749505686884</c:v>
                </c:pt>
                <c:pt idx="4642">
                  <c:v>0.82717860576487012</c:v>
                </c:pt>
                <c:pt idx="4643">
                  <c:v>0.851538266185354</c:v>
                </c:pt>
                <c:pt idx="4644">
                  <c:v>0.86791635677617107</c:v>
                </c:pt>
                <c:pt idx="4645">
                  <c:v>0.87482767065140521</c:v>
                </c:pt>
                <c:pt idx="4646">
                  <c:v>0.84788307000199503</c:v>
                </c:pt>
                <c:pt idx="4647">
                  <c:v>0.84318256026992189</c:v>
                </c:pt>
                <c:pt idx="4648">
                  <c:v>0.848987338327861</c:v>
                </c:pt>
                <c:pt idx="4649">
                  <c:v>0.85430687322001908</c:v>
                </c:pt>
                <c:pt idx="4650">
                  <c:v>0.84379024797286295</c:v>
                </c:pt>
                <c:pt idx="4651">
                  <c:v>0.81602935040905511</c:v>
                </c:pt>
                <c:pt idx="4652">
                  <c:v>0.78865392638815812</c:v>
                </c:pt>
                <c:pt idx="4653">
                  <c:v>0.7729651531917211</c:v>
                </c:pt>
                <c:pt idx="4654">
                  <c:v>0.77893092314111012</c:v>
                </c:pt>
                <c:pt idx="4655">
                  <c:v>0.73628847932954811</c:v>
                </c:pt>
                <c:pt idx="4656">
                  <c:v>0.68825620839153201</c:v>
                </c:pt>
                <c:pt idx="4657">
                  <c:v>0.63885437263047129</c:v>
                </c:pt>
                <c:pt idx="4658">
                  <c:v>0.597127995356177</c:v>
                </c:pt>
                <c:pt idx="4659">
                  <c:v>0.57135568777550005</c:v>
                </c:pt>
                <c:pt idx="4660">
                  <c:v>0.55577802165907819</c:v>
                </c:pt>
                <c:pt idx="4661">
                  <c:v>0.54357665028026192</c:v>
                </c:pt>
                <c:pt idx="4662">
                  <c:v>0.53670615125074794</c:v>
                </c:pt>
                <c:pt idx="4663">
                  <c:v>0.5392548116168121</c:v>
                </c:pt>
                <c:pt idx="4664">
                  <c:v>0.580951711502531</c:v>
                </c:pt>
                <c:pt idx="4665">
                  <c:v>0.64019672755637014</c:v>
                </c:pt>
                <c:pt idx="4666">
                  <c:v>0.69635115279264193</c:v>
                </c:pt>
                <c:pt idx="4667">
                  <c:v>0.72314609900774596</c:v>
                </c:pt>
                <c:pt idx="4668">
                  <c:v>0.73543590255228808</c:v>
                </c:pt>
                <c:pt idx="4669">
                  <c:v>0.73983030094146196</c:v>
                </c:pt>
                <c:pt idx="4670">
                  <c:v>0.72050220400166887</c:v>
                </c:pt>
                <c:pt idx="4671">
                  <c:v>0.70239401745061414</c:v>
                </c:pt>
                <c:pt idx="4672">
                  <c:v>0.68795463203149121</c:v>
                </c:pt>
                <c:pt idx="4673">
                  <c:v>0.68661907957987922</c:v>
                </c:pt>
                <c:pt idx="4674">
                  <c:v>0.68291853356794296</c:v>
                </c:pt>
                <c:pt idx="4675">
                  <c:v>0.67873047689879717</c:v>
                </c:pt>
                <c:pt idx="4676">
                  <c:v>0.67832232844159812</c:v>
                </c:pt>
                <c:pt idx="4677">
                  <c:v>0.69045114009469</c:v>
                </c:pt>
                <c:pt idx="4678">
                  <c:v>0.706319045114009</c:v>
                </c:pt>
                <c:pt idx="4679">
                  <c:v>0.67209579697788724</c:v>
                </c:pt>
                <c:pt idx="4680">
                  <c:v>0.63110181943512222</c:v>
                </c:pt>
                <c:pt idx="4681">
                  <c:v>0.58810337946922586</c:v>
                </c:pt>
                <c:pt idx="4682">
                  <c:v>0.54881228798955084</c:v>
                </c:pt>
                <c:pt idx="4683">
                  <c:v>0.52274974150597708</c:v>
                </c:pt>
                <c:pt idx="4684">
                  <c:v>0.50923776008126675</c:v>
                </c:pt>
                <c:pt idx="4685">
                  <c:v>0.50160311644022004</c:v>
                </c:pt>
                <c:pt idx="4686">
                  <c:v>0.48827706931267811</c:v>
                </c:pt>
                <c:pt idx="4687">
                  <c:v>0.47147722531608804</c:v>
                </c:pt>
                <c:pt idx="4688">
                  <c:v>0.49261931539898807</c:v>
                </c:pt>
                <c:pt idx="4689">
                  <c:v>0.52740490140947305</c:v>
                </c:pt>
                <c:pt idx="4690">
                  <c:v>0.56494095452319226</c:v>
                </c:pt>
                <c:pt idx="4691">
                  <c:v>0.59696473597329791</c:v>
                </c:pt>
                <c:pt idx="4692">
                  <c:v>0.61363760044987026</c:v>
                </c:pt>
                <c:pt idx="4693">
                  <c:v>0.634215085166978</c:v>
                </c:pt>
                <c:pt idx="4694">
                  <c:v>0.64481560759700318</c:v>
                </c:pt>
                <c:pt idx="4695">
                  <c:v>0.63258929381246898</c:v>
                </c:pt>
                <c:pt idx="4696">
                  <c:v>0.62357828287409112</c:v>
                </c:pt>
                <c:pt idx="4697">
                  <c:v>0.61663975910171009</c:v>
                </c:pt>
                <c:pt idx="4698">
                  <c:v>0.61867596640484723</c:v>
                </c:pt>
                <c:pt idx="4699">
                  <c:v>0.62284361565113322</c:v>
                </c:pt>
                <c:pt idx="4700">
                  <c:v>0.6328749977325081</c:v>
                </c:pt>
                <c:pt idx="4701">
                  <c:v>0.66559036406842409</c:v>
                </c:pt>
                <c:pt idx="4702">
                  <c:v>0.71022139786311611</c:v>
                </c:pt>
                <c:pt idx="4703">
                  <c:v>0.68203647940210799</c:v>
                </c:pt>
                <c:pt idx="4704">
                  <c:v>0.61587334699874807</c:v>
                </c:pt>
                <c:pt idx="4705">
                  <c:v>0.56483211493460483</c:v>
                </c:pt>
                <c:pt idx="4706">
                  <c:v>0.53223239066156292</c:v>
                </c:pt>
                <c:pt idx="4707">
                  <c:v>0.51768189816242505</c:v>
                </c:pt>
                <c:pt idx="4708">
                  <c:v>0.51138960944727596</c:v>
                </c:pt>
                <c:pt idx="4709">
                  <c:v>0.52248217751736881</c:v>
                </c:pt>
                <c:pt idx="4710">
                  <c:v>0.57493832423313407</c:v>
                </c:pt>
                <c:pt idx="4711">
                  <c:v>0.63618553521867716</c:v>
                </c:pt>
                <c:pt idx="4712">
                  <c:v>0.71940020316723197</c:v>
                </c:pt>
                <c:pt idx="4713">
                  <c:v>0.77598771926642107</c:v>
                </c:pt>
                <c:pt idx="4714">
                  <c:v>0.81507020153463805</c:v>
                </c:pt>
                <c:pt idx="4715">
                  <c:v>0.8478150452591291</c:v>
                </c:pt>
                <c:pt idx="4716">
                  <c:v>0.86434732526711</c:v>
                </c:pt>
                <c:pt idx="4717">
                  <c:v>0.87007047363361023</c:v>
                </c:pt>
                <c:pt idx="4718">
                  <c:v>0.85097139332813321</c:v>
                </c:pt>
                <c:pt idx="4719">
                  <c:v>0.85122081738531019</c:v>
                </c:pt>
                <c:pt idx="4720">
                  <c:v>0.85330690949988208</c:v>
                </c:pt>
                <c:pt idx="4721">
                  <c:v>0.86128394434668998</c:v>
                </c:pt>
                <c:pt idx="4722">
                  <c:v>0.85139087924247614</c:v>
                </c:pt>
                <c:pt idx="4723">
                  <c:v>0.82089538701543707</c:v>
                </c:pt>
                <c:pt idx="4724">
                  <c:v>0.7885564242567159</c:v>
                </c:pt>
                <c:pt idx="4725">
                  <c:v>0.77831416547245391</c:v>
                </c:pt>
                <c:pt idx="4726">
                  <c:v>0.78087869827852019</c:v>
                </c:pt>
                <c:pt idx="4727">
                  <c:v>0.72539091552233903</c:v>
                </c:pt>
                <c:pt idx="4728">
                  <c:v>0.66677172710287125</c:v>
                </c:pt>
                <c:pt idx="4729">
                  <c:v>0.61727012171893991</c:v>
                </c:pt>
                <c:pt idx="4730">
                  <c:v>0.58265459756562099</c:v>
                </c:pt>
                <c:pt idx="4731">
                  <c:v>0.56782747111215903</c:v>
                </c:pt>
                <c:pt idx="4732">
                  <c:v>0.56031527200827214</c:v>
                </c:pt>
                <c:pt idx="4733">
                  <c:v>0.56411558764307912</c:v>
                </c:pt>
                <c:pt idx="4734">
                  <c:v>0.60275817657409225</c:v>
                </c:pt>
                <c:pt idx="4735">
                  <c:v>0.65579933607850938</c:v>
                </c:pt>
                <c:pt idx="4736">
                  <c:v>0.72527980844232409</c:v>
                </c:pt>
                <c:pt idx="4737">
                  <c:v>0.77551834854064206</c:v>
                </c:pt>
                <c:pt idx="4738">
                  <c:v>0.81232426941426183</c:v>
                </c:pt>
                <c:pt idx="4739">
                  <c:v>0.84099896602390811</c:v>
                </c:pt>
                <c:pt idx="4740">
                  <c:v>0.85574219529450213</c:v>
                </c:pt>
                <c:pt idx="4741">
                  <c:v>0.86155150833529903</c:v>
                </c:pt>
                <c:pt idx="4742">
                  <c:v>0.83962713370943409</c:v>
                </c:pt>
                <c:pt idx="4743">
                  <c:v>0.83742086454913212</c:v>
                </c:pt>
                <c:pt idx="4744">
                  <c:v>0.84649763273894807</c:v>
                </c:pt>
                <c:pt idx="4745">
                  <c:v>0.85937471656357134</c:v>
                </c:pt>
                <c:pt idx="4746">
                  <c:v>0.84944763908792398</c:v>
                </c:pt>
                <c:pt idx="4747">
                  <c:v>0.81960518439240304</c:v>
                </c:pt>
                <c:pt idx="4748">
                  <c:v>0.78900312006820594</c:v>
                </c:pt>
                <c:pt idx="4749">
                  <c:v>0.77739356395232784</c:v>
                </c:pt>
                <c:pt idx="4750">
                  <c:v>0.78188999945580195</c:v>
                </c:pt>
                <c:pt idx="4751">
                  <c:v>0.73032044188873002</c:v>
                </c:pt>
                <c:pt idx="4752">
                  <c:v>0.66438859361111613</c:v>
                </c:pt>
                <c:pt idx="4753">
                  <c:v>0.6152883342100971</c:v>
                </c:pt>
                <c:pt idx="4754">
                  <c:v>0.57850735574219492</c:v>
                </c:pt>
                <c:pt idx="4755">
                  <c:v>0.56359859959729397</c:v>
                </c:pt>
                <c:pt idx="4756">
                  <c:v>0.55633809204201201</c:v>
                </c:pt>
                <c:pt idx="4757">
                  <c:v>0.56014747764253414</c:v>
                </c:pt>
                <c:pt idx="4758">
                  <c:v>0.60064714205380321</c:v>
                </c:pt>
                <c:pt idx="4759">
                  <c:v>0.65360893935820918</c:v>
                </c:pt>
                <c:pt idx="4760">
                  <c:v>0.72861982331706809</c:v>
                </c:pt>
                <c:pt idx="4761">
                  <c:v>0.77196745696301317</c:v>
                </c:pt>
                <c:pt idx="4762">
                  <c:v>0.81126761840840211</c:v>
                </c:pt>
                <c:pt idx="4763">
                  <c:v>0.83921898525223582</c:v>
                </c:pt>
                <c:pt idx="4764">
                  <c:v>0.85325929217987517</c:v>
                </c:pt>
                <c:pt idx="4765">
                  <c:v>0.86216146352966805</c:v>
                </c:pt>
                <c:pt idx="4766">
                  <c:v>0.84079489179530909</c:v>
                </c:pt>
                <c:pt idx="4767">
                  <c:v>0.83729388502911495</c:v>
                </c:pt>
                <c:pt idx="4768">
                  <c:v>0.8446745696301271</c:v>
                </c:pt>
                <c:pt idx="4769">
                  <c:v>0.84922315743646504</c:v>
                </c:pt>
                <c:pt idx="4770">
                  <c:v>0.84482649155586209</c:v>
                </c:pt>
                <c:pt idx="4771">
                  <c:v>0.81682070491773484</c:v>
                </c:pt>
                <c:pt idx="4772">
                  <c:v>0.78702360005079208</c:v>
                </c:pt>
                <c:pt idx="4773">
                  <c:v>0.77403314165472403</c:v>
                </c:pt>
                <c:pt idx="4774">
                  <c:v>0.77712373247229116</c:v>
                </c:pt>
                <c:pt idx="4775">
                  <c:v>0.72306446931630597</c:v>
                </c:pt>
                <c:pt idx="4776">
                  <c:v>0.67226132385219595</c:v>
                </c:pt>
                <c:pt idx="4777">
                  <c:v>0.62009088105646903</c:v>
                </c:pt>
                <c:pt idx="4778">
                  <c:v>0.58369991111433595</c:v>
                </c:pt>
                <c:pt idx="4779">
                  <c:v>0.56766647922070901</c:v>
                </c:pt>
                <c:pt idx="4780">
                  <c:v>0.56080278266548111</c:v>
                </c:pt>
                <c:pt idx="4781">
                  <c:v>0.56591144085475398</c:v>
                </c:pt>
                <c:pt idx="4782">
                  <c:v>0.60666959928891495</c:v>
                </c:pt>
                <c:pt idx="4783">
                  <c:v>0.66002140511908924</c:v>
                </c:pt>
                <c:pt idx="4784">
                  <c:v>0.73200065303753215</c:v>
                </c:pt>
                <c:pt idx="4785">
                  <c:v>0.78367678270176089</c:v>
                </c:pt>
                <c:pt idx="4786">
                  <c:v>0.82213797231846508</c:v>
                </c:pt>
                <c:pt idx="4787">
                  <c:v>0.84972654053367713</c:v>
                </c:pt>
                <c:pt idx="4788">
                  <c:v>0.86059916193516806</c:v>
                </c:pt>
                <c:pt idx="4789">
                  <c:v>0.86574863497016019</c:v>
                </c:pt>
                <c:pt idx="4790">
                  <c:v>0.84653844758466801</c:v>
                </c:pt>
                <c:pt idx="4791">
                  <c:v>0.84234812342409315</c:v>
                </c:pt>
                <c:pt idx="4792">
                  <c:v>0.84948391895078601</c:v>
                </c:pt>
                <c:pt idx="4793">
                  <c:v>0.85848585992344895</c:v>
                </c:pt>
                <c:pt idx="4794">
                  <c:v>0.84991474232227404</c:v>
                </c:pt>
                <c:pt idx="4795">
                  <c:v>0.82104504144974311</c:v>
                </c:pt>
                <c:pt idx="4796">
                  <c:v>0.79379886444029213</c:v>
                </c:pt>
                <c:pt idx="4797">
                  <c:v>0.78557694051916493</c:v>
                </c:pt>
                <c:pt idx="4798">
                  <c:v>0.78540914615342805</c:v>
                </c:pt>
                <c:pt idx="4799">
                  <c:v>0.73210722513468895</c:v>
                </c:pt>
                <c:pt idx="4800">
                  <c:v>0.67158787889781801</c:v>
                </c:pt>
                <c:pt idx="4801">
                  <c:v>0.61946732091352696</c:v>
                </c:pt>
                <c:pt idx="4802">
                  <c:v>0.58332804251999903</c:v>
                </c:pt>
                <c:pt idx="4803">
                  <c:v>0.56892720445516709</c:v>
                </c:pt>
                <c:pt idx="4804">
                  <c:v>0.56106581167123204</c:v>
                </c:pt>
                <c:pt idx="4805">
                  <c:v>0.56343307272298493</c:v>
                </c:pt>
                <c:pt idx="4806">
                  <c:v>0.60148384639106101</c:v>
                </c:pt>
                <c:pt idx="4807">
                  <c:v>0.65916656085039993</c:v>
                </c:pt>
                <c:pt idx="4808">
                  <c:v>0.72822527980844209</c:v>
                </c:pt>
                <c:pt idx="4809">
                  <c:v>0.77940709634117622</c:v>
                </c:pt>
                <c:pt idx="4810">
                  <c:v>0.81985007346672212</c:v>
                </c:pt>
                <c:pt idx="4811">
                  <c:v>0.84476526928728202</c:v>
                </c:pt>
                <c:pt idx="4812">
                  <c:v>0.85805276906053296</c:v>
                </c:pt>
                <c:pt idx="4813">
                  <c:v>0.86351288842128193</c:v>
                </c:pt>
                <c:pt idx="4814">
                  <c:v>0.83597193752607624</c:v>
                </c:pt>
                <c:pt idx="4815">
                  <c:v>0.82849148330219313</c:v>
                </c:pt>
                <c:pt idx="4816">
                  <c:v>0.83089955919966607</c:v>
                </c:pt>
                <c:pt idx="4817">
                  <c:v>0.83565448872603199</c:v>
                </c:pt>
                <c:pt idx="4818">
                  <c:v>0.82642126362762403</c:v>
                </c:pt>
                <c:pt idx="4819">
                  <c:v>0.80055825638979106</c:v>
                </c:pt>
                <c:pt idx="4820">
                  <c:v>0.7758788796778352</c:v>
                </c:pt>
                <c:pt idx="4821">
                  <c:v>0.76128983982440512</c:v>
                </c:pt>
                <c:pt idx="4822">
                  <c:v>0.75964590853846625</c:v>
                </c:pt>
                <c:pt idx="4823">
                  <c:v>0.71606018829248796</c:v>
                </c:pt>
                <c:pt idx="4824">
                  <c:v>0.6587425399531992</c:v>
                </c:pt>
                <c:pt idx="4825">
                  <c:v>0.61724291182179303</c:v>
                </c:pt>
                <c:pt idx="4826">
                  <c:v>0.57270711266711416</c:v>
                </c:pt>
                <c:pt idx="4827">
                  <c:v>0.55588459375623589</c:v>
                </c:pt>
                <c:pt idx="4828">
                  <c:v>0.54122752915993988</c:v>
                </c:pt>
                <c:pt idx="4829">
                  <c:v>0.52984018720409209</c:v>
                </c:pt>
                <c:pt idx="4830">
                  <c:v>0.52326672955176179</c:v>
                </c:pt>
                <c:pt idx="4831">
                  <c:v>0.526531917209353</c:v>
                </c:pt>
                <c:pt idx="4832">
                  <c:v>0.56587742848332012</c:v>
                </c:pt>
                <c:pt idx="4833">
                  <c:v>0.6206985687594101</c:v>
                </c:pt>
                <c:pt idx="4834">
                  <c:v>0.67816360404157716</c:v>
                </c:pt>
                <c:pt idx="4835">
                  <c:v>0.701260271736173</c:v>
                </c:pt>
                <c:pt idx="4836">
                  <c:v>0.70453906434233693</c:v>
                </c:pt>
                <c:pt idx="4837">
                  <c:v>0.70684510312551019</c:v>
                </c:pt>
                <c:pt idx="4838">
                  <c:v>0.68631977071126582</c:v>
                </c:pt>
                <c:pt idx="4839">
                  <c:v>0.66611642207992505</c:v>
                </c:pt>
                <c:pt idx="4840">
                  <c:v>0.65320532588386804</c:v>
                </c:pt>
                <c:pt idx="4841">
                  <c:v>0.65004217534057718</c:v>
                </c:pt>
                <c:pt idx="4842">
                  <c:v>0.64890842962613615</c:v>
                </c:pt>
                <c:pt idx="4843">
                  <c:v>0.64895831443757124</c:v>
                </c:pt>
                <c:pt idx="4844">
                  <c:v>0.64898098935185999</c:v>
                </c:pt>
                <c:pt idx="4845">
                  <c:v>0.666313693834237</c:v>
                </c:pt>
                <c:pt idx="4846">
                  <c:v>0.68136983692201603</c:v>
                </c:pt>
                <c:pt idx="4847">
                  <c:v>0.64581783880856913</c:v>
                </c:pt>
                <c:pt idx="4848">
                  <c:v>0.60419576614000414</c:v>
                </c:pt>
                <c:pt idx="4849">
                  <c:v>0.56117011627696001</c:v>
                </c:pt>
                <c:pt idx="4850">
                  <c:v>0.52427349574618598</c:v>
                </c:pt>
                <c:pt idx="4851">
                  <c:v>0.50327652511473486</c:v>
                </c:pt>
                <c:pt idx="4852">
                  <c:v>0.48950604966713201</c:v>
                </c:pt>
                <c:pt idx="4853">
                  <c:v>0.48159930705461906</c:v>
                </c:pt>
                <c:pt idx="4854">
                  <c:v>0.47286719756199302</c:v>
                </c:pt>
                <c:pt idx="4855">
                  <c:v>0.45381573457652297</c:v>
                </c:pt>
                <c:pt idx="4856">
                  <c:v>0.47757677725978209</c:v>
                </c:pt>
                <c:pt idx="4857">
                  <c:v>0.51385664012189991</c:v>
                </c:pt>
                <c:pt idx="4858">
                  <c:v>0.55286883015582211</c:v>
                </c:pt>
                <c:pt idx="4859">
                  <c:v>0.5755097320732131</c:v>
                </c:pt>
                <c:pt idx="4860">
                  <c:v>0.58902171349792298</c:v>
                </c:pt>
                <c:pt idx="4861">
                  <c:v>0.605597075843053</c:v>
                </c:pt>
                <c:pt idx="4862">
                  <c:v>0.60956518584359698</c:v>
                </c:pt>
                <c:pt idx="4863">
                  <c:v>0.59492399368730398</c:v>
                </c:pt>
                <c:pt idx="4864">
                  <c:v>0.58746394688628079</c:v>
                </c:pt>
                <c:pt idx="4865">
                  <c:v>0.58154806174832685</c:v>
                </c:pt>
                <c:pt idx="4866">
                  <c:v>0.58450940555444697</c:v>
                </c:pt>
                <c:pt idx="4867">
                  <c:v>0.59000580477805797</c:v>
                </c:pt>
                <c:pt idx="4868">
                  <c:v>0.60319126743700913</c:v>
                </c:pt>
                <c:pt idx="4869">
                  <c:v>0.63808115805322307</c:v>
                </c:pt>
                <c:pt idx="4870">
                  <c:v>0.67602535962414023</c:v>
                </c:pt>
                <c:pt idx="4871">
                  <c:v>0.64767491428882429</c:v>
                </c:pt>
                <c:pt idx="4872">
                  <c:v>0.60528642951729594</c:v>
                </c:pt>
                <c:pt idx="4873">
                  <c:v>0.55429508226458923</c:v>
                </c:pt>
                <c:pt idx="4874">
                  <c:v>0.52224409091733592</c:v>
                </c:pt>
                <c:pt idx="4875">
                  <c:v>0.50913118798410884</c:v>
                </c:pt>
                <c:pt idx="4876">
                  <c:v>0.50532406987501588</c:v>
                </c:pt>
                <c:pt idx="4877">
                  <c:v>0.51641437045367999</c:v>
                </c:pt>
                <c:pt idx="4878">
                  <c:v>0.57360050429009413</c:v>
                </c:pt>
                <c:pt idx="4879">
                  <c:v>0.63342146316686909</c:v>
                </c:pt>
                <c:pt idx="4880">
                  <c:v>0.71792860122988722</c:v>
                </c:pt>
                <c:pt idx="4881">
                  <c:v>0.77149808623723404</c:v>
                </c:pt>
                <c:pt idx="4882">
                  <c:v>0.80863959584232792</c:v>
                </c:pt>
                <c:pt idx="4883">
                  <c:v>0.83354572169717212</c:v>
                </c:pt>
                <c:pt idx="4884">
                  <c:v>0.85168338563680202</c:v>
                </c:pt>
                <c:pt idx="4885">
                  <c:v>0.85863324686632703</c:v>
                </c:pt>
                <c:pt idx="4886">
                  <c:v>0.83493569394307721</c:v>
                </c:pt>
                <c:pt idx="4887">
                  <c:v>0.83387224046293096</c:v>
                </c:pt>
                <c:pt idx="4888">
                  <c:v>0.83428719139441598</c:v>
                </c:pt>
                <c:pt idx="4889">
                  <c:v>0.84247283545268203</c:v>
                </c:pt>
                <c:pt idx="4890">
                  <c:v>0.83401509242295102</c:v>
                </c:pt>
                <c:pt idx="4891">
                  <c:v>0.80537894316759495</c:v>
                </c:pt>
                <c:pt idx="4892">
                  <c:v>0.77693099570083601</c:v>
                </c:pt>
                <c:pt idx="4893">
                  <c:v>0.76975211783699504</c:v>
                </c:pt>
                <c:pt idx="4894">
                  <c:v>0.7733370217860579</c:v>
                </c:pt>
                <c:pt idx="4895">
                  <c:v>0.71662025867542223</c:v>
                </c:pt>
                <c:pt idx="4896">
                  <c:v>0.64587679358572014</c:v>
                </c:pt>
                <c:pt idx="4897">
                  <c:v>0.59634571081321297</c:v>
                </c:pt>
                <c:pt idx="4898">
                  <c:v>0.56195693580278294</c:v>
                </c:pt>
                <c:pt idx="4899">
                  <c:v>0.54569221978340909</c:v>
                </c:pt>
                <c:pt idx="4900">
                  <c:v>0.53850653944528093</c:v>
                </c:pt>
                <c:pt idx="4901">
                  <c:v>0.54255401164583605</c:v>
                </c:pt>
                <c:pt idx="4902">
                  <c:v>0.58325775028570392</c:v>
                </c:pt>
                <c:pt idx="4903">
                  <c:v>0.63373891196691301</c:v>
                </c:pt>
                <c:pt idx="4904">
                  <c:v>0.70521024180528591</c:v>
                </c:pt>
                <c:pt idx="4905">
                  <c:v>0.75532633736644517</c:v>
                </c:pt>
                <c:pt idx="4906">
                  <c:v>0.79535889854336295</c:v>
                </c:pt>
                <c:pt idx="4907">
                  <c:v>0.82104957643260112</c:v>
                </c:pt>
                <c:pt idx="4908">
                  <c:v>0.83532570246884419</c:v>
                </c:pt>
                <c:pt idx="4909">
                  <c:v>0.84019627405808406</c:v>
                </c:pt>
                <c:pt idx="4910">
                  <c:v>0.81583661363760018</c:v>
                </c:pt>
                <c:pt idx="4911">
                  <c:v>0.81140593538556405</c:v>
                </c:pt>
                <c:pt idx="4912">
                  <c:v>0.8185961507065499</c:v>
                </c:pt>
                <c:pt idx="4913">
                  <c:v>0.82774547862209125</c:v>
                </c:pt>
                <c:pt idx="4914">
                  <c:v>0.8184873111179638</c:v>
                </c:pt>
                <c:pt idx="4915">
                  <c:v>0.79232272752009003</c:v>
                </c:pt>
                <c:pt idx="4916">
                  <c:v>0.76397908465906006</c:v>
                </c:pt>
                <c:pt idx="4917">
                  <c:v>0.75796796488109297</c:v>
                </c:pt>
                <c:pt idx="4918">
                  <c:v>0.75606780706368915</c:v>
                </c:pt>
                <c:pt idx="4919">
                  <c:v>0.70175458486766873</c:v>
                </c:pt>
                <c:pt idx="4920">
                  <c:v>0.65501931902697408</c:v>
                </c:pt>
                <c:pt idx="4921">
                  <c:v>0.60573312532878609</c:v>
                </c:pt>
                <c:pt idx="4922">
                  <c:v>0.57030583924392808</c:v>
                </c:pt>
                <c:pt idx="4923">
                  <c:v>0.55451502893319105</c:v>
                </c:pt>
                <c:pt idx="4924">
                  <c:v>0.54757877265223898</c:v>
                </c:pt>
                <c:pt idx="4925">
                  <c:v>0.55256045132149401</c:v>
                </c:pt>
                <c:pt idx="4926">
                  <c:v>0.5919875922869009</c:v>
                </c:pt>
                <c:pt idx="4927">
                  <c:v>0.63812197289894212</c:v>
                </c:pt>
                <c:pt idx="4928">
                  <c:v>0.71065675621746105</c:v>
                </c:pt>
                <c:pt idx="4929">
                  <c:v>0.761144720372957</c:v>
                </c:pt>
                <c:pt idx="4930">
                  <c:v>0.80343570301304301</c:v>
                </c:pt>
                <c:pt idx="4931">
                  <c:v>0.82970232372521591</c:v>
                </c:pt>
                <c:pt idx="4932">
                  <c:v>0.84897373337928816</c:v>
                </c:pt>
                <c:pt idx="4933">
                  <c:v>0.85514811254013523</c:v>
                </c:pt>
                <c:pt idx="4934">
                  <c:v>0.83483819181163488</c:v>
                </c:pt>
                <c:pt idx="4935">
                  <c:v>0.83087008181109101</c:v>
                </c:pt>
                <c:pt idx="4936">
                  <c:v>0.83839588586355107</c:v>
                </c:pt>
                <c:pt idx="4937">
                  <c:v>0.84543644675023089</c:v>
                </c:pt>
                <c:pt idx="4938">
                  <c:v>0.83653654289186785</c:v>
                </c:pt>
                <c:pt idx="4939">
                  <c:v>0.81205443793422505</c:v>
                </c:pt>
                <c:pt idx="4940">
                  <c:v>0.78518466450196789</c:v>
                </c:pt>
                <c:pt idx="4941">
                  <c:v>0.77972001015836123</c:v>
                </c:pt>
                <c:pt idx="4942">
                  <c:v>0.77930052424401808</c:v>
                </c:pt>
                <c:pt idx="4943">
                  <c:v>0.72587842617954923</c:v>
                </c:pt>
                <c:pt idx="4944">
                  <c:v>0.66995528506902213</c:v>
                </c:pt>
                <c:pt idx="4945">
                  <c:v>0.61966232517641096</c:v>
                </c:pt>
                <c:pt idx="4946">
                  <c:v>0.5851397681716759</c:v>
                </c:pt>
                <c:pt idx="4947">
                  <c:v>0.56973443140384916</c:v>
                </c:pt>
                <c:pt idx="4948">
                  <c:v>0.56277323271718016</c:v>
                </c:pt>
                <c:pt idx="4949">
                  <c:v>0.56667331797485809</c:v>
                </c:pt>
                <c:pt idx="4950">
                  <c:v>0.60588277976309202</c:v>
                </c:pt>
                <c:pt idx="4951">
                  <c:v>0.66177644348504416</c:v>
                </c:pt>
                <c:pt idx="4952">
                  <c:v>0.73134988299744208</c:v>
                </c:pt>
                <c:pt idx="4953">
                  <c:v>0.78324369183884501</c:v>
                </c:pt>
                <c:pt idx="4954">
                  <c:v>0.82684074954196696</c:v>
                </c:pt>
                <c:pt idx="4955">
                  <c:v>0.84935920692219813</c:v>
                </c:pt>
                <c:pt idx="4956">
                  <c:v>0.86718395704464202</c:v>
                </c:pt>
                <c:pt idx="4957">
                  <c:v>0.87361456273695293</c:v>
                </c:pt>
                <c:pt idx="4958">
                  <c:v>0.85204164928256609</c:v>
                </c:pt>
                <c:pt idx="4959">
                  <c:v>0.84867669200210416</c:v>
                </c:pt>
                <c:pt idx="4960">
                  <c:v>0.85589638471166585</c:v>
                </c:pt>
                <c:pt idx="4961">
                  <c:v>0.86284851343261915</c:v>
                </c:pt>
                <c:pt idx="4962">
                  <c:v>0.8518466450196821</c:v>
                </c:pt>
                <c:pt idx="4963">
                  <c:v>0.82488390443884108</c:v>
                </c:pt>
                <c:pt idx="4964">
                  <c:v>0.79381473688029502</c:v>
                </c:pt>
                <c:pt idx="4965">
                  <c:v>0.78491710051336006</c:v>
                </c:pt>
                <c:pt idx="4966">
                  <c:v>0.78381283218749409</c:v>
                </c:pt>
                <c:pt idx="4967">
                  <c:v>0.73009369274584113</c:v>
                </c:pt>
                <c:pt idx="4968">
                  <c:v>0.67909327552741816</c:v>
                </c:pt>
                <c:pt idx="4969">
                  <c:v>0.62768697734322609</c:v>
                </c:pt>
                <c:pt idx="4970">
                  <c:v>0.59039354581239678</c:v>
                </c:pt>
                <c:pt idx="4971">
                  <c:v>0.57458913055308614</c:v>
                </c:pt>
                <c:pt idx="4972">
                  <c:v>0.56763700183213284</c:v>
                </c:pt>
                <c:pt idx="4973">
                  <c:v>0.57136249024978703</c:v>
                </c:pt>
                <c:pt idx="4974">
                  <c:v>0.61144266874671194</c:v>
                </c:pt>
                <c:pt idx="4975">
                  <c:v>0.66149754203929112</c:v>
                </c:pt>
                <c:pt idx="4976">
                  <c:v>0.72662896584250902</c:v>
                </c:pt>
                <c:pt idx="4977">
                  <c:v>0.77809648629528216</c:v>
                </c:pt>
                <c:pt idx="4978">
                  <c:v>0.82011536996390189</c:v>
                </c:pt>
                <c:pt idx="4979">
                  <c:v>0.84514167286447617</c:v>
                </c:pt>
                <c:pt idx="4980">
                  <c:v>0.85863551435775609</c:v>
                </c:pt>
                <c:pt idx="4981">
                  <c:v>0.864952745478622</c:v>
                </c:pt>
                <c:pt idx="4982">
                  <c:v>0.84101937344676803</c:v>
                </c:pt>
                <c:pt idx="4983">
                  <c:v>0.83226912402271092</c:v>
                </c:pt>
                <c:pt idx="4984">
                  <c:v>0.83608304460609095</c:v>
                </c:pt>
                <c:pt idx="4985">
                  <c:v>0.84033232354381704</c:v>
                </c:pt>
                <c:pt idx="4986">
                  <c:v>0.82776361855352221</c:v>
                </c:pt>
                <c:pt idx="4987">
                  <c:v>0.80184165653853834</c:v>
                </c:pt>
                <c:pt idx="4988">
                  <c:v>0.77483583362054931</c:v>
                </c:pt>
                <c:pt idx="4989">
                  <c:v>0.76245759791028</c:v>
                </c:pt>
                <c:pt idx="4990">
                  <c:v>0.76482939394489124</c:v>
                </c:pt>
                <c:pt idx="4991">
                  <c:v>0.71915077911005498</c:v>
                </c:pt>
                <c:pt idx="4992">
                  <c:v>0.66981696809186098</c:v>
                </c:pt>
                <c:pt idx="4993">
                  <c:v>0.62817448800043507</c:v>
                </c:pt>
                <c:pt idx="4994">
                  <c:v>0.58669526729189014</c:v>
                </c:pt>
                <c:pt idx="4995">
                  <c:v>0.56217688247138409</c:v>
                </c:pt>
                <c:pt idx="4996">
                  <c:v>0.54611624068060993</c:v>
                </c:pt>
                <c:pt idx="4997">
                  <c:v>0.53449988209044608</c:v>
                </c:pt>
                <c:pt idx="4998">
                  <c:v>0.53215076097012393</c:v>
                </c:pt>
                <c:pt idx="4999">
                  <c:v>0.53362916538175498</c:v>
                </c:pt>
                <c:pt idx="5000">
                  <c:v>0.57048723855823802</c:v>
                </c:pt>
                <c:pt idx="5001">
                  <c:v>0.62929236127487409</c:v>
                </c:pt>
                <c:pt idx="5002">
                  <c:v>0.68661681208845016</c:v>
                </c:pt>
                <c:pt idx="5003">
                  <c:v>0.71151160048615003</c:v>
                </c:pt>
                <c:pt idx="5004">
                  <c:v>0.71937526076151403</c:v>
                </c:pt>
                <c:pt idx="5005">
                  <c:v>0.72370843688210806</c:v>
                </c:pt>
                <c:pt idx="5006">
                  <c:v>0.70683830065122299</c:v>
                </c:pt>
                <c:pt idx="5007">
                  <c:v>0.68911785513450807</c:v>
                </c:pt>
                <c:pt idx="5008">
                  <c:v>0.67519319026974112</c:v>
                </c:pt>
                <c:pt idx="5009">
                  <c:v>0.67073530212055821</c:v>
                </c:pt>
                <c:pt idx="5010">
                  <c:v>0.67166270611497114</c:v>
                </c:pt>
                <c:pt idx="5011">
                  <c:v>0.66602345493134008</c:v>
                </c:pt>
                <c:pt idx="5012">
                  <c:v>0.66613456201135501</c:v>
                </c:pt>
                <c:pt idx="5013">
                  <c:v>0.68252399005931697</c:v>
                </c:pt>
                <c:pt idx="5014">
                  <c:v>0.69193407948917907</c:v>
                </c:pt>
                <c:pt idx="5015">
                  <c:v>0.65355678705534492</c:v>
                </c:pt>
                <c:pt idx="5016">
                  <c:v>0.61236553775826696</c:v>
                </c:pt>
                <c:pt idx="5017">
                  <c:v>0.57379550855297812</c:v>
                </c:pt>
                <c:pt idx="5018">
                  <c:v>0.53356340813031689</c:v>
                </c:pt>
                <c:pt idx="5019">
                  <c:v>0.50710405064668895</c:v>
                </c:pt>
                <c:pt idx="5020">
                  <c:v>0.49342654234767019</c:v>
                </c:pt>
                <c:pt idx="5021">
                  <c:v>0.48527944564369502</c:v>
                </c:pt>
                <c:pt idx="5022">
                  <c:v>0.47683984254539497</c:v>
                </c:pt>
                <c:pt idx="5023">
                  <c:v>0.45890625283436398</c:v>
                </c:pt>
                <c:pt idx="5024">
                  <c:v>0.47693054220255005</c:v>
                </c:pt>
                <c:pt idx="5025">
                  <c:v>0.51165263845302711</c:v>
                </c:pt>
                <c:pt idx="5026">
                  <c:v>0.54807762076659305</c:v>
                </c:pt>
                <c:pt idx="5027">
                  <c:v>0.57480227474740098</c:v>
                </c:pt>
                <c:pt idx="5028">
                  <c:v>0.59329593484136589</c:v>
                </c:pt>
                <c:pt idx="5029">
                  <c:v>0.61329974422696698</c:v>
                </c:pt>
                <c:pt idx="5030">
                  <c:v>0.62193208409672196</c:v>
                </c:pt>
                <c:pt idx="5031">
                  <c:v>0.60939965896928916</c:v>
                </c:pt>
                <c:pt idx="5032">
                  <c:v>0.59997596459085401</c:v>
                </c:pt>
                <c:pt idx="5033">
                  <c:v>0.59417572151577303</c:v>
                </c:pt>
                <c:pt idx="5034">
                  <c:v>0.59623687122462687</c:v>
                </c:pt>
                <c:pt idx="5035">
                  <c:v>0.60110971030529514</c:v>
                </c:pt>
                <c:pt idx="5036">
                  <c:v>0.61295735302120502</c:v>
                </c:pt>
                <c:pt idx="5037">
                  <c:v>0.64916238866617104</c:v>
                </c:pt>
                <c:pt idx="5038">
                  <c:v>0.69179576251201813</c:v>
                </c:pt>
                <c:pt idx="5039">
                  <c:v>0.66337729243383425</c:v>
                </c:pt>
                <c:pt idx="5040">
                  <c:v>0.61586427703303315</c:v>
                </c:pt>
                <c:pt idx="5041">
                  <c:v>0.56158053222558812</c:v>
                </c:pt>
                <c:pt idx="5042">
                  <c:v>0.53063607669562995</c:v>
                </c:pt>
                <c:pt idx="5043">
                  <c:v>0.51540987175068498</c:v>
                </c:pt>
                <c:pt idx="5044">
                  <c:v>0.507777495601067</c:v>
                </c:pt>
                <c:pt idx="5045">
                  <c:v>0.51728735465379905</c:v>
                </c:pt>
                <c:pt idx="5046">
                  <c:v>0.57053939086110284</c:v>
                </c:pt>
                <c:pt idx="5047">
                  <c:v>0.62512471202858833</c:v>
                </c:pt>
                <c:pt idx="5048">
                  <c:v>0.704416619805177</c:v>
                </c:pt>
                <c:pt idx="5049">
                  <c:v>0.76054610263573208</c:v>
                </c:pt>
                <c:pt idx="5050">
                  <c:v>0.80728590345928508</c:v>
                </c:pt>
                <c:pt idx="5051">
                  <c:v>0.83884031418361216</c:v>
                </c:pt>
                <c:pt idx="5052">
                  <c:v>0.85765822555190707</c:v>
                </c:pt>
                <c:pt idx="5053">
                  <c:v>0.86973941988499315</c:v>
                </c:pt>
                <c:pt idx="5054">
                  <c:v>0.8530302755455581</c:v>
                </c:pt>
                <c:pt idx="5055">
                  <c:v>0.84440247065866103</c:v>
                </c:pt>
                <c:pt idx="5056">
                  <c:v>0.85105529051100215</c:v>
                </c:pt>
                <c:pt idx="5057">
                  <c:v>0.85481025631723095</c:v>
                </c:pt>
                <c:pt idx="5058">
                  <c:v>0.84633210586463981</c:v>
                </c:pt>
                <c:pt idx="5059">
                  <c:v>0.82079561739256623</c:v>
                </c:pt>
                <c:pt idx="5060">
                  <c:v>0.79301204491446986</c:v>
                </c:pt>
                <c:pt idx="5061">
                  <c:v>0.78918905436537412</c:v>
                </c:pt>
                <c:pt idx="5062">
                  <c:v>0.7864272498049959</c:v>
                </c:pt>
                <c:pt idx="5063">
                  <c:v>0.72735456309975099</c:v>
                </c:pt>
                <c:pt idx="5064">
                  <c:v>0.6868412937399101</c:v>
                </c:pt>
                <c:pt idx="5065">
                  <c:v>0.62837629473760592</c:v>
                </c:pt>
                <c:pt idx="5066">
                  <c:v>0.58942079198940589</c:v>
                </c:pt>
                <c:pt idx="5067">
                  <c:v>0.57228989424420018</c:v>
                </c:pt>
                <c:pt idx="5068">
                  <c:v>0.56283445498576001</c:v>
                </c:pt>
                <c:pt idx="5069">
                  <c:v>0.56810637255791196</c:v>
                </c:pt>
                <c:pt idx="5070">
                  <c:v>0.61005949897509415</c:v>
                </c:pt>
                <c:pt idx="5071">
                  <c:v>0.65674034502149614</c:v>
                </c:pt>
                <c:pt idx="5072">
                  <c:v>0.72047045912166496</c:v>
                </c:pt>
                <c:pt idx="5073">
                  <c:v>0.77587434469497718</c:v>
                </c:pt>
                <c:pt idx="5074">
                  <c:v>0.82398144285014607</c:v>
                </c:pt>
                <c:pt idx="5075">
                  <c:v>0.85375360531137212</c:v>
                </c:pt>
                <c:pt idx="5076">
                  <c:v>0.87710196455457423</c:v>
                </c:pt>
                <c:pt idx="5077">
                  <c:v>0.88802447076750102</c:v>
                </c:pt>
                <c:pt idx="5078">
                  <c:v>0.868589801730549</c:v>
                </c:pt>
                <c:pt idx="5079">
                  <c:v>0.86147894860957419</c:v>
                </c:pt>
                <c:pt idx="5080">
                  <c:v>0.86582799717017123</c:v>
                </c:pt>
                <c:pt idx="5081">
                  <c:v>0.87268262375968209</c:v>
                </c:pt>
                <c:pt idx="5082">
                  <c:v>0.86362853048415522</c:v>
                </c:pt>
                <c:pt idx="5083">
                  <c:v>0.83461144266874621</c:v>
                </c:pt>
                <c:pt idx="5084">
                  <c:v>0.80719973878498708</c:v>
                </c:pt>
                <c:pt idx="5085">
                  <c:v>0.80314999909300311</c:v>
                </c:pt>
                <c:pt idx="5086">
                  <c:v>0.79840640702378107</c:v>
                </c:pt>
                <c:pt idx="5087">
                  <c:v>0.74379160846772019</c:v>
                </c:pt>
                <c:pt idx="5088">
                  <c:v>0.66781930814301516</c:v>
                </c:pt>
                <c:pt idx="5089">
                  <c:v>0.61458767935857206</c:v>
                </c:pt>
                <c:pt idx="5090">
                  <c:v>0.57832822391931404</c:v>
                </c:pt>
                <c:pt idx="5091">
                  <c:v>0.56024724726540509</c:v>
                </c:pt>
                <c:pt idx="5092">
                  <c:v>0.55131333103560887</c:v>
                </c:pt>
                <c:pt idx="5093">
                  <c:v>0.55693444228780808</c:v>
                </c:pt>
                <c:pt idx="5094">
                  <c:v>0.59947938396792877</c:v>
                </c:pt>
                <c:pt idx="5095">
                  <c:v>0.64656157599724273</c:v>
                </c:pt>
                <c:pt idx="5096">
                  <c:v>0.70916021187439904</c:v>
                </c:pt>
                <c:pt idx="5097">
                  <c:v>0.75900194097266294</c:v>
                </c:pt>
                <c:pt idx="5098">
                  <c:v>0.80098907976127798</c:v>
                </c:pt>
                <c:pt idx="5099">
                  <c:v>0.82921481306800615</c:v>
                </c:pt>
                <c:pt idx="5100">
                  <c:v>0.8496471783336661</c:v>
                </c:pt>
                <c:pt idx="5101">
                  <c:v>0.86176918751247111</c:v>
                </c:pt>
                <c:pt idx="5102">
                  <c:v>0.84507364812161001</c:v>
                </c:pt>
                <c:pt idx="5103">
                  <c:v>0.83739365465198512</c:v>
                </c:pt>
                <c:pt idx="5104">
                  <c:v>0.84495800605873717</c:v>
                </c:pt>
                <c:pt idx="5105">
                  <c:v>0.85198949697970128</c:v>
                </c:pt>
                <c:pt idx="5106">
                  <c:v>0.84127559997823198</c:v>
                </c:pt>
                <c:pt idx="5107">
                  <c:v>0.812126997659949</c:v>
                </c:pt>
                <c:pt idx="5108">
                  <c:v>0.79520470912619901</c:v>
                </c:pt>
                <c:pt idx="5109">
                  <c:v>0.7816292379414812</c:v>
                </c:pt>
                <c:pt idx="5110">
                  <c:v>0.77798991419812424</c:v>
                </c:pt>
                <c:pt idx="5111">
                  <c:v>0.72303952691058815</c:v>
                </c:pt>
                <c:pt idx="5112">
                  <c:v>0.66201906506793384</c:v>
                </c:pt>
                <c:pt idx="5113">
                  <c:v>0.60766502802619415</c:v>
                </c:pt>
                <c:pt idx="5114">
                  <c:v>0.57110853120975202</c:v>
                </c:pt>
                <c:pt idx="5115">
                  <c:v>0.5530207520815571</c:v>
                </c:pt>
                <c:pt idx="5116">
                  <c:v>0.54442695956609299</c:v>
                </c:pt>
                <c:pt idx="5117">
                  <c:v>0.55019319026974101</c:v>
                </c:pt>
                <c:pt idx="5118">
                  <c:v>0.59035046347524789</c:v>
                </c:pt>
                <c:pt idx="5119">
                  <c:v>0.63469352585847216</c:v>
                </c:pt>
                <c:pt idx="5120">
                  <c:v>0.69413354617519507</c:v>
                </c:pt>
                <c:pt idx="5121">
                  <c:v>0.74824496163404508</c:v>
                </c:pt>
                <c:pt idx="5122">
                  <c:v>0.79448818183467185</c:v>
                </c:pt>
                <c:pt idx="5123">
                  <c:v>0.82288624448999603</c:v>
                </c:pt>
                <c:pt idx="5124">
                  <c:v>0.84343425181852805</c:v>
                </c:pt>
                <c:pt idx="5125">
                  <c:v>0.85632040560886713</c:v>
                </c:pt>
                <c:pt idx="5126">
                  <c:v>0.84139577702396295</c:v>
                </c:pt>
                <c:pt idx="5127">
                  <c:v>0.8359900774575072</c:v>
                </c:pt>
                <c:pt idx="5128">
                  <c:v>0.84221434142978902</c:v>
                </c:pt>
                <c:pt idx="5129">
                  <c:v>0.84813022656774395</c:v>
                </c:pt>
                <c:pt idx="5130">
                  <c:v>0.83970649590944502</c:v>
                </c:pt>
                <c:pt idx="5131">
                  <c:v>0.81156692727701485</c:v>
                </c:pt>
                <c:pt idx="5132">
                  <c:v>0.78242059245016105</c:v>
                </c:pt>
                <c:pt idx="5133">
                  <c:v>0.77783118979810195</c:v>
                </c:pt>
                <c:pt idx="5134">
                  <c:v>0.77281776624884313</c:v>
                </c:pt>
                <c:pt idx="5135">
                  <c:v>0.71795807861846306</c:v>
                </c:pt>
                <c:pt idx="5136">
                  <c:v>0.67184410542928119</c:v>
                </c:pt>
                <c:pt idx="5137">
                  <c:v>0.61680528597601902</c:v>
                </c:pt>
                <c:pt idx="5138">
                  <c:v>0.57851642570791062</c:v>
                </c:pt>
                <c:pt idx="5139">
                  <c:v>0.56085493496834604</c:v>
                </c:pt>
                <c:pt idx="5140">
                  <c:v>0.55105710450414502</c:v>
                </c:pt>
                <c:pt idx="5141">
                  <c:v>0.5543381646017379</c:v>
                </c:pt>
                <c:pt idx="5142">
                  <c:v>0.59344105429281502</c:v>
                </c:pt>
                <c:pt idx="5143">
                  <c:v>0.63736463076169603</c:v>
                </c:pt>
                <c:pt idx="5144">
                  <c:v>0.700076641210296</c:v>
                </c:pt>
                <c:pt idx="5145">
                  <c:v>0.75438079344060105</c:v>
                </c:pt>
                <c:pt idx="5146">
                  <c:v>0.79921816895532083</c:v>
                </c:pt>
                <c:pt idx="5147">
                  <c:v>0.82819217443358106</c:v>
                </c:pt>
                <c:pt idx="5148">
                  <c:v>0.85179676020824602</c:v>
                </c:pt>
                <c:pt idx="5149">
                  <c:v>0.86705244254176705</c:v>
                </c:pt>
                <c:pt idx="5150">
                  <c:v>0.84467910461298412</c:v>
                </c:pt>
                <c:pt idx="5151">
                  <c:v>0.83236435866272396</c:v>
                </c:pt>
                <c:pt idx="5152">
                  <c:v>0.83548442686886604</c:v>
                </c:pt>
                <c:pt idx="5153">
                  <c:v>0.83850926043499507</c:v>
                </c:pt>
                <c:pt idx="5154">
                  <c:v>0.82935539753659715</c:v>
                </c:pt>
                <c:pt idx="5155">
                  <c:v>0.80306610191013494</c:v>
                </c:pt>
                <c:pt idx="5156">
                  <c:v>0.77538229905490896</c:v>
                </c:pt>
                <c:pt idx="5157">
                  <c:v>0.77189943222014634</c:v>
                </c:pt>
                <c:pt idx="5158">
                  <c:v>0.76900838064832111</c:v>
                </c:pt>
                <c:pt idx="5159">
                  <c:v>0.71632775228109613</c:v>
                </c:pt>
                <c:pt idx="5160">
                  <c:v>0.65988762312478422</c:v>
                </c:pt>
                <c:pt idx="5161">
                  <c:v>0.60939512398643103</c:v>
                </c:pt>
                <c:pt idx="5162">
                  <c:v>0.56806329022076296</c:v>
                </c:pt>
                <c:pt idx="5163">
                  <c:v>0.54170596985143393</c:v>
                </c:pt>
                <c:pt idx="5164">
                  <c:v>0.52697861302084315</c:v>
                </c:pt>
                <c:pt idx="5165">
                  <c:v>0.51838028552252091</c:v>
                </c:pt>
                <c:pt idx="5166">
                  <c:v>0.51898343824260396</c:v>
                </c:pt>
                <c:pt idx="5167">
                  <c:v>0.51510602789921489</c:v>
                </c:pt>
                <c:pt idx="5168">
                  <c:v>0.54875333321240005</c:v>
                </c:pt>
                <c:pt idx="5169">
                  <c:v>0.60577167268307741</c:v>
                </c:pt>
                <c:pt idx="5170">
                  <c:v>0.66332514013096999</c:v>
                </c:pt>
                <c:pt idx="5171">
                  <c:v>0.69103842037477115</c:v>
                </c:pt>
                <c:pt idx="5172">
                  <c:v>0.7083665898742898</c:v>
                </c:pt>
                <c:pt idx="5173">
                  <c:v>0.71756807009269497</c:v>
                </c:pt>
                <c:pt idx="5174">
                  <c:v>0.70245297222776493</c:v>
                </c:pt>
                <c:pt idx="5175">
                  <c:v>0.68590935476263892</c:v>
                </c:pt>
                <c:pt idx="5176">
                  <c:v>0.67388258022384695</c:v>
                </c:pt>
                <c:pt idx="5177">
                  <c:v>0.6657740308741632</c:v>
                </c:pt>
                <c:pt idx="5178">
                  <c:v>0.66506430605692302</c:v>
                </c:pt>
                <c:pt idx="5179">
                  <c:v>0.6635790991710051</c:v>
                </c:pt>
                <c:pt idx="5180">
                  <c:v>0.6672977851143721</c:v>
                </c:pt>
                <c:pt idx="5181">
                  <c:v>0.68873011410016804</c:v>
                </c:pt>
                <c:pt idx="5182">
                  <c:v>0.69448047236381416</c:v>
                </c:pt>
                <c:pt idx="5183">
                  <c:v>0.6581529921816891</c:v>
                </c:pt>
                <c:pt idx="5184">
                  <c:v>0.62218150815389917</c:v>
                </c:pt>
                <c:pt idx="5185">
                  <c:v>0.57567525894752114</c:v>
                </c:pt>
                <c:pt idx="5186">
                  <c:v>0.53896910769677309</c:v>
                </c:pt>
                <c:pt idx="5187">
                  <c:v>0.51549830391641094</c:v>
                </c:pt>
                <c:pt idx="5188">
                  <c:v>0.49875741469697199</c:v>
                </c:pt>
                <c:pt idx="5189">
                  <c:v>0.48842899123841316</c:v>
                </c:pt>
                <c:pt idx="5190">
                  <c:v>0.48472164275218999</c:v>
                </c:pt>
                <c:pt idx="5191">
                  <c:v>0.46439811707511702</c:v>
                </c:pt>
                <c:pt idx="5192">
                  <c:v>0.47721851361401807</c:v>
                </c:pt>
                <c:pt idx="5193">
                  <c:v>0.51238050320169792</c:v>
                </c:pt>
                <c:pt idx="5194">
                  <c:v>0.54867623850381819</c:v>
                </c:pt>
                <c:pt idx="5195">
                  <c:v>0.57489750938741502</c:v>
                </c:pt>
                <c:pt idx="5196">
                  <c:v>0.59625954613891596</c:v>
                </c:pt>
                <c:pt idx="5197">
                  <c:v>0.61519309957008406</c:v>
                </c:pt>
                <c:pt idx="5198">
                  <c:v>0.6262380503201701</c:v>
                </c:pt>
                <c:pt idx="5199">
                  <c:v>0.61796397409617809</c:v>
                </c:pt>
                <c:pt idx="5200">
                  <c:v>0.60946995120358416</c:v>
                </c:pt>
                <c:pt idx="5201">
                  <c:v>0.60321847733415612</c:v>
                </c:pt>
                <c:pt idx="5202">
                  <c:v>0.6023863079797559</c:v>
                </c:pt>
                <c:pt idx="5203">
                  <c:v>0.60574673027736003</c:v>
                </c:pt>
                <c:pt idx="5204">
                  <c:v>0.61787327443902318</c:v>
                </c:pt>
                <c:pt idx="5205">
                  <c:v>0.66313920583380215</c:v>
                </c:pt>
                <c:pt idx="5206">
                  <c:v>0.69531717670107196</c:v>
                </c:pt>
                <c:pt idx="5207">
                  <c:v>0.66008489487909716</c:v>
                </c:pt>
                <c:pt idx="5208">
                  <c:v>0.60047708019663693</c:v>
                </c:pt>
                <c:pt idx="5209">
                  <c:v>0.55055372140693282</c:v>
                </c:pt>
                <c:pt idx="5210">
                  <c:v>0.51713089774520593</c:v>
                </c:pt>
                <c:pt idx="5211">
                  <c:v>0.50135142489161388</c:v>
                </c:pt>
                <c:pt idx="5212">
                  <c:v>0.49216808460464012</c:v>
                </c:pt>
                <c:pt idx="5213">
                  <c:v>0.49821775173689797</c:v>
                </c:pt>
                <c:pt idx="5214">
                  <c:v>0.54215493315435304</c:v>
                </c:pt>
                <c:pt idx="5215">
                  <c:v>0.58217388938269787</c:v>
                </c:pt>
                <c:pt idx="5216">
                  <c:v>0.64730077820305809</c:v>
                </c:pt>
                <c:pt idx="5217">
                  <c:v>0.70956836033159798</c:v>
                </c:pt>
                <c:pt idx="5218">
                  <c:v>0.75776389065249328</c:v>
                </c:pt>
                <c:pt idx="5219">
                  <c:v>0.78253850200446196</c:v>
                </c:pt>
                <c:pt idx="5220">
                  <c:v>0.80388466631596101</c:v>
                </c:pt>
                <c:pt idx="5221">
                  <c:v>0.81479810256317231</c:v>
                </c:pt>
                <c:pt idx="5222">
                  <c:v>0.798880312732418</c:v>
                </c:pt>
                <c:pt idx="5223">
                  <c:v>0.785622290347742</c:v>
                </c:pt>
                <c:pt idx="5224">
                  <c:v>0.78489896058192898</c:v>
                </c:pt>
                <c:pt idx="5225">
                  <c:v>0.79211411830863299</c:v>
                </c:pt>
                <c:pt idx="5226">
                  <c:v>0.78599415894207902</c:v>
                </c:pt>
                <c:pt idx="5227">
                  <c:v>0.76567063326500617</c:v>
                </c:pt>
                <c:pt idx="5228">
                  <c:v>0.74431766647922104</c:v>
                </c:pt>
                <c:pt idx="5229">
                  <c:v>0.75480254684637305</c:v>
                </c:pt>
                <c:pt idx="5230">
                  <c:v>0.74396620530774393</c:v>
                </c:pt>
                <c:pt idx="5231">
                  <c:v>0.69136720663195894</c:v>
                </c:pt>
                <c:pt idx="5232">
                  <c:v>0.62802029858327124</c:v>
                </c:pt>
                <c:pt idx="5233">
                  <c:v>0.57924655794801105</c:v>
                </c:pt>
                <c:pt idx="5234">
                  <c:v>0.54780325430369914</c:v>
                </c:pt>
                <c:pt idx="5235">
                  <c:v>0.52948192355832902</c:v>
                </c:pt>
                <c:pt idx="5236">
                  <c:v>0.5212033123514791</c:v>
                </c:pt>
                <c:pt idx="5237">
                  <c:v>0.52539590400348313</c:v>
                </c:pt>
                <c:pt idx="5238">
                  <c:v>0.55687095252779906</c:v>
                </c:pt>
                <c:pt idx="5239">
                  <c:v>0.590377673372395</c:v>
                </c:pt>
                <c:pt idx="5240">
                  <c:v>0.64857737587751896</c:v>
                </c:pt>
                <c:pt idx="5241">
                  <c:v>0.70386335189652993</c:v>
                </c:pt>
                <c:pt idx="5242">
                  <c:v>0.74988209044569809</c:v>
                </c:pt>
                <c:pt idx="5243">
                  <c:v>0.77534828668347633</c:v>
                </c:pt>
                <c:pt idx="5244">
                  <c:v>0.79630217497777789</c:v>
                </c:pt>
                <c:pt idx="5245">
                  <c:v>0.80280987537867121</c:v>
                </c:pt>
                <c:pt idx="5246">
                  <c:v>0.78369492263319229</c:v>
                </c:pt>
                <c:pt idx="5247">
                  <c:v>0.76938251673408709</c:v>
                </c:pt>
                <c:pt idx="5248">
                  <c:v>0.76933263192265089</c:v>
                </c:pt>
                <c:pt idx="5249">
                  <c:v>0.77628022566074695</c:v>
                </c:pt>
                <c:pt idx="5250">
                  <c:v>0.77334155676891514</c:v>
                </c:pt>
                <c:pt idx="5251">
                  <c:v>0.75430143124059024</c:v>
                </c:pt>
                <c:pt idx="5252">
                  <c:v>0.73334981043771619</c:v>
                </c:pt>
                <c:pt idx="5253">
                  <c:v>0.74534710758793299</c:v>
                </c:pt>
                <c:pt idx="5254">
                  <c:v>0.7334790574491632</c:v>
                </c:pt>
                <c:pt idx="5255">
                  <c:v>0.67858535744734905</c:v>
                </c:pt>
                <c:pt idx="5256">
                  <c:v>0.61541984871297184</c:v>
                </c:pt>
                <c:pt idx="5257">
                  <c:v>0.5700337402724619</c:v>
                </c:pt>
                <c:pt idx="5258">
                  <c:v>0.53526856168483694</c:v>
                </c:pt>
                <c:pt idx="5259">
                  <c:v>0.52032806065993098</c:v>
                </c:pt>
                <c:pt idx="5260">
                  <c:v>0.51416728644765686</c:v>
                </c:pt>
                <c:pt idx="5261">
                  <c:v>0.51876575906543099</c:v>
                </c:pt>
                <c:pt idx="5262">
                  <c:v>0.55237451702432605</c:v>
                </c:pt>
                <c:pt idx="5263">
                  <c:v>0.58992871006947611</c:v>
                </c:pt>
                <c:pt idx="5264">
                  <c:v>0.64757741215738218</c:v>
                </c:pt>
                <c:pt idx="5265">
                  <c:v>0.70234640013060701</c:v>
                </c:pt>
                <c:pt idx="5266">
                  <c:v>0.74245152103324996</c:v>
                </c:pt>
                <c:pt idx="5267">
                  <c:v>0.76292470114463007</c:v>
                </c:pt>
                <c:pt idx="5268">
                  <c:v>0.78159976055290492</c:v>
                </c:pt>
                <c:pt idx="5269">
                  <c:v>0.79051780434269892</c:v>
                </c:pt>
                <c:pt idx="5270">
                  <c:v>0.77388121972898916</c:v>
                </c:pt>
                <c:pt idx="5271">
                  <c:v>0.76174107061875329</c:v>
                </c:pt>
                <c:pt idx="5272">
                  <c:v>0.76190886498449006</c:v>
                </c:pt>
                <c:pt idx="5273">
                  <c:v>0.76648239519654593</c:v>
                </c:pt>
                <c:pt idx="5274">
                  <c:v>0.76325121991038913</c:v>
                </c:pt>
                <c:pt idx="5275">
                  <c:v>0.744038765033468</c:v>
                </c:pt>
                <c:pt idx="5276">
                  <c:v>0.72486485751083918</c:v>
                </c:pt>
                <c:pt idx="5277">
                  <c:v>0.73739274765541407</c:v>
                </c:pt>
                <c:pt idx="5278">
                  <c:v>0.72699403196255907</c:v>
                </c:pt>
                <c:pt idx="5279">
                  <c:v>0.67042238830337209</c:v>
                </c:pt>
                <c:pt idx="5280">
                  <c:v>0.602975855751265</c:v>
                </c:pt>
                <c:pt idx="5281">
                  <c:v>0.55590273368766696</c:v>
                </c:pt>
                <c:pt idx="5282">
                  <c:v>0.52317376240317814</c:v>
                </c:pt>
                <c:pt idx="5283">
                  <c:v>0.5067888693380741</c:v>
                </c:pt>
                <c:pt idx="5284">
                  <c:v>0.50177998077167296</c:v>
                </c:pt>
                <c:pt idx="5285">
                  <c:v>0.50509505324069914</c:v>
                </c:pt>
                <c:pt idx="5286">
                  <c:v>0.53779681462804119</c:v>
                </c:pt>
                <c:pt idx="5287">
                  <c:v>0.58540959965171291</c:v>
                </c:pt>
                <c:pt idx="5288">
                  <c:v>0.63943258294483596</c:v>
                </c:pt>
                <c:pt idx="5289">
                  <c:v>0.69347824115224788</c:v>
                </c:pt>
                <c:pt idx="5290">
                  <c:v>0.73721815081538999</c:v>
                </c:pt>
                <c:pt idx="5291">
                  <c:v>0.75659386507519011</c:v>
                </c:pt>
                <c:pt idx="5292">
                  <c:v>0.77057294973424972</c:v>
                </c:pt>
                <c:pt idx="5293">
                  <c:v>0.77351388611751004</c:v>
                </c:pt>
                <c:pt idx="5294">
                  <c:v>0.75091153155441115</c:v>
                </c:pt>
                <c:pt idx="5295">
                  <c:v>0.7376829865583111</c:v>
                </c:pt>
                <c:pt idx="5296">
                  <c:v>0.73698459919821502</c:v>
                </c:pt>
                <c:pt idx="5297">
                  <c:v>0.74221570192464692</c:v>
                </c:pt>
                <c:pt idx="5298">
                  <c:v>0.74169191140457535</c:v>
                </c:pt>
                <c:pt idx="5299">
                  <c:v>0.7260688954595752</c:v>
                </c:pt>
                <c:pt idx="5300">
                  <c:v>0.70885636802292873</c:v>
                </c:pt>
                <c:pt idx="5301">
                  <c:v>0.72672646797395102</c:v>
                </c:pt>
                <c:pt idx="5302">
                  <c:v>0.71402398098935194</c:v>
                </c:pt>
                <c:pt idx="5303">
                  <c:v>0.65907359370181595</c:v>
                </c:pt>
                <c:pt idx="5304">
                  <c:v>0.60309149781413818</c:v>
                </c:pt>
                <c:pt idx="5305">
                  <c:v>0.55543109547045899</c:v>
                </c:pt>
                <c:pt idx="5306">
                  <c:v>0.523348359243202</c:v>
                </c:pt>
                <c:pt idx="5307">
                  <c:v>0.50775255319534884</c:v>
                </c:pt>
                <c:pt idx="5308">
                  <c:v>0.49982086817711813</c:v>
                </c:pt>
                <c:pt idx="5309">
                  <c:v>0.50230830627460199</c:v>
                </c:pt>
                <c:pt idx="5310">
                  <c:v>0.53452482449616301</c:v>
                </c:pt>
                <c:pt idx="5311">
                  <c:v>0.5700677526438952</c:v>
                </c:pt>
                <c:pt idx="5312">
                  <c:v>0.62153754058809707</c:v>
                </c:pt>
                <c:pt idx="5313">
                  <c:v>0.67355832894951695</c:v>
                </c:pt>
                <c:pt idx="5314">
                  <c:v>0.71393554882362498</c:v>
                </c:pt>
                <c:pt idx="5315">
                  <c:v>0.73595969307236009</c:v>
                </c:pt>
                <c:pt idx="5316">
                  <c:v>0.75181399314310615</c:v>
                </c:pt>
                <c:pt idx="5317">
                  <c:v>0.75657119016090102</c:v>
                </c:pt>
                <c:pt idx="5318">
                  <c:v>0.73523636330654696</c:v>
                </c:pt>
                <c:pt idx="5319">
                  <c:v>0.71918932646434608</c:v>
                </c:pt>
                <c:pt idx="5320">
                  <c:v>0.71719166651550126</c:v>
                </c:pt>
                <c:pt idx="5321">
                  <c:v>0.72175612676184098</c:v>
                </c:pt>
                <c:pt idx="5322">
                  <c:v>0.71994893609302224</c:v>
                </c:pt>
                <c:pt idx="5323">
                  <c:v>0.70538257115388103</c:v>
                </c:pt>
                <c:pt idx="5324">
                  <c:v>0.68949199122027305</c:v>
                </c:pt>
                <c:pt idx="5325">
                  <c:v>0.70089520561612306</c:v>
                </c:pt>
                <c:pt idx="5326">
                  <c:v>0.689267509568814</c:v>
                </c:pt>
                <c:pt idx="5327">
                  <c:v>0.6437385491682841</c:v>
                </c:pt>
                <c:pt idx="5328">
                  <c:v>0.62640130970304897</c:v>
                </c:pt>
                <c:pt idx="5329">
                  <c:v>0.58193580278266488</c:v>
                </c:pt>
                <c:pt idx="5330">
                  <c:v>0.54618426542347709</c:v>
                </c:pt>
                <c:pt idx="5331">
                  <c:v>0.52038474794565281</c:v>
                </c:pt>
                <c:pt idx="5332">
                  <c:v>0.50684555662379627</c:v>
                </c:pt>
                <c:pt idx="5333">
                  <c:v>0.49989342790284214</c:v>
                </c:pt>
                <c:pt idx="5334">
                  <c:v>0.50195911259455406</c:v>
                </c:pt>
                <c:pt idx="5335">
                  <c:v>0.49727447530248309</c:v>
                </c:pt>
                <c:pt idx="5336">
                  <c:v>0.52532334427775873</c:v>
                </c:pt>
                <c:pt idx="5337">
                  <c:v>0.57632376149618103</c:v>
                </c:pt>
                <c:pt idx="5338">
                  <c:v>0.62787291164039416</c:v>
                </c:pt>
                <c:pt idx="5339">
                  <c:v>0.65259763818092809</c:v>
                </c:pt>
                <c:pt idx="5340">
                  <c:v>0.66418225189108804</c:v>
                </c:pt>
                <c:pt idx="5341">
                  <c:v>0.67388258022384695</c:v>
                </c:pt>
                <c:pt idx="5342">
                  <c:v>0.66606880475991803</c:v>
                </c:pt>
                <c:pt idx="5343">
                  <c:v>0.65149110236363306</c:v>
                </c:pt>
                <c:pt idx="5344">
                  <c:v>0.63975003174488021</c:v>
                </c:pt>
                <c:pt idx="5345">
                  <c:v>0.63305412955539009</c:v>
                </c:pt>
                <c:pt idx="5346">
                  <c:v>0.63131042864658016</c:v>
                </c:pt>
                <c:pt idx="5347">
                  <c:v>0.62770738476608501</c:v>
                </c:pt>
                <c:pt idx="5348">
                  <c:v>0.63316296914397696</c:v>
                </c:pt>
                <c:pt idx="5349">
                  <c:v>0.66485116186260784</c:v>
                </c:pt>
                <c:pt idx="5350">
                  <c:v>0.66169254630217522</c:v>
                </c:pt>
                <c:pt idx="5351">
                  <c:v>0.6227846608739821</c:v>
                </c:pt>
                <c:pt idx="5352">
                  <c:v>0.57224681190705096</c:v>
                </c:pt>
                <c:pt idx="5353">
                  <c:v>0.53037078019845096</c:v>
                </c:pt>
                <c:pt idx="5354">
                  <c:v>0.49743319970250505</c:v>
                </c:pt>
                <c:pt idx="5355">
                  <c:v>0.47473107551653487</c:v>
                </c:pt>
                <c:pt idx="5356">
                  <c:v>0.46383577920075514</c:v>
                </c:pt>
                <c:pt idx="5357">
                  <c:v>0.45522611424528808</c:v>
                </c:pt>
                <c:pt idx="5358">
                  <c:v>0.45332368893645614</c:v>
                </c:pt>
                <c:pt idx="5359">
                  <c:v>0.43418379378525912</c:v>
                </c:pt>
                <c:pt idx="5360">
                  <c:v>0.44241478767210307</c:v>
                </c:pt>
                <c:pt idx="5361">
                  <c:v>0.47241823425907503</c:v>
                </c:pt>
                <c:pt idx="5362">
                  <c:v>0.50148067190305989</c:v>
                </c:pt>
                <c:pt idx="5363">
                  <c:v>0.52180419758013308</c:v>
                </c:pt>
                <c:pt idx="5364">
                  <c:v>0.5387468935367421</c:v>
                </c:pt>
                <c:pt idx="5365">
                  <c:v>0.55437444446460005</c:v>
                </c:pt>
                <c:pt idx="5366">
                  <c:v>0.56293422460863107</c:v>
                </c:pt>
                <c:pt idx="5367">
                  <c:v>0.55452636639033492</c:v>
                </c:pt>
                <c:pt idx="5368">
                  <c:v>0.54420701289749107</c:v>
                </c:pt>
                <c:pt idx="5369">
                  <c:v>0.535876249387777</c:v>
                </c:pt>
                <c:pt idx="5370">
                  <c:v>0.53595561158778815</c:v>
                </c:pt>
                <c:pt idx="5371">
                  <c:v>0.53826618535381887</c:v>
                </c:pt>
                <c:pt idx="5372">
                  <c:v>0.55143350808133873</c:v>
                </c:pt>
                <c:pt idx="5373">
                  <c:v>0.60617301866598916</c:v>
                </c:pt>
                <c:pt idx="5374">
                  <c:v>0.62043780724508812</c:v>
                </c:pt>
                <c:pt idx="5375">
                  <c:v>0.58692428392620688</c:v>
                </c:pt>
                <c:pt idx="5376">
                  <c:v>0.54361519763455313</c:v>
                </c:pt>
                <c:pt idx="5377">
                  <c:v>0.49896148892557207</c:v>
                </c:pt>
                <c:pt idx="5378">
                  <c:v>0.47270847316197107</c:v>
                </c:pt>
                <c:pt idx="5379">
                  <c:v>0.45802873365138702</c:v>
                </c:pt>
                <c:pt idx="5380">
                  <c:v>0.45155731311335601</c:v>
                </c:pt>
                <c:pt idx="5381">
                  <c:v>0.45689045295408798</c:v>
                </c:pt>
                <c:pt idx="5382">
                  <c:v>0.49446958840495603</c:v>
                </c:pt>
                <c:pt idx="5383">
                  <c:v>0.53148865347289009</c:v>
                </c:pt>
                <c:pt idx="5384">
                  <c:v>0.58713062564623486</c:v>
                </c:pt>
                <c:pt idx="5385">
                  <c:v>0.64147559272225896</c:v>
                </c:pt>
                <c:pt idx="5386">
                  <c:v>0.68027010357900808</c:v>
                </c:pt>
                <c:pt idx="5387">
                  <c:v>0.70332142144502707</c:v>
                </c:pt>
                <c:pt idx="5388">
                  <c:v>0.71873582817856918</c:v>
                </c:pt>
                <c:pt idx="5389">
                  <c:v>0.72468119070509895</c:v>
                </c:pt>
                <c:pt idx="5390">
                  <c:v>0.70705824731982514</c:v>
                </c:pt>
                <c:pt idx="5391">
                  <c:v>0.69239438024924194</c:v>
                </c:pt>
                <c:pt idx="5392">
                  <c:v>0.69169599288914718</c:v>
                </c:pt>
                <c:pt idx="5393">
                  <c:v>0.69807671377002201</c:v>
                </c:pt>
                <c:pt idx="5394">
                  <c:v>0.69542374879822888</c:v>
                </c:pt>
                <c:pt idx="5395">
                  <c:v>0.68449217261958706</c:v>
                </c:pt>
                <c:pt idx="5396">
                  <c:v>0.6743950332867743</c:v>
                </c:pt>
                <c:pt idx="5397">
                  <c:v>0.70495855025668008</c:v>
                </c:pt>
                <c:pt idx="5398">
                  <c:v>0.69115406243764399</c:v>
                </c:pt>
                <c:pt idx="5399">
                  <c:v>0.64115814392221593</c:v>
                </c:pt>
                <c:pt idx="5400">
                  <c:v>0.59249324287554184</c:v>
                </c:pt>
                <c:pt idx="5401">
                  <c:v>0.54789848894371207</c:v>
                </c:pt>
                <c:pt idx="5402">
                  <c:v>0.51744381156239205</c:v>
                </c:pt>
                <c:pt idx="5403">
                  <c:v>0.50380711810909395</c:v>
                </c:pt>
                <c:pt idx="5404">
                  <c:v>0.49652620313095219</c:v>
                </c:pt>
                <c:pt idx="5405">
                  <c:v>0.49579607089085204</c:v>
                </c:pt>
                <c:pt idx="5406">
                  <c:v>0.52369075044896307</c:v>
                </c:pt>
                <c:pt idx="5407">
                  <c:v>0.5564310591905961</c:v>
                </c:pt>
                <c:pt idx="5408">
                  <c:v>0.59862000471638199</c:v>
                </c:pt>
                <c:pt idx="5409">
                  <c:v>0.651067081466432</c:v>
                </c:pt>
                <c:pt idx="5410">
                  <c:v>0.68907930778021598</c:v>
                </c:pt>
                <c:pt idx="5411">
                  <c:v>0.7113664810347019</c:v>
                </c:pt>
                <c:pt idx="5412">
                  <c:v>0.72425943729932718</c:v>
                </c:pt>
                <c:pt idx="5413">
                  <c:v>0.72699176447113012</c:v>
                </c:pt>
                <c:pt idx="5414">
                  <c:v>0.70945271826872502</c:v>
                </c:pt>
                <c:pt idx="5415">
                  <c:v>0.69065521432329025</c:v>
                </c:pt>
                <c:pt idx="5416">
                  <c:v>0.68975048524316607</c:v>
                </c:pt>
                <c:pt idx="5417">
                  <c:v>0.69356440582654588</c:v>
                </c:pt>
                <c:pt idx="5418">
                  <c:v>0.69194541694632417</c:v>
                </c:pt>
                <c:pt idx="5419">
                  <c:v>0.68345819652801709</c:v>
                </c:pt>
                <c:pt idx="5420">
                  <c:v>0.67376467066954526</c:v>
                </c:pt>
                <c:pt idx="5421">
                  <c:v>0.69783182469570315</c:v>
                </c:pt>
                <c:pt idx="5422">
                  <c:v>0.68400692945380703</c:v>
                </c:pt>
                <c:pt idx="5423">
                  <c:v>0.63388856640121904</c:v>
                </c:pt>
                <c:pt idx="5424">
                  <c:v>0.58326228526856183</c:v>
                </c:pt>
                <c:pt idx="5425">
                  <c:v>0.54388729660601909</c:v>
                </c:pt>
                <c:pt idx="5426">
                  <c:v>0.509539336441308</c:v>
                </c:pt>
                <c:pt idx="5427">
                  <c:v>0.4902180419758011</c:v>
                </c:pt>
                <c:pt idx="5428">
                  <c:v>0.47869011555136293</c:v>
                </c:pt>
                <c:pt idx="5429">
                  <c:v>0.47194886353329607</c:v>
                </c:pt>
                <c:pt idx="5430">
                  <c:v>0.46976980427013992</c:v>
                </c:pt>
                <c:pt idx="5431">
                  <c:v>0.45377945471366099</c:v>
                </c:pt>
                <c:pt idx="5432">
                  <c:v>0.46156602028044308</c:v>
                </c:pt>
                <c:pt idx="5433">
                  <c:v>0.49191639305603407</c:v>
                </c:pt>
                <c:pt idx="5434">
                  <c:v>0.52411023636330611</c:v>
                </c:pt>
                <c:pt idx="5435">
                  <c:v>0.54598019119487695</c:v>
                </c:pt>
                <c:pt idx="5436">
                  <c:v>0.56128575833983307</c:v>
                </c:pt>
                <c:pt idx="5437">
                  <c:v>0.57407440999873005</c:v>
                </c:pt>
                <c:pt idx="5438">
                  <c:v>0.57765931394779313</c:v>
                </c:pt>
                <c:pt idx="5439">
                  <c:v>0.56480263754603011</c:v>
                </c:pt>
                <c:pt idx="5440">
                  <c:v>0.55224753750430811</c:v>
                </c:pt>
                <c:pt idx="5441">
                  <c:v>0.54596885373773296</c:v>
                </c:pt>
                <c:pt idx="5442">
                  <c:v>0.54599152865202205</c:v>
                </c:pt>
                <c:pt idx="5443">
                  <c:v>0.55283028280153101</c:v>
                </c:pt>
                <c:pt idx="5444">
                  <c:v>0.56787282094073699</c:v>
                </c:pt>
                <c:pt idx="5445">
                  <c:v>0.62692283273169214</c:v>
                </c:pt>
                <c:pt idx="5446">
                  <c:v>0.64244607905382112</c:v>
                </c:pt>
                <c:pt idx="5447">
                  <c:v>0.60441571280860595</c:v>
                </c:pt>
                <c:pt idx="5448">
                  <c:v>0.55002539590400301</c:v>
                </c:pt>
                <c:pt idx="5449">
                  <c:v>0.507961162406806</c:v>
                </c:pt>
                <c:pt idx="5450">
                  <c:v>0.47988281604295513</c:v>
                </c:pt>
                <c:pt idx="5451">
                  <c:v>0.46914397663576801</c:v>
                </c:pt>
                <c:pt idx="5452">
                  <c:v>0.46372240462931008</c:v>
                </c:pt>
                <c:pt idx="5453">
                  <c:v>0.46910769677290598</c:v>
                </c:pt>
                <c:pt idx="5454">
                  <c:v>0.4958822355651501</c:v>
                </c:pt>
                <c:pt idx="5455">
                  <c:v>0.52741170388375891</c:v>
                </c:pt>
                <c:pt idx="5456">
                  <c:v>0.57840985361075314</c:v>
                </c:pt>
                <c:pt idx="5457">
                  <c:v>0.62799762366898226</c:v>
                </c:pt>
                <c:pt idx="5458">
                  <c:v>0.67296651368657823</c:v>
                </c:pt>
                <c:pt idx="5459">
                  <c:v>0.69590672447258095</c:v>
                </c:pt>
                <c:pt idx="5460">
                  <c:v>0.715647504852432</c:v>
                </c:pt>
                <c:pt idx="5461">
                  <c:v>0.7256698169680923</c:v>
                </c:pt>
                <c:pt idx="5462">
                  <c:v>0.70195639160484002</c:v>
                </c:pt>
                <c:pt idx="5463">
                  <c:v>0.68253986249932008</c:v>
                </c:pt>
                <c:pt idx="5464">
                  <c:v>0.68035173327044807</c:v>
                </c:pt>
                <c:pt idx="5465">
                  <c:v>0.68061929725905612</c:v>
                </c:pt>
                <c:pt idx="5466">
                  <c:v>0.68251265260217309</c:v>
                </c:pt>
                <c:pt idx="5467">
                  <c:v>0.67499818600685713</c:v>
                </c:pt>
                <c:pt idx="5468">
                  <c:v>0.66559489905128111</c:v>
                </c:pt>
                <c:pt idx="5469">
                  <c:v>0.69487501587244005</c:v>
                </c:pt>
                <c:pt idx="5470">
                  <c:v>0.6758598327498323</c:v>
                </c:pt>
                <c:pt idx="5471">
                  <c:v>0.62642171712590911</c:v>
                </c:pt>
                <c:pt idx="5472">
                  <c:v>0.58329403014856607</c:v>
                </c:pt>
                <c:pt idx="5473">
                  <c:v>0.53728209407368399</c:v>
                </c:pt>
                <c:pt idx="5474">
                  <c:v>0.51207439185879899</c:v>
                </c:pt>
                <c:pt idx="5475">
                  <c:v>0.49610671721660904</c:v>
                </c:pt>
                <c:pt idx="5476">
                  <c:v>0.49044025613583198</c:v>
                </c:pt>
                <c:pt idx="5477">
                  <c:v>0.49405917245632797</c:v>
                </c:pt>
                <c:pt idx="5478">
                  <c:v>0.51949589130553109</c:v>
                </c:pt>
                <c:pt idx="5479">
                  <c:v>0.54871025087525194</c:v>
                </c:pt>
                <c:pt idx="5480">
                  <c:v>0.59132094980680983</c:v>
                </c:pt>
                <c:pt idx="5481">
                  <c:v>0.64049376893355303</c:v>
                </c:pt>
                <c:pt idx="5482">
                  <c:v>0.68161926097919312</c:v>
                </c:pt>
                <c:pt idx="5483">
                  <c:v>0.70341212110218188</c:v>
                </c:pt>
                <c:pt idx="5484">
                  <c:v>0.7183820995156639</c:v>
                </c:pt>
                <c:pt idx="5485">
                  <c:v>0.72539998548805495</c:v>
                </c:pt>
                <c:pt idx="5486">
                  <c:v>0.70890625283436404</c:v>
                </c:pt>
                <c:pt idx="5487">
                  <c:v>0.68843534021441399</c:v>
                </c:pt>
                <c:pt idx="5488">
                  <c:v>0.68618598871696179</c:v>
                </c:pt>
                <c:pt idx="5489">
                  <c:v>0.69067788923757911</c:v>
                </c:pt>
                <c:pt idx="5490">
                  <c:v>0.69164837556914016</c:v>
                </c:pt>
                <c:pt idx="5491">
                  <c:v>0.68066011210477606</c:v>
                </c:pt>
                <c:pt idx="5492">
                  <c:v>0.67132258240063802</c:v>
                </c:pt>
                <c:pt idx="5493">
                  <c:v>0.69995419667313619</c:v>
                </c:pt>
                <c:pt idx="5494">
                  <c:v>0.68115669272770096</c:v>
                </c:pt>
                <c:pt idx="5495">
                  <c:v>0.62939213089774493</c:v>
                </c:pt>
                <c:pt idx="5496">
                  <c:v>0.59546138915594871</c:v>
                </c:pt>
                <c:pt idx="5497">
                  <c:v>0.55338355071017797</c:v>
                </c:pt>
                <c:pt idx="5498">
                  <c:v>0.51906053295118504</c:v>
                </c:pt>
                <c:pt idx="5499">
                  <c:v>0.4975601792225221</c:v>
                </c:pt>
                <c:pt idx="5500">
                  <c:v>0.48717960346109901</c:v>
                </c:pt>
                <c:pt idx="5501">
                  <c:v>0.48183512616322299</c:v>
                </c:pt>
                <c:pt idx="5502">
                  <c:v>0.48613655740381301</c:v>
                </c:pt>
                <c:pt idx="5503">
                  <c:v>0.48323416837484412</c:v>
                </c:pt>
                <c:pt idx="5504">
                  <c:v>0.50542157200645799</c:v>
                </c:pt>
                <c:pt idx="5505">
                  <c:v>0.5519777060242711</c:v>
                </c:pt>
                <c:pt idx="5506">
                  <c:v>0.6011981424710211</c:v>
                </c:pt>
                <c:pt idx="5507">
                  <c:v>0.62403178115986702</c:v>
                </c:pt>
                <c:pt idx="5508">
                  <c:v>0.6367456056016112</c:v>
                </c:pt>
                <c:pt idx="5509">
                  <c:v>0.6445979284198301</c:v>
                </c:pt>
                <c:pt idx="5510">
                  <c:v>0.63254621147532009</c:v>
                </c:pt>
                <c:pt idx="5511">
                  <c:v>0.61511827235293104</c:v>
                </c:pt>
                <c:pt idx="5512">
                  <c:v>0.60122535236816821</c:v>
                </c:pt>
                <c:pt idx="5513">
                  <c:v>0.59811435412774083</c:v>
                </c:pt>
                <c:pt idx="5514">
                  <c:v>0.59904856059644096</c:v>
                </c:pt>
                <c:pt idx="5515">
                  <c:v>0.60196682206541308</c:v>
                </c:pt>
                <c:pt idx="5516">
                  <c:v>0.60998013677508311</c:v>
                </c:pt>
                <c:pt idx="5517">
                  <c:v>0.65939784497614595</c:v>
                </c:pt>
                <c:pt idx="5518">
                  <c:v>0.64560242712282512</c:v>
                </c:pt>
                <c:pt idx="5519">
                  <c:v>0.6042796633228732</c:v>
                </c:pt>
                <c:pt idx="5520">
                  <c:v>0.57000653037531501</c:v>
                </c:pt>
                <c:pt idx="5521">
                  <c:v>0.52858626444391987</c:v>
                </c:pt>
                <c:pt idx="5522">
                  <c:v>0.4976009940682421</c:v>
                </c:pt>
                <c:pt idx="5523">
                  <c:v>0.47749741505977106</c:v>
                </c:pt>
                <c:pt idx="5524">
                  <c:v>0.464336894806538</c:v>
                </c:pt>
                <c:pt idx="5525">
                  <c:v>0.45793803399423105</c:v>
                </c:pt>
                <c:pt idx="5526">
                  <c:v>0.45545739837103399</c:v>
                </c:pt>
                <c:pt idx="5527">
                  <c:v>0.43928564950024507</c:v>
                </c:pt>
                <c:pt idx="5528">
                  <c:v>0.44302247537504313</c:v>
                </c:pt>
                <c:pt idx="5529">
                  <c:v>0.47336831316777611</c:v>
                </c:pt>
                <c:pt idx="5530">
                  <c:v>0.50755754893246474</c:v>
                </c:pt>
                <c:pt idx="5531">
                  <c:v>0.530012516552687</c:v>
                </c:pt>
                <c:pt idx="5532">
                  <c:v>0.54448364685181494</c:v>
                </c:pt>
                <c:pt idx="5533">
                  <c:v>0.55887768244236002</c:v>
                </c:pt>
                <c:pt idx="5534">
                  <c:v>0.56302719175721483</c:v>
                </c:pt>
                <c:pt idx="5535">
                  <c:v>0.54779645182941195</c:v>
                </c:pt>
                <c:pt idx="5536">
                  <c:v>0.53443639233043694</c:v>
                </c:pt>
                <c:pt idx="5537">
                  <c:v>0.52867923159250518</c:v>
                </c:pt>
                <c:pt idx="5538">
                  <c:v>0.53060433181562594</c:v>
                </c:pt>
                <c:pt idx="5539">
                  <c:v>0.53571299000489803</c:v>
                </c:pt>
                <c:pt idx="5540">
                  <c:v>0.55587098880766173</c:v>
                </c:pt>
                <c:pt idx="5541">
                  <c:v>0.61927685163350121</c:v>
                </c:pt>
                <c:pt idx="5542">
                  <c:v>0.62925154642915415</c:v>
                </c:pt>
                <c:pt idx="5543">
                  <c:v>0.59217806156692687</c:v>
                </c:pt>
                <c:pt idx="5544">
                  <c:v>0.540540479256988</c:v>
                </c:pt>
                <c:pt idx="5545">
                  <c:v>0.49927440274275803</c:v>
                </c:pt>
                <c:pt idx="5546">
                  <c:v>0.47546574273949205</c:v>
                </c:pt>
                <c:pt idx="5547">
                  <c:v>0.46400584105792098</c:v>
                </c:pt>
                <c:pt idx="5548">
                  <c:v>0.459191956754403</c:v>
                </c:pt>
                <c:pt idx="5549">
                  <c:v>0.464237125183667</c:v>
                </c:pt>
                <c:pt idx="5550">
                  <c:v>0.497843615651133</c:v>
                </c:pt>
                <c:pt idx="5551">
                  <c:v>0.53682406080504996</c:v>
                </c:pt>
                <c:pt idx="5552">
                  <c:v>0.59058174760099391</c:v>
                </c:pt>
                <c:pt idx="5553">
                  <c:v>0.64378389899686195</c:v>
                </c:pt>
                <c:pt idx="5554">
                  <c:v>0.691072432746204</c:v>
                </c:pt>
                <c:pt idx="5555">
                  <c:v>0.72053168139024393</c:v>
                </c:pt>
                <c:pt idx="5556">
                  <c:v>0.74178261106173005</c:v>
                </c:pt>
                <c:pt idx="5557">
                  <c:v>0.75931938977270685</c:v>
                </c:pt>
                <c:pt idx="5558">
                  <c:v>0.71308977452065203</c:v>
                </c:pt>
                <c:pt idx="5559">
                  <c:v>0.69976826237596801</c:v>
                </c:pt>
                <c:pt idx="5560">
                  <c:v>0.69913563226731013</c:v>
                </c:pt>
                <c:pt idx="5561">
                  <c:v>0.70053694197035876</c:v>
                </c:pt>
                <c:pt idx="5562">
                  <c:v>0.69752117836994598</c:v>
                </c:pt>
                <c:pt idx="5563">
                  <c:v>0.68808161155150815</c:v>
                </c:pt>
                <c:pt idx="5564">
                  <c:v>0.68323371487655793</c:v>
                </c:pt>
                <c:pt idx="5565">
                  <c:v>0.71995347107587915</c:v>
                </c:pt>
                <c:pt idx="5566">
                  <c:v>0.69152593103198101</c:v>
                </c:pt>
                <c:pt idx="5567">
                  <c:v>0.64399704319117723</c:v>
                </c:pt>
                <c:pt idx="5568">
                  <c:v>0.58985388285232287</c:v>
                </c:pt>
                <c:pt idx="5569">
                  <c:v>0.544556206577539</c:v>
                </c:pt>
                <c:pt idx="5570">
                  <c:v>0.51399042211620405</c:v>
                </c:pt>
                <c:pt idx="5571">
                  <c:v>0.49803181743973002</c:v>
                </c:pt>
                <c:pt idx="5572">
                  <c:v>0.49051281586155604</c:v>
                </c:pt>
                <c:pt idx="5573">
                  <c:v>0.49566909137083504</c:v>
                </c:pt>
                <c:pt idx="5574">
                  <c:v>0.52579271500353708</c:v>
                </c:pt>
                <c:pt idx="5575">
                  <c:v>0.56194559834563795</c:v>
                </c:pt>
                <c:pt idx="5576">
                  <c:v>0.60236136557403797</c:v>
                </c:pt>
                <c:pt idx="5577">
                  <c:v>0.65290828450668414</c:v>
                </c:pt>
                <c:pt idx="5578">
                  <c:v>0.69316759482649093</c:v>
                </c:pt>
                <c:pt idx="5579">
                  <c:v>0.71677444809258606</c:v>
                </c:pt>
                <c:pt idx="5580">
                  <c:v>0.73407314020353009</c:v>
                </c:pt>
                <c:pt idx="5581">
                  <c:v>0.74012053984435899</c:v>
                </c:pt>
                <c:pt idx="5582">
                  <c:v>0.72427984472218709</c:v>
                </c:pt>
                <c:pt idx="5583">
                  <c:v>0.70543699094817403</c:v>
                </c:pt>
                <c:pt idx="5584">
                  <c:v>0.70468871877664296</c:v>
                </c:pt>
                <c:pt idx="5585">
                  <c:v>0.70895387015437106</c:v>
                </c:pt>
                <c:pt idx="5586">
                  <c:v>0.70740744099987307</c:v>
                </c:pt>
                <c:pt idx="5587">
                  <c:v>0.69543508625537409</c:v>
                </c:pt>
                <c:pt idx="5588">
                  <c:v>0.68722223229996204</c:v>
                </c:pt>
                <c:pt idx="5589">
                  <c:v>0.72166769459611413</c:v>
                </c:pt>
                <c:pt idx="5590">
                  <c:v>0.69521967456963008</c:v>
                </c:pt>
                <c:pt idx="5591">
                  <c:v>0.64231456455094593</c:v>
                </c:pt>
                <c:pt idx="5592">
                  <c:v>0.59749306147622783</c:v>
                </c:pt>
                <c:pt idx="5593">
                  <c:v>0.55323616376730078</c:v>
                </c:pt>
                <c:pt idx="5594">
                  <c:v>0.520981098191449</c:v>
                </c:pt>
                <c:pt idx="5595">
                  <c:v>0.50712672556097693</c:v>
                </c:pt>
                <c:pt idx="5596">
                  <c:v>0.49916102817131303</c:v>
                </c:pt>
                <c:pt idx="5597">
                  <c:v>0.50066664248009107</c:v>
                </c:pt>
                <c:pt idx="5598">
                  <c:v>0.52893319063253896</c:v>
                </c:pt>
                <c:pt idx="5599">
                  <c:v>0.56837620403794886</c:v>
                </c:pt>
                <c:pt idx="5600">
                  <c:v>0.60548143378018016</c:v>
                </c:pt>
                <c:pt idx="5601">
                  <c:v>0.6575158270901732</c:v>
                </c:pt>
                <c:pt idx="5602">
                  <c:v>0.69817194841003505</c:v>
                </c:pt>
                <c:pt idx="5603">
                  <c:v>0.72237968690478316</c:v>
                </c:pt>
                <c:pt idx="5604">
                  <c:v>0.73856730821557504</c:v>
                </c:pt>
                <c:pt idx="5605">
                  <c:v>0.74189145065031725</c:v>
                </c:pt>
                <c:pt idx="5606">
                  <c:v>0.72357238739637597</c:v>
                </c:pt>
                <c:pt idx="5607">
                  <c:v>0.70696754766267</c:v>
                </c:pt>
                <c:pt idx="5608">
                  <c:v>0.70729633391985802</c:v>
                </c:pt>
                <c:pt idx="5609">
                  <c:v>0.71352286538356902</c:v>
                </c:pt>
                <c:pt idx="5610">
                  <c:v>0.71049122934315312</c:v>
                </c:pt>
                <c:pt idx="5611">
                  <c:v>0.69901772271300799</c:v>
                </c:pt>
                <c:pt idx="5612">
                  <c:v>0.69284787853501906</c:v>
                </c:pt>
                <c:pt idx="5613">
                  <c:v>0.72565394452809018</c:v>
                </c:pt>
                <c:pt idx="5614">
                  <c:v>0.70535082627387724</c:v>
                </c:pt>
                <c:pt idx="5615">
                  <c:v>0.65085393727211716</c:v>
                </c:pt>
                <c:pt idx="5616">
                  <c:v>0.59043889564097396</c:v>
                </c:pt>
                <c:pt idx="5617">
                  <c:v>0.54672166089212204</c:v>
                </c:pt>
                <c:pt idx="5618">
                  <c:v>0.51486794129918201</c:v>
                </c:pt>
                <c:pt idx="5619">
                  <c:v>0.50060995519436902</c:v>
                </c:pt>
                <c:pt idx="5620">
                  <c:v>0.49346508970196107</c:v>
                </c:pt>
                <c:pt idx="5621">
                  <c:v>0.49545594717651997</c:v>
                </c:pt>
                <c:pt idx="5622">
                  <c:v>0.52269758920311304</c:v>
                </c:pt>
                <c:pt idx="5623">
                  <c:v>0.56439902407168907</c:v>
                </c:pt>
                <c:pt idx="5624">
                  <c:v>0.59690804868757608</c:v>
                </c:pt>
                <c:pt idx="5625">
                  <c:v>0.64874290275182711</c:v>
                </c:pt>
                <c:pt idx="5626">
                  <c:v>0.68851243492299585</c:v>
                </c:pt>
                <c:pt idx="5627">
                  <c:v>0.71099461244036521</c:v>
                </c:pt>
                <c:pt idx="5628">
                  <c:v>0.72606209298528801</c:v>
                </c:pt>
                <c:pt idx="5629">
                  <c:v>0.73062201824877127</c:v>
                </c:pt>
                <c:pt idx="5630">
                  <c:v>0.71418950786365998</c:v>
                </c:pt>
                <c:pt idx="5631">
                  <c:v>0.69840550002720991</c:v>
                </c:pt>
                <c:pt idx="5632">
                  <c:v>0.69687040832985614</c:v>
                </c:pt>
                <c:pt idx="5633">
                  <c:v>0.70299717017069707</c:v>
                </c:pt>
                <c:pt idx="5634">
                  <c:v>0.70179766720481807</c:v>
                </c:pt>
                <c:pt idx="5635">
                  <c:v>0.69274584142071916</c:v>
                </c:pt>
                <c:pt idx="5636">
                  <c:v>0.68717688247138409</c:v>
                </c:pt>
                <c:pt idx="5637">
                  <c:v>0.72394652348214095</c:v>
                </c:pt>
                <c:pt idx="5638">
                  <c:v>0.69595660928401704</c:v>
                </c:pt>
                <c:pt idx="5639">
                  <c:v>0.64181344894516301</c:v>
                </c:pt>
                <c:pt idx="5640">
                  <c:v>0.58722812777767686</c:v>
                </c:pt>
                <c:pt idx="5641">
                  <c:v>0.5458917590291511</c:v>
                </c:pt>
                <c:pt idx="5642">
                  <c:v>0.51678397155658795</c:v>
                </c:pt>
                <c:pt idx="5643">
                  <c:v>0.50173689843452407</c:v>
                </c:pt>
                <c:pt idx="5644">
                  <c:v>0.49459883541640198</c:v>
                </c:pt>
                <c:pt idx="5645">
                  <c:v>0.49819961180546707</c:v>
                </c:pt>
                <c:pt idx="5646">
                  <c:v>0.52741850635804599</c:v>
                </c:pt>
                <c:pt idx="5647">
                  <c:v>0.56408157527164493</c:v>
                </c:pt>
                <c:pt idx="5648">
                  <c:v>0.60018457380231094</c:v>
                </c:pt>
                <c:pt idx="5649">
                  <c:v>0.64830074192319509</c:v>
                </c:pt>
                <c:pt idx="5650">
                  <c:v>0.68736735175140973</c:v>
                </c:pt>
                <c:pt idx="5651">
                  <c:v>0.70699022257695909</c:v>
                </c:pt>
                <c:pt idx="5652">
                  <c:v>0.72079697788742303</c:v>
                </c:pt>
                <c:pt idx="5653">
                  <c:v>0.72520044624231295</c:v>
                </c:pt>
                <c:pt idx="5654">
                  <c:v>0.70373183739365519</c:v>
                </c:pt>
                <c:pt idx="5655">
                  <c:v>0.68383006512235389</c:v>
                </c:pt>
                <c:pt idx="5656">
                  <c:v>0.68141065176773585</c:v>
                </c:pt>
                <c:pt idx="5657">
                  <c:v>0.68412257151667999</c:v>
                </c:pt>
                <c:pt idx="5658">
                  <c:v>0.68575289785404603</c:v>
                </c:pt>
                <c:pt idx="5659">
                  <c:v>0.6764856603842041</c:v>
                </c:pt>
                <c:pt idx="5660">
                  <c:v>0.6767781667785292</c:v>
                </c:pt>
                <c:pt idx="5661">
                  <c:v>0.70935521613728314</c:v>
                </c:pt>
                <c:pt idx="5662">
                  <c:v>0.67827017613873419</c:v>
                </c:pt>
                <c:pt idx="5663">
                  <c:v>0.63098390988082098</c:v>
                </c:pt>
                <c:pt idx="5664">
                  <c:v>0.59464282475012298</c:v>
                </c:pt>
                <c:pt idx="5665">
                  <c:v>0.55499573711611416</c:v>
                </c:pt>
                <c:pt idx="5666">
                  <c:v>0.52144139895151198</c:v>
                </c:pt>
                <c:pt idx="5667">
                  <c:v>0.50307698586899285</c:v>
                </c:pt>
                <c:pt idx="5668">
                  <c:v>0.49694342155386606</c:v>
                </c:pt>
                <c:pt idx="5669">
                  <c:v>0.49083026466160007</c:v>
                </c:pt>
                <c:pt idx="5670">
                  <c:v>0.49494349411359201</c:v>
                </c:pt>
                <c:pt idx="5671">
                  <c:v>0.49086427703303304</c:v>
                </c:pt>
                <c:pt idx="5672">
                  <c:v>0.51183403776733694</c:v>
                </c:pt>
                <c:pt idx="5673">
                  <c:v>0.55133147096703994</c:v>
                </c:pt>
                <c:pt idx="5674">
                  <c:v>0.60076278411667594</c:v>
                </c:pt>
                <c:pt idx="5675">
                  <c:v>0.62531971629147221</c:v>
                </c:pt>
                <c:pt idx="5676">
                  <c:v>0.63838953688755107</c:v>
                </c:pt>
                <c:pt idx="5677">
                  <c:v>0.64525323344277818</c:v>
                </c:pt>
                <c:pt idx="5678">
                  <c:v>0.6330155822010991</c:v>
                </c:pt>
                <c:pt idx="5679">
                  <c:v>0.61766920021042315</c:v>
                </c:pt>
                <c:pt idx="5680">
                  <c:v>0.60425472091715493</c:v>
                </c:pt>
                <c:pt idx="5681">
                  <c:v>0.60045667277377712</c:v>
                </c:pt>
                <c:pt idx="5682">
                  <c:v>0.60235229560832304</c:v>
                </c:pt>
                <c:pt idx="5683">
                  <c:v>0.60639069784316213</c:v>
                </c:pt>
                <c:pt idx="5684">
                  <c:v>0.61782792461044511</c:v>
                </c:pt>
                <c:pt idx="5685">
                  <c:v>0.66880113193172108</c:v>
                </c:pt>
                <c:pt idx="5686">
                  <c:v>0.65110789631215216</c:v>
                </c:pt>
                <c:pt idx="5687">
                  <c:v>0.60881464618063708</c:v>
                </c:pt>
                <c:pt idx="5688">
                  <c:v>0.58310129337711103</c:v>
                </c:pt>
                <c:pt idx="5689">
                  <c:v>0.54158806029713191</c:v>
                </c:pt>
                <c:pt idx="5690">
                  <c:v>0.50923776008126675</c:v>
                </c:pt>
                <c:pt idx="5691">
                  <c:v>0.48832015164982712</c:v>
                </c:pt>
                <c:pt idx="5692">
                  <c:v>0.47560405971665398</c:v>
                </c:pt>
                <c:pt idx="5693">
                  <c:v>0.46865419848712997</c:v>
                </c:pt>
                <c:pt idx="5694">
                  <c:v>0.46525522883523496</c:v>
                </c:pt>
                <c:pt idx="5695">
                  <c:v>0.45456854173091205</c:v>
                </c:pt>
                <c:pt idx="5696">
                  <c:v>0.45312414969071402</c:v>
                </c:pt>
                <c:pt idx="5697">
                  <c:v>0.48709117129537205</c:v>
                </c:pt>
                <c:pt idx="5698">
                  <c:v>0.523785985088976</c:v>
                </c:pt>
                <c:pt idx="5699">
                  <c:v>0.54600966858345312</c:v>
                </c:pt>
                <c:pt idx="5700">
                  <c:v>0.56360540207158027</c:v>
                </c:pt>
                <c:pt idx="5701">
                  <c:v>0.58369084114862002</c:v>
                </c:pt>
                <c:pt idx="5702">
                  <c:v>0.58943893192083685</c:v>
                </c:pt>
                <c:pt idx="5703">
                  <c:v>0.57594509042755815</c:v>
                </c:pt>
                <c:pt idx="5704">
                  <c:v>0.56095470459121699</c:v>
                </c:pt>
                <c:pt idx="5705">
                  <c:v>0.550150107932592</c:v>
                </c:pt>
                <c:pt idx="5706">
                  <c:v>0.55339035318446494</c:v>
                </c:pt>
                <c:pt idx="5707">
                  <c:v>0.55747637273931094</c:v>
                </c:pt>
                <c:pt idx="5708">
                  <c:v>0.58082019699965493</c:v>
                </c:pt>
                <c:pt idx="5709">
                  <c:v>0.64568632430569395</c:v>
                </c:pt>
                <c:pt idx="5710">
                  <c:v>0.64322836359678515</c:v>
                </c:pt>
                <c:pt idx="5711">
                  <c:v>0.60634308052315611</c:v>
                </c:pt>
                <c:pt idx="5712">
                  <c:v>0.55838790429372198</c:v>
                </c:pt>
                <c:pt idx="5713">
                  <c:v>0.52163867070582504</c:v>
                </c:pt>
                <c:pt idx="5714">
                  <c:v>0.49204564006747997</c:v>
                </c:pt>
                <c:pt idx="5715">
                  <c:v>0.47794411087126104</c:v>
                </c:pt>
                <c:pt idx="5716">
                  <c:v>0.46993759863587697</c:v>
                </c:pt>
                <c:pt idx="5717">
                  <c:v>0.47876947775137402</c:v>
                </c:pt>
                <c:pt idx="5718">
                  <c:v>0.53262920166161809</c:v>
                </c:pt>
                <c:pt idx="5719">
                  <c:v>0.589631668692292</c:v>
                </c:pt>
                <c:pt idx="5720">
                  <c:v>0.64728717325448515</c:v>
                </c:pt>
                <c:pt idx="5721">
                  <c:v>0.70204709126199505</c:v>
                </c:pt>
                <c:pt idx="5722">
                  <c:v>0.74868258747981908</c:v>
                </c:pt>
                <c:pt idx="5723">
                  <c:v>0.77596731184356105</c:v>
                </c:pt>
                <c:pt idx="5724">
                  <c:v>0.79664683367496913</c:v>
                </c:pt>
                <c:pt idx="5725">
                  <c:v>0.79766266983510792</c:v>
                </c:pt>
                <c:pt idx="5726">
                  <c:v>0.77701942786656308</c:v>
                </c:pt>
                <c:pt idx="5727">
                  <c:v>0.76626925100223098</c:v>
                </c:pt>
                <c:pt idx="5728">
                  <c:v>0.76672728427086512</c:v>
                </c:pt>
                <c:pt idx="5729">
                  <c:v>0.77685843597511206</c:v>
                </c:pt>
                <c:pt idx="5730">
                  <c:v>0.76856395232826002</c:v>
                </c:pt>
                <c:pt idx="5731">
                  <c:v>0.74875968218840128</c:v>
                </c:pt>
                <c:pt idx="5732">
                  <c:v>0.73904348141564002</c:v>
                </c:pt>
                <c:pt idx="5733">
                  <c:v>0.776434415077911</c:v>
                </c:pt>
                <c:pt idx="5734">
                  <c:v>0.73482141237506127</c:v>
                </c:pt>
                <c:pt idx="5735">
                  <c:v>0.67545395178406198</c:v>
                </c:pt>
                <c:pt idx="5736">
                  <c:v>0.61297776044406505</c:v>
                </c:pt>
                <c:pt idx="5737">
                  <c:v>0.56984553848386421</c:v>
                </c:pt>
                <c:pt idx="5738">
                  <c:v>0.54300297494875494</c:v>
                </c:pt>
                <c:pt idx="5739">
                  <c:v>0.52424628584903887</c:v>
                </c:pt>
                <c:pt idx="5740">
                  <c:v>0.51801068441961284</c:v>
                </c:pt>
                <c:pt idx="5741">
                  <c:v>0.52650017232934898</c:v>
                </c:pt>
                <c:pt idx="5742">
                  <c:v>0.56101819435122491</c:v>
                </c:pt>
                <c:pt idx="5743">
                  <c:v>0.60922506212926508</c:v>
                </c:pt>
                <c:pt idx="5744">
                  <c:v>0.65800107025595411</c:v>
                </c:pt>
                <c:pt idx="5745">
                  <c:v>0.71046175195457795</c:v>
                </c:pt>
                <c:pt idx="5746">
                  <c:v>0.75551453915504196</c:v>
                </c:pt>
                <c:pt idx="5747">
                  <c:v>0.7773527491066079</c:v>
                </c:pt>
                <c:pt idx="5748">
                  <c:v>0.79227737769151207</c:v>
                </c:pt>
                <c:pt idx="5749">
                  <c:v>0.79785087162370516</c:v>
                </c:pt>
                <c:pt idx="5750">
                  <c:v>0.77494694070056402</c:v>
                </c:pt>
                <c:pt idx="5751">
                  <c:v>0.76538266185353798</c:v>
                </c:pt>
                <c:pt idx="5752">
                  <c:v>0.76645291780797098</c:v>
                </c:pt>
                <c:pt idx="5753">
                  <c:v>0.76553911876213099</c:v>
                </c:pt>
                <c:pt idx="5754">
                  <c:v>0.76055290511001894</c:v>
                </c:pt>
                <c:pt idx="5755">
                  <c:v>0.73402325539209412</c:v>
                </c:pt>
                <c:pt idx="5756">
                  <c:v>0.72678088776824401</c:v>
                </c:pt>
                <c:pt idx="5757">
                  <c:v>0.75936020461842613</c:v>
                </c:pt>
                <c:pt idx="5758">
                  <c:v>0.72271527563625804</c:v>
                </c:pt>
                <c:pt idx="5759">
                  <c:v>0.67045866816623401</c:v>
                </c:pt>
                <c:pt idx="5760">
                  <c:v>0.63865029840187226</c:v>
                </c:pt>
                <c:pt idx="5761">
                  <c:v>0.59050692038384089</c:v>
                </c:pt>
                <c:pt idx="5762">
                  <c:v>0.55741061548787307</c:v>
                </c:pt>
                <c:pt idx="5763">
                  <c:v>0.53937725615397214</c:v>
                </c:pt>
                <c:pt idx="5764">
                  <c:v>0.53101021278139604</c:v>
                </c:pt>
                <c:pt idx="5765">
                  <c:v>0.53415975837611307</c:v>
                </c:pt>
                <c:pt idx="5766">
                  <c:v>0.57307671377002201</c:v>
                </c:pt>
                <c:pt idx="5767">
                  <c:v>0.62068496381083704</c:v>
                </c:pt>
                <c:pt idx="5768">
                  <c:v>0.67028407132621004</c:v>
                </c:pt>
                <c:pt idx="5769">
                  <c:v>0.72084232771600099</c:v>
                </c:pt>
                <c:pt idx="5770">
                  <c:v>0.76526021731637828</c:v>
                </c:pt>
                <c:pt idx="5771">
                  <c:v>0.79030466014838507</c:v>
                </c:pt>
                <c:pt idx="5772">
                  <c:v>0.80420438260743399</c:v>
                </c:pt>
                <c:pt idx="5773">
                  <c:v>0.80647414152774488</c:v>
                </c:pt>
                <c:pt idx="5774">
                  <c:v>0.78781495455947215</c:v>
                </c:pt>
                <c:pt idx="5775">
                  <c:v>0.77534375170061898</c:v>
                </c:pt>
                <c:pt idx="5776">
                  <c:v>0.77709652257514517</c:v>
                </c:pt>
                <c:pt idx="5777">
                  <c:v>0.7838445770674991</c:v>
                </c:pt>
                <c:pt idx="5778">
                  <c:v>0.77970413771835911</c:v>
                </c:pt>
                <c:pt idx="5779">
                  <c:v>0.76114018539009909</c:v>
                </c:pt>
                <c:pt idx="5780">
                  <c:v>0.7517958532116753</c:v>
                </c:pt>
                <c:pt idx="5781">
                  <c:v>0.7861732907649609</c:v>
                </c:pt>
                <c:pt idx="5782">
                  <c:v>0.7516167213887931</c:v>
                </c:pt>
                <c:pt idx="5783">
                  <c:v>0.68961443575743298</c:v>
                </c:pt>
                <c:pt idx="5784">
                  <c:v>0.64376802655686016</c:v>
                </c:pt>
                <c:pt idx="5785">
                  <c:v>0.59505324069874999</c:v>
                </c:pt>
                <c:pt idx="5786">
                  <c:v>0.56087307489977711</c:v>
                </c:pt>
                <c:pt idx="5787">
                  <c:v>0.54348595062310712</c:v>
                </c:pt>
                <c:pt idx="5788">
                  <c:v>0.53549757831915401</c:v>
                </c:pt>
                <c:pt idx="5789">
                  <c:v>0.53803263373664389</c:v>
                </c:pt>
                <c:pt idx="5790">
                  <c:v>0.57538728753605284</c:v>
                </c:pt>
                <c:pt idx="5791">
                  <c:v>0.6258548442686892</c:v>
                </c:pt>
                <c:pt idx="5792">
                  <c:v>0.67715683784715308</c:v>
                </c:pt>
                <c:pt idx="5793">
                  <c:v>0.73072405536307117</c:v>
                </c:pt>
                <c:pt idx="5794">
                  <c:v>0.77286991855170806</c:v>
                </c:pt>
                <c:pt idx="5795">
                  <c:v>0.80231556224717504</c:v>
                </c:pt>
                <c:pt idx="5796">
                  <c:v>0.82187267582128498</c:v>
                </c:pt>
                <c:pt idx="5797">
                  <c:v>0.82745750721062283</c:v>
                </c:pt>
                <c:pt idx="5798">
                  <c:v>0.80708409672211401</c:v>
                </c:pt>
                <c:pt idx="5799">
                  <c:v>0.79480789812614505</c:v>
                </c:pt>
                <c:pt idx="5800">
                  <c:v>0.79710940192646096</c:v>
                </c:pt>
                <c:pt idx="5801">
                  <c:v>0.80314546411014609</c:v>
                </c:pt>
                <c:pt idx="5802">
                  <c:v>0.79849257169807908</c:v>
                </c:pt>
                <c:pt idx="5803">
                  <c:v>0.77861120684963814</c:v>
                </c:pt>
                <c:pt idx="5804">
                  <c:v>0.77133255936292489</c:v>
                </c:pt>
                <c:pt idx="5805">
                  <c:v>0.80683467266493714</c:v>
                </c:pt>
                <c:pt idx="5806">
                  <c:v>0.76359361111615009</c:v>
                </c:pt>
                <c:pt idx="5807">
                  <c:v>0.70338717869646394</c:v>
                </c:pt>
                <c:pt idx="5808">
                  <c:v>0.64229415712808624</c:v>
                </c:pt>
                <c:pt idx="5809">
                  <c:v>0.59082890416674194</c:v>
                </c:pt>
                <c:pt idx="5810">
                  <c:v>0.55260126616721394</c:v>
                </c:pt>
                <c:pt idx="5811">
                  <c:v>0.5422479003029369</c:v>
                </c:pt>
                <c:pt idx="5812">
                  <c:v>0.53775599978232091</c:v>
                </c:pt>
                <c:pt idx="5813">
                  <c:v>0.53915277450251198</c:v>
                </c:pt>
                <c:pt idx="5814">
                  <c:v>0.57682487710196495</c:v>
                </c:pt>
                <c:pt idx="5815">
                  <c:v>0.62688882036025895</c:v>
                </c:pt>
                <c:pt idx="5816">
                  <c:v>0.67373292578954003</c:v>
                </c:pt>
                <c:pt idx="5817">
                  <c:v>0.7271278139568631</c:v>
                </c:pt>
                <c:pt idx="5818">
                  <c:v>0.77265677435739311</c:v>
                </c:pt>
                <c:pt idx="5819">
                  <c:v>0.8035400076187712</c:v>
                </c:pt>
                <c:pt idx="5820">
                  <c:v>0.82416510965588508</c:v>
                </c:pt>
                <c:pt idx="5821">
                  <c:v>0.83077031218822006</c:v>
                </c:pt>
                <c:pt idx="5822">
                  <c:v>0.8042837448074448</c:v>
                </c:pt>
                <c:pt idx="5823">
                  <c:v>0.78324142434741595</c:v>
                </c:pt>
                <c:pt idx="5824">
                  <c:v>0.7854703684220069</c:v>
                </c:pt>
                <c:pt idx="5825">
                  <c:v>0.78857683167957615</c:v>
                </c:pt>
                <c:pt idx="5826">
                  <c:v>0.78556333557059099</c:v>
                </c:pt>
                <c:pt idx="5827">
                  <c:v>0.75801784969252795</c:v>
                </c:pt>
                <c:pt idx="5828">
                  <c:v>0.75961643114989019</c:v>
                </c:pt>
                <c:pt idx="5829">
                  <c:v>0.79540651586336986</c:v>
                </c:pt>
                <c:pt idx="5830">
                  <c:v>0.74929934514847518</c:v>
                </c:pt>
                <c:pt idx="5831">
                  <c:v>0.69575480254684618</c:v>
                </c:pt>
                <c:pt idx="5832">
                  <c:v>0.639301068441961</c:v>
                </c:pt>
                <c:pt idx="5833">
                  <c:v>0.60153373120249598</c:v>
                </c:pt>
                <c:pt idx="5834">
                  <c:v>0.56375052152302907</c:v>
                </c:pt>
                <c:pt idx="5835">
                  <c:v>0.54254267418869195</c:v>
                </c:pt>
                <c:pt idx="5836">
                  <c:v>0.52765432546664992</c:v>
                </c:pt>
                <c:pt idx="5837">
                  <c:v>0.51955031109982397</c:v>
                </c:pt>
                <c:pt idx="5838">
                  <c:v>0.52160012335153405</c:v>
                </c:pt>
                <c:pt idx="5839">
                  <c:v>0.52685843597511195</c:v>
                </c:pt>
                <c:pt idx="5840">
                  <c:v>0.54479656066900095</c:v>
                </c:pt>
                <c:pt idx="5841">
                  <c:v>0.59477887423585507</c:v>
                </c:pt>
                <c:pt idx="5842">
                  <c:v>0.65022810963774502</c:v>
                </c:pt>
                <c:pt idx="5843">
                  <c:v>0.67836541077874712</c:v>
                </c:pt>
                <c:pt idx="5844">
                  <c:v>0.69075498394616097</c:v>
                </c:pt>
                <c:pt idx="5845">
                  <c:v>0.69441698260380602</c:v>
                </c:pt>
                <c:pt idx="5846">
                  <c:v>0.66976254829756698</c:v>
                </c:pt>
                <c:pt idx="5847">
                  <c:v>0.64817829738603616</c:v>
                </c:pt>
                <c:pt idx="5848">
                  <c:v>0.63541685562428607</c:v>
                </c:pt>
                <c:pt idx="5849">
                  <c:v>0.63236027717815213</c:v>
                </c:pt>
                <c:pt idx="5850">
                  <c:v>0.63341012570972488</c:v>
                </c:pt>
                <c:pt idx="5851">
                  <c:v>0.63528534112141</c:v>
                </c:pt>
                <c:pt idx="5852">
                  <c:v>0.65111469878643902</c:v>
                </c:pt>
                <c:pt idx="5853">
                  <c:v>0.712869827852051</c:v>
                </c:pt>
                <c:pt idx="5854">
                  <c:v>0.67358100386380515</c:v>
                </c:pt>
                <c:pt idx="5855">
                  <c:v>0.63583180655577132</c:v>
                </c:pt>
                <c:pt idx="5856">
                  <c:v>0.58545721697171993</c:v>
                </c:pt>
                <c:pt idx="5857">
                  <c:v>0.54241115968581599</c:v>
                </c:pt>
                <c:pt idx="5858">
                  <c:v>0.5081765740925499</c:v>
                </c:pt>
                <c:pt idx="5859">
                  <c:v>0.48852422587842603</c:v>
                </c:pt>
                <c:pt idx="5860">
                  <c:v>0.47511428156801605</c:v>
                </c:pt>
                <c:pt idx="5861">
                  <c:v>0.46811680301848507</c:v>
                </c:pt>
                <c:pt idx="5862">
                  <c:v>0.46815308288134699</c:v>
                </c:pt>
                <c:pt idx="5863">
                  <c:v>0.46159096268616101</c:v>
                </c:pt>
                <c:pt idx="5864">
                  <c:v>0.46174968708618297</c:v>
                </c:pt>
                <c:pt idx="5865">
                  <c:v>0.49239936873038598</c:v>
                </c:pt>
                <c:pt idx="5866">
                  <c:v>0.53049775971846791</c:v>
                </c:pt>
                <c:pt idx="5867">
                  <c:v>0.55707275926497002</c:v>
                </c:pt>
                <c:pt idx="5868">
                  <c:v>0.57711058102200385</c:v>
                </c:pt>
                <c:pt idx="5869">
                  <c:v>0.59667222957897204</c:v>
                </c:pt>
                <c:pt idx="5870">
                  <c:v>0.60348830881419202</c:v>
                </c:pt>
                <c:pt idx="5871">
                  <c:v>0.58933009233225087</c:v>
                </c:pt>
                <c:pt idx="5872">
                  <c:v>0.57948691203947211</c:v>
                </c:pt>
                <c:pt idx="5873">
                  <c:v>0.57285223211856307</c:v>
                </c:pt>
                <c:pt idx="5874">
                  <c:v>0.57288624448999603</c:v>
                </c:pt>
                <c:pt idx="5875">
                  <c:v>0.577233025559163</c:v>
                </c:pt>
                <c:pt idx="5876">
                  <c:v>0.60089429861955124</c:v>
                </c:pt>
                <c:pt idx="5877">
                  <c:v>0.67183503546356627</c:v>
                </c:pt>
                <c:pt idx="5878">
                  <c:v>0.66732726250294805</c:v>
                </c:pt>
                <c:pt idx="5879">
                  <c:v>0.63246684927530994</c:v>
                </c:pt>
                <c:pt idx="5880">
                  <c:v>0.58935730222939797</c:v>
                </c:pt>
                <c:pt idx="5881">
                  <c:v>0.54208464092005693</c:v>
                </c:pt>
                <c:pt idx="5882">
                  <c:v>0.51136466704155892</c:v>
                </c:pt>
                <c:pt idx="5883">
                  <c:v>0.49876194967983006</c:v>
                </c:pt>
                <c:pt idx="5884">
                  <c:v>0.49466005768498206</c:v>
                </c:pt>
                <c:pt idx="5885">
                  <c:v>0.50502702849783199</c:v>
                </c:pt>
                <c:pt idx="5886">
                  <c:v>0.56597719810619107</c:v>
                </c:pt>
                <c:pt idx="5887">
                  <c:v>0.63045104939503305</c:v>
                </c:pt>
                <c:pt idx="5888">
                  <c:v>0.69121301721479511</c:v>
                </c:pt>
                <c:pt idx="5889">
                  <c:v>0.75304524098898906</c:v>
                </c:pt>
                <c:pt idx="5890">
                  <c:v>0.80050156910406889</c:v>
                </c:pt>
                <c:pt idx="5891">
                  <c:v>0.82784524824496208</c:v>
                </c:pt>
                <c:pt idx="5892">
                  <c:v>0.84793975728771709</c:v>
                </c:pt>
                <c:pt idx="5893">
                  <c:v>0.85319806991129599</c:v>
                </c:pt>
                <c:pt idx="5894">
                  <c:v>0.83101066627968112</c:v>
                </c:pt>
                <c:pt idx="5895">
                  <c:v>0.82431022910733387</c:v>
                </c:pt>
                <c:pt idx="5896">
                  <c:v>0.83141427975402193</c:v>
                </c:pt>
                <c:pt idx="5897">
                  <c:v>0.84121437770965191</c:v>
                </c:pt>
                <c:pt idx="5898">
                  <c:v>0.83301059371995589</c:v>
                </c:pt>
                <c:pt idx="5899">
                  <c:v>0.80592087361909825</c:v>
                </c:pt>
                <c:pt idx="5900">
                  <c:v>0.79605728590345892</c:v>
                </c:pt>
                <c:pt idx="5901">
                  <c:v>0.82868648756507712</c:v>
                </c:pt>
                <c:pt idx="5902">
                  <c:v>0.77901935530683708</c:v>
                </c:pt>
                <c:pt idx="5903">
                  <c:v>0.71897844976145997</c:v>
                </c:pt>
                <c:pt idx="5904">
                  <c:v>0.66116195330781613</c:v>
                </c:pt>
                <c:pt idx="5905">
                  <c:v>0.611866689643913</c:v>
                </c:pt>
                <c:pt idx="5906">
                  <c:v>0.57961842654234808</c:v>
                </c:pt>
                <c:pt idx="5907">
                  <c:v>0.56304986667150425</c:v>
                </c:pt>
                <c:pt idx="5908">
                  <c:v>0.5536692546302181</c:v>
                </c:pt>
                <c:pt idx="5909">
                  <c:v>0.557576142362182</c:v>
                </c:pt>
                <c:pt idx="5910">
                  <c:v>0.59820051880203873</c:v>
                </c:pt>
                <c:pt idx="5911">
                  <c:v>0.64971338908338905</c:v>
                </c:pt>
                <c:pt idx="5912">
                  <c:v>0.70168882761623108</c:v>
                </c:pt>
                <c:pt idx="5913">
                  <c:v>0.75523790520071798</c:v>
                </c:pt>
                <c:pt idx="5914">
                  <c:v>0.79939956826963199</c:v>
                </c:pt>
                <c:pt idx="5915">
                  <c:v>0.82780896838209905</c:v>
                </c:pt>
                <c:pt idx="5916">
                  <c:v>0.84615070655032909</c:v>
                </c:pt>
                <c:pt idx="5917">
                  <c:v>0.85345656393418801</c:v>
                </c:pt>
                <c:pt idx="5918">
                  <c:v>0.82992680537667607</c:v>
                </c:pt>
                <c:pt idx="5919">
                  <c:v>0.81829230685508003</c:v>
                </c:pt>
                <c:pt idx="5920">
                  <c:v>0.82154162207266901</c:v>
                </c:pt>
                <c:pt idx="5921">
                  <c:v>0.82947557458232801</c:v>
                </c:pt>
                <c:pt idx="5922">
                  <c:v>0.82375242621582911</c:v>
                </c:pt>
                <c:pt idx="5923">
                  <c:v>0.801544615161355</c:v>
                </c:pt>
                <c:pt idx="5924">
                  <c:v>0.80094146244127218</c:v>
                </c:pt>
                <c:pt idx="5925">
                  <c:v>0.831854173091226</c:v>
                </c:pt>
                <c:pt idx="5926">
                  <c:v>0.78125963683857325</c:v>
                </c:pt>
                <c:pt idx="5927">
                  <c:v>0.72167222957897215</c:v>
                </c:pt>
                <c:pt idx="5928">
                  <c:v>0.66289885174234009</c:v>
                </c:pt>
                <c:pt idx="5929">
                  <c:v>0.61419086835851722</c:v>
                </c:pt>
                <c:pt idx="5930">
                  <c:v>0.58179068333121697</c:v>
                </c:pt>
                <c:pt idx="5931">
                  <c:v>0.56667785295771611</c:v>
                </c:pt>
                <c:pt idx="5932">
                  <c:v>0.55652629383060892</c:v>
                </c:pt>
                <c:pt idx="5933">
                  <c:v>0.55951031255101902</c:v>
                </c:pt>
                <c:pt idx="5934">
                  <c:v>0.60308696283127994</c:v>
                </c:pt>
                <c:pt idx="5935">
                  <c:v>0.65933435521613704</c:v>
                </c:pt>
                <c:pt idx="5936">
                  <c:v>0.71055018412030391</c:v>
                </c:pt>
                <c:pt idx="5937">
                  <c:v>0.76354599379614307</c:v>
                </c:pt>
                <c:pt idx="5938">
                  <c:v>0.80597302592196185</c:v>
                </c:pt>
                <c:pt idx="5939">
                  <c:v>0.83383142561721102</c:v>
                </c:pt>
                <c:pt idx="5940">
                  <c:v>0.8549440383115352</c:v>
                </c:pt>
                <c:pt idx="5941">
                  <c:v>0.85648593248317517</c:v>
                </c:pt>
                <c:pt idx="5942">
                  <c:v>0.83447312569158505</c:v>
                </c:pt>
                <c:pt idx="5943">
                  <c:v>0.82712872095343504</c:v>
                </c:pt>
                <c:pt idx="5944">
                  <c:v>0.829908665445245</c:v>
                </c:pt>
                <c:pt idx="5945">
                  <c:v>0.83931195240082013</c:v>
                </c:pt>
                <c:pt idx="5946">
                  <c:v>0.835123895731674</c:v>
                </c:pt>
                <c:pt idx="5947">
                  <c:v>0.80978921399677106</c:v>
                </c:pt>
                <c:pt idx="5948">
                  <c:v>0.80458758865891489</c:v>
                </c:pt>
                <c:pt idx="5949">
                  <c:v>0.82976354599379598</c:v>
                </c:pt>
                <c:pt idx="5950">
                  <c:v>0.77716001233515319</c:v>
                </c:pt>
                <c:pt idx="5951">
                  <c:v>0.71444119941226591</c:v>
                </c:pt>
                <c:pt idx="5952">
                  <c:v>0.66113247591924096</c:v>
                </c:pt>
                <c:pt idx="5953">
                  <c:v>0.61270339398117113</c:v>
                </c:pt>
                <c:pt idx="5954">
                  <c:v>0.5822691240227108</c:v>
                </c:pt>
                <c:pt idx="5955">
                  <c:v>0.56765740925499308</c:v>
                </c:pt>
                <c:pt idx="5956">
                  <c:v>0.56304986667150425</c:v>
                </c:pt>
                <c:pt idx="5957">
                  <c:v>0.56753269722640398</c:v>
                </c:pt>
                <c:pt idx="5958">
                  <c:v>0.61270112648974207</c:v>
                </c:pt>
                <c:pt idx="5959">
                  <c:v>0.67994358481324901</c:v>
                </c:pt>
                <c:pt idx="5960">
                  <c:v>0.73533613292941802</c:v>
                </c:pt>
                <c:pt idx="5961">
                  <c:v>0.78354526819888615</c:v>
                </c:pt>
                <c:pt idx="5962">
                  <c:v>0.81947593738095703</c:v>
                </c:pt>
                <c:pt idx="5963">
                  <c:v>0.84292406624703009</c:v>
                </c:pt>
                <c:pt idx="5964">
                  <c:v>0.8555494585230472</c:v>
                </c:pt>
                <c:pt idx="5965">
                  <c:v>0.85308469533985209</c:v>
                </c:pt>
                <c:pt idx="5966">
                  <c:v>0.82551199956464194</c:v>
                </c:pt>
                <c:pt idx="5967">
                  <c:v>0.82103823897545702</c:v>
                </c:pt>
                <c:pt idx="5968">
                  <c:v>0.82645981098191401</c:v>
                </c:pt>
                <c:pt idx="5969">
                  <c:v>0.83907159830935807</c:v>
                </c:pt>
                <c:pt idx="5970">
                  <c:v>0.83292216155422893</c:v>
                </c:pt>
                <c:pt idx="5971">
                  <c:v>0.80908855914524591</c:v>
                </c:pt>
                <c:pt idx="5972">
                  <c:v>0.81266666062002302</c:v>
                </c:pt>
                <c:pt idx="5973">
                  <c:v>0.83331670506285482</c:v>
                </c:pt>
                <c:pt idx="5974">
                  <c:v>0.77236653545449607</c:v>
                </c:pt>
                <c:pt idx="5975">
                  <c:v>0.71082228309176998</c:v>
                </c:pt>
                <c:pt idx="5976">
                  <c:v>0.65497850418125403</c:v>
                </c:pt>
                <c:pt idx="5977">
                  <c:v>0.6072251346889912</c:v>
                </c:pt>
                <c:pt idx="5978">
                  <c:v>0.57679766720481807</c:v>
                </c:pt>
                <c:pt idx="5979">
                  <c:v>0.56139459792841995</c:v>
                </c:pt>
                <c:pt idx="5980">
                  <c:v>0.55471683567036101</c:v>
                </c:pt>
                <c:pt idx="5981">
                  <c:v>0.56139686541984901</c:v>
                </c:pt>
                <c:pt idx="5982">
                  <c:v>0.60683966114608112</c:v>
                </c:pt>
                <c:pt idx="5983">
                  <c:v>0.66634997369709925</c:v>
                </c:pt>
                <c:pt idx="5984">
                  <c:v>0.72128902352749114</c:v>
                </c:pt>
                <c:pt idx="5985">
                  <c:v>0.77144366644294105</c:v>
                </c:pt>
                <c:pt idx="5986">
                  <c:v>0.80814301521940313</c:v>
                </c:pt>
                <c:pt idx="5987">
                  <c:v>0.83127369528543205</c:v>
                </c:pt>
                <c:pt idx="5988">
                  <c:v>0.84824360113918806</c:v>
                </c:pt>
                <c:pt idx="5989">
                  <c:v>0.84880140403069315</c:v>
                </c:pt>
                <c:pt idx="5990">
                  <c:v>0.81855987084368809</c:v>
                </c:pt>
                <c:pt idx="5991">
                  <c:v>0.80538574564188203</c:v>
                </c:pt>
                <c:pt idx="5992">
                  <c:v>0.80824731982513098</c:v>
                </c:pt>
                <c:pt idx="5993">
                  <c:v>0.8152289259346599</c:v>
                </c:pt>
                <c:pt idx="5994">
                  <c:v>0.80981642389391784</c:v>
                </c:pt>
                <c:pt idx="5995">
                  <c:v>0.79104612984562883</c:v>
                </c:pt>
                <c:pt idx="5996">
                  <c:v>0.79076269341701899</c:v>
                </c:pt>
                <c:pt idx="5997">
                  <c:v>0.81447385128884209</c:v>
                </c:pt>
                <c:pt idx="5998">
                  <c:v>0.76435775572768294</c:v>
                </c:pt>
                <c:pt idx="5999">
                  <c:v>0.70944138081158004</c:v>
                </c:pt>
                <c:pt idx="6000">
                  <c:v>0.64917826110617316</c:v>
                </c:pt>
                <c:pt idx="6001">
                  <c:v>0.6013863442596189</c:v>
                </c:pt>
                <c:pt idx="6002">
                  <c:v>0.56527200827180901</c:v>
                </c:pt>
                <c:pt idx="6003">
                  <c:v>0.54475801331471019</c:v>
                </c:pt>
                <c:pt idx="6004">
                  <c:v>0.52976535998693886</c:v>
                </c:pt>
                <c:pt idx="6005">
                  <c:v>0.51850499755110901</c:v>
                </c:pt>
                <c:pt idx="6006">
                  <c:v>0.52285404611170605</c:v>
                </c:pt>
                <c:pt idx="6007">
                  <c:v>0.53243873238159212</c:v>
                </c:pt>
                <c:pt idx="6008">
                  <c:v>0.55030883233261407</c:v>
                </c:pt>
                <c:pt idx="6009">
                  <c:v>0.60305068296841813</c:v>
                </c:pt>
                <c:pt idx="6010">
                  <c:v>0.65593992054710015</c:v>
                </c:pt>
                <c:pt idx="6011">
                  <c:v>0.67913862535599612</c:v>
                </c:pt>
                <c:pt idx="6012">
                  <c:v>0.69390452954087811</c:v>
                </c:pt>
                <c:pt idx="6013">
                  <c:v>0.69904266511872604</c:v>
                </c:pt>
                <c:pt idx="6014">
                  <c:v>0.68475520162533809</c:v>
                </c:pt>
                <c:pt idx="6015">
                  <c:v>0.6627741397137521</c:v>
                </c:pt>
                <c:pt idx="6016">
                  <c:v>0.64701734177444792</c:v>
                </c:pt>
                <c:pt idx="6017">
                  <c:v>0.64169100440800331</c:v>
                </c:pt>
                <c:pt idx="6018">
                  <c:v>0.64023754240209008</c:v>
                </c:pt>
                <c:pt idx="6019">
                  <c:v>0.64270910805957127</c:v>
                </c:pt>
                <c:pt idx="6020">
                  <c:v>0.66844967076024409</c:v>
                </c:pt>
                <c:pt idx="6021">
                  <c:v>0.71205579842908207</c:v>
                </c:pt>
                <c:pt idx="6022">
                  <c:v>0.68238113809929801</c:v>
                </c:pt>
                <c:pt idx="6023">
                  <c:v>0.63802673825892908</c:v>
                </c:pt>
                <c:pt idx="6024">
                  <c:v>0.59336622707566178</c:v>
                </c:pt>
                <c:pt idx="6025">
                  <c:v>0.54987574146969709</c:v>
                </c:pt>
                <c:pt idx="6026">
                  <c:v>0.51652774502512389</c:v>
                </c:pt>
                <c:pt idx="6027">
                  <c:v>0.49602055254231098</c:v>
                </c:pt>
                <c:pt idx="6028">
                  <c:v>0.48324097084912998</c:v>
                </c:pt>
                <c:pt idx="6029">
                  <c:v>0.47547481270520814</c:v>
                </c:pt>
                <c:pt idx="6030">
                  <c:v>0.47529341339089698</c:v>
                </c:pt>
                <c:pt idx="6031">
                  <c:v>0.46790365882417001</c:v>
                </c:pt>
                <c:pt idx="6032">
                  <c:v>0.46623478513251204</c:v>
                </c:pt>
                <c:pt idx="6033">
                  <c:v>0.50002947738857617</c:v>
                </c:pt>
                <c:pt idx="6034">
                  <c:v>0.53766076514230787</c:v>
                </c:pt>
                <c:pt idx="6035">
                  <c:v>0.56540352277468398</c:v>
                </c:pt>
                <c:pt idx="6036">
                  <c:v>0.58500825366880116</c:v>
                </c:pt>
                <c:pt idx="6037">
                  <c:v>0.60310737025414007</c:v>
                </c:pt>
                <c:pt idx="6038">
                  <c:v>0.60879650624920612</c:v>
                </c:pt>
                <c:pt idx="6039">
                  <c:v>0.59301476590418489</c:v>
                </c:pt>
                <c:pt idx="6040">
                  <c:v>0.58086101184537497</c:v>
                </c:pt>
                <c:pt idx="6041">
                  <c:v>0.57576822609610512</c:v>
                </c:pt>
                <c:pt idx="6042">
                  <c:v>0.57919894062800414</c:v>
                </c:pt>
                <c:pt idx="6043">
                  <c:v>0.58382235565149598</c:v>
                </c:pt>
                <c:pt idx="6044">
                  <c:v>0.61345620113555999</c:v>
                </c:pt>
                <c:pt idx="6045">
                  <c:v>0.6849116585339311</c:v>
                </c:pt>
                <c:pt idx="6046">
                  <c:v>0.67795726232154818</c:v>
                </c:pt>
                <c:pt idx="6047">
                  <c:v>0.63820587008181118</c:v>
                </c:pt>
                <c:pt idx="6048">
                  <c:v>0.57678406225624501</c:v>
                </c:pt>
                <c:pt idx="6049">
                  <c:v>0.52872004643822412</c:v>
                </c:pt>
                <c:pt idx="6050">
                  <c:v>0.501070255954432</c:v>
                </c:pt>
                <c:pt idx="6051">
                  <c:v>0.49060805050156903</c:v>
                </c:pt>
                <c:pt idx="6052">
                  <c:v>0.48661726558673601</c:v>
                </c:pt>
                <c:pt idx="6053">
                  <c:v>0.49543100477080204</c:v>
                </c:pt>
                <c:pt idx="6054">
                  <c:v>0.55456718123605475</c:v>
                </c:pt>
                <c:pt idx="6055">
                  <c:v>0.62700672991456097</c:v>
                </c:pt>
                <c:pt idx="6056">
                  <c:v>0.68678233896275886</c:v>
                </c:pt>
                <c:pt idx="6057">
                  <c:v>0.73332486803199903</c:v>
                </c:pt>
                <c:pt idx="6058">
                  <c:v>0.77206949407731207</c:v>
                </c:pt>
                <c:pt idx="6059">
                  <c:v>0.79298256752589502</c:v>
                </c:pt>
                <c:pt idx="6060">
                  <c:v>0.80694124476209494</c:v>
                </c:pt>
                <c:pt idx="6061">
                  <c:v>0.80183258657282297</c:v>
                </c:pt>
                <c:pt idx="6062">
                  <c:v>0.77435512543762597</c:v>
                </c:pt>
                <c:pt idx="6063">
                  <c:v>0.76786102998530703</c:v>
                </c:pt>
                <c:pt idx="6064">
                  <c:v>0.77342998893464199</c:v>
                </c:pt>
                <c:pt idx="6065">
                  <c:v>0.78589892430206598</c:v>
                </c:pt>
                <c:pt idx="6066">
                  <c:v>0.78147958350717395</c:v>
                </c:pt>
                <c:pt idx="6067">
                  <c:v>0.76336232699040396</c:v>
                </c:pt>
                <c:pt idx="6068">
                  <c:v>0.77190169971157518</c:v>
                </c:pt>
                <c:pt idx="6069">
                  <c:v>0.79665817113211301</c:v>
                </c:pt>
                <c:pt idx="6070">
                  <c:v>0.73734059535255003</c:v>
                </c:pt>
                <c:pt idx="6071">
                  <c:v>0.67870326700165107</c:v>
                </c:pt>
                <c:pt idx="6072">
                  <c:v>0.61987546937072613</c:v>
                </c:pt>
                <c:pt idx="6073">
                  <c:v>0.57576822609610512</c:v>
                </c:pt>
                <c:pt idx="6074">
                  <c:v>0.54996190614399509</c:v>
                </c:pt>
                <c:pt idx="6075">
                  <c:v>0.53542501859343006</c:v>
                </c:pt>
                <c:pt idx="6076">
                  <c:v>0.52698541549512912</c:v>
                </c:pt>
                <c:pt idx="6077">
                  <c:v>0.53021432328985796</c:v>
                </c:pt>
                <c:pt idx="6078">
                  <c:v>0.56671413282057814</c:v>
                </c:pt>
                <c:pt idx="6079">
                  <c:v>0.62331978885119799</c:v>
                </c:pt>
                <c:pt idx="6080">
                  <c:v>0.66601891994848306</c:v>
                </c:pt>
                <c:pt idx="6081">
                  <c:v>0.7031309521650011</c:v>
                </c:pt>
                <c:pt idx="6082">
                  <c:v>0.73451983601502013</c:v>
                </c:pt>
                <c:pt idx="6083">
                  <c:v>0.7559136176465252</c:v>
                </c:pt>
                <c:pt idx="6084">
                  <c:v>0.77052533241424315</c:v>
                </c:pt>
                <c:pt idx="6085">
                  <c:v>0.77263409944310424</c:v>
                </c:pt>
                <c:pt idx="6086">
                  <c:v>0.74766221633682206</c:v>
                </c:pt>
                <c:pt idx="6087">
                  <c:v>0.73877138244417417</c:v>
                </c:pt>
                <c:pt idx="6088">
                  <c:v>0.7402883342100971</c:v>
                </c:pt>
                <c:pt idx="6089">
                  <c:v>0.74964853882852323</c:v>
                </c:pt>
                <c:pt idx="6090">
                  <c:v>0.74414987211348338</c:v>
                </c:pt>
                <c:pt idx="6091">
                  <c:v>0.73391895078636593</c:v>
                </c:pt>
                <c:pt idx="6092">
                  <c:v>0.75188428537740104</c:v>
                </c:pt>
                <c:pt idx="6093">
                  <c:v>0.78159522557004701</c:v>
                </c:pt>
                <c:pt idx="6094">
                  <c:v>0.72905971665427127</c:v>
                </c:pt>
                <c:pt idx="6095">
                  <c:v>0.67029767627478432</c:v>
                </c:pt>
                <c:pt idx="6096">
                  <c:v>0.62732191122317627</c:v>
                </c:pt>
                <c:pt idx="6097">
                  <c:v>0.57978848839951413</c:v>
                </c:pt>
                <c:pt idx="6098">
                  <c:v>0.54964218985252189</c:v>
                </c:pt>
                <c:pt idx="6099">
                  <c:v>0.53588531935349315</c:v>
                </c:pt>
                <c:pt idx="6100">
                  <c:v>0.52958169318120007</c:v>
                </c:pt>
                <c:pt idx="6101">
                  <c:v>0.54028652021695378</c:v>
                </c:pt>
                <c:pt idx="6102">
                  <c:v>0.59442514557294979</c:v>
                </c:pt>
                <c:pt idx="6103">
                  <c:v>0.66187167812505721</c:v>
                </c:pt>
                <c:pt idx="6104">
                  <c:v>0.71649327915540495</c:v>
                </c:pt>
                <c:pt idx="6105">
                  <c:v>0.76120594264153718</c:v>
                </c:pt>
                <c:pt idx="6106">
                  <c:v>0.79312088450305707</c:v>
                </c:pt>
                <c:pt idx="6107">
                  <c:v>0.81297957443720903</c:v>
                </c:pt>
                <c:pt idx="6108">
                  <c:v>0.82708790610771499</c:v>
                </c:pt>
                <c:pt idx="6109">
                  <c:v>0.82797903023926611</c:v>
                </c:pt>
                <c:pt idx="6110">
                  <c:v>0.80256725379578098</c:v>
                </c:pt>
                <c:pt idx="6111">
                  <c:v>0.7976377274293901</c:v>
                </c:pt>
                <c:pt idx="6112">
                  <c:v>0.8039005387559639</c:v>
                </c:pt>
                <c:pt idx="6113">
                  <c:v>0.81478223012317008</c:v>
                </c:pt>
                <c:pt idx="6114">
                  <c:v>0.80779155404792602</c:v>
                </c:pt>
                <c:pt idx="6115">
                  <c:v>0.78499192773051307</c:v>
                </c:pt>
                <c:pt idx="6116">
                  <c:v>0.79442242458323498</c:v>
                </c:pt>
                <c:pt idx="6117">
                  <c:v>0.81629691439766394</c:v>
                </c:pt>
                <c:pt idx="6118">
                  <c:v>0.75107705842871919</c:v>
                </c:pt>
                <c:pt idx="6119">
                  <c:v>0.68925163712881221</c:v>
                </c:pt>
                <c:pt idx="6120">
                  <c:v>0.64075226295644605</c:v>
                </c:pt>
                <c:pt idx="6121">
                  <c:v>0.59399885718432011</c:v>
                </c:pt>
                <c:pt idx="6122">
                  <c:v>0.56527427576323797</c:v>
                </c:pt>
                <c:pt idx="6123">
                  <c:v>0.54917281912674398</c:v>
                </c:pt>
                <c:pt idx="6124">
                  <c:v>0.5429893700001811</c:v>
                </c:pt>
                <c:pt idx="6125">
                  <c:v>0.55138815825276188</c:v>
                </c:pt>
                <c:pt idx="6126">
                  <c:v>0.59920955248789209</c:v>
                </c:pt>
                <c:pt idx="6127">
                  <c:v>0.66610961960563819</c:v>
                </c:pt>
                <c:pt idx="6128">
                  <c:v>0.71322809149781408</c:v>
                </c:pt>
                <c:pt idx="6129">
                  <c:v>0.75644874562374109</c:v>
                </c:pt>
                <c:pt idx="6130">
                  <c:v>0.79041349973697073</c:v>
                </c:pt>
                <c:pt idx="6131">
                  <c:v>0.81198868068278707</c:v>
                </c:pt>
                <c:pt idx="6132">
                  <c:v>0.82682487710196495</c:v>
                </c:pt>
                <c:pt idx="6133">
                  <c:v>0.82627387668474606</c:v>
                </c:pt>
                <c:pt idx="6134">
                  <c:v>0.79708899450360104</c:v>
                </c:pt>
                <c:pt idx="6135">
                  <c:v>0.79209597837720203</c:v>
                </c:pt>
                <c:pt idx="6136">
                  <c:v>0.79920456400674789</c:v>
                </c:pt>
                <c:pt idx="6137">
                  <c:v>0.81110435902552303</c:v>
                </c:pt>
                <c:pt idx="6138">
                  <c:v>0.801404030692764</c:v>
                </c:pt>
                <c:pt idx="6139">
                  <c:v>0.78403504634752508</c:v>
                </c:pt>
                <c:pt idx="6140">
                  <c:v>0.79658561140638895</c:v>
                </c:pt>
                <c:pt idx="6141">
                  <c:v>0.81850091606653708</c:v>
                </c:pt>
                <c:pt idx="6142">
                  <c:v>0.75183666805739502</c:v>
                </c:pt>
                <c:pt idx="6143">
                  <c:v>0.68929925444881823</c:v>
                </c:pt>
                <c:pt idx="6144">
                  <c:v>0.63087280280080515</c:v>
                </c:pt>
                <c:pt idx="6145">
                  <c:v>0.58813739184065872</c:v>
                </c:pt>
                <c:pt idx="6146">
                  <c:v>0.56022230485968794</c:v>
                </c:pt>
                <c:pt idx="6147">
                  <c:v>0.54732934859506199</c:v>
                </c:pt>
                <c:pt idx="6148">
                  <c:v>0.54113909699421303</c:v>
                </c:pt>
                <c:pt idx="6149">
                  <c:v>0.54808442324088014</c:v>
                </c:pt>
                <c:pt idx="6150">
                  <c:v>0.58988562773232689</c:v>
                </c:pt>
                <c:pt idx="6151">
                  <c:v>0.66340676982240987</c:v>
                </c:pt>
                <c:pt idx="6152">
                  <c:v>0.71278819816061101</c:v>
                </c:pt>
                <c:pt idx="6153">
                  <c:v>0.75306564841184909</c:v>
                </c:pt>
                <c:pt idx="6154">
                  <c:v>0.78609619605637904</c:v>
                </c:pt>
                <c:pt idx="6155">
                  <c:v>0.80467602082464096</c:v>
                </c:pt>
                <c:pt idx="6156">
                  <c:v>0.81983420102672</c:v>
                </c:pt>
                <c:pt idx="6157">
                  <c:v>0.81646017378054292</c:v>
                </c:pt>
                <c:pt idx="6158">
                  <c:v>0.78079253360422307</c:v>
                </c:pt>
                <c:pt idx="6159">
                  <c:v>0.76574546048215919</c:v>
                </c:pt>
                <c:pt idx="6160">
                  <c:v>0.76598127959076312</c:v>
                </c:pt>
                <c:pt idx="6161">
                  <c:v>0.77632784298075408</c:v>
                </c:pt>
                <c:pt idx="6162">
                  <c:v>0.77404901409472726</c:v>
                </c:pt>
                <c:pt idx="6163">
                  <c:v>0.76007219692709604</c:v>
                </c:pt>
                <c:pt idx="6164">
                  <c:v>0.77364993560324324</c:v>
                </c:pt>
                <c:pt idx="6165">
                  <c:v>0.79016180818836501</c:v>
                </c:pt>
                <c:pt idx="6166">
                  <c:v>0.73035218676873392</c:v>
                </c:pt>
                <c:pt idx="6167">
                  <c:v>0.67749015908719912</c:v>
                </c:pt>
                <c:pt idx="6168">
                  <c:v>0.63297249986394999</c:v>
                </c:pt>
                <c:pt idx="6169">
                  <c:v>0.58965434360658109</c:v>
                </c:pt>
                <c:pt idx="6170">
                  <c:v>0.55717933136212705</c:v>
                </c:pt>
                <c:pt idx="6171">
                  <c:v>0.53666760389645696</c:v>
                </c:pt>
                <c:pt idx="6172">
                  <c:v>0.52479048379197102</c:v>
                </c:pt>
                <c:pt idx="6173">
                  <c:v>0.51558446859070906</c:v>
                </c:pt>
                <c:pt idx="6174">
                  <c:v>0.51784062256244712</c:v>
                </c:pt>
                <c:pt idx="6175">
                  <c:v>0.53223919313585</c:v>
                </c:pt>
                <c:pt idx="6176">
                  <c:v>0.55215683784715297</c:v>
                </c:pt>
                <c:pt idx="6177">
                  <c:v>0.59693752607615091</c:v>
                </c:pt>
                <c:pt idx="6178">
                  <c:v>0.64821684474032693</c:v>
                </c:pt>
                <c:pt idx="6179">
                  <c:v>0.66913218568033794</c:v>
                </c:pt>
                <c:pt idx="6180">
                  <c:v>0.67710015056143114</c:v>
                </c:pt>
                <c:pt idx="6181">
                  <c:v>0.676782701761387</c:v>
                </c:pt>
                <c:pt idx="6182">
                  <c:v>0.65609410996426398</c:v>
                </c:pt>
                <c:pt idx="6183">
                  <c:v>0.6292107315834341</c:v>
                </c:pt>
                <c:pt idx="6184">
                  <c:v>0.61599125655305031</c:v>
                </c:pt>
                <c:pt idx="6185">
                  <c:v>0.61120004716382215</c:v>
                </c:pt>
                <c:pt idx="6186">
                  <c:v>0.61312514738694301</c:v>
                </c:pt>
                <c:pt idx="6187">
                  <c:v>0.61906824242204395</c:v>
                </c:pt>
                <c:pt idx="6188">
                  <c:v>0.65733442777586304</c:v>
                </c:pt>
                <c:pt idx="6189">
                  <c:v>0.69765269287282095</c:v>
                </c:pt>
                <c:pt idx="6190">
                  <c:v>0.65614626226712813</c:v>
                </c:pt>
                <c:pt idx="6191">
                  <c:v>0.6161907957987921</c:v>
                </c:pt>
                <c:pt idx="6192">
                  <c:v>0.58224644910842194</c:v>
                </c:pt>
                <c:pt idx="6193">
                  <c:v>0.54010738839407202</c:v>
                </c:pt>
                <c:pt idx="6194">
                  <c:v>0.50738521958386995</c:v>
                </c:pt>
                <c:pt idx="6195">
                  <c:v>0.4880049703412121</c:v>
                </c:pt>
                <c:pt idx="6196">
                  <c:v>0.47635233188818504</c:v>
                </c:pt>
                <c:pt idx="6197">
                  <c:v>0.47040696936165616</c:v>
                </c:pt>
                <c:pt idx="6198">
                  <c:v>0.46992852867016205</c:v>
                </c:pt>
                <c:pt idx="6199">
                  <c:v>0.46793767119560303</c:v>
                </c:pt>
                <c:pt idx="6200">
                  <c:v>0.46344350318355798</c:v>
                </c:pt>
                <c:pt idx="6201">
                  <c:v>0.49427231665064303</c:v>
                </c:pt>
                <c:pt idx="6202">
                  <c:v>0.52862254430678202</c:v>
                </c:pt>
                <c:pt idx="6203">
                  <c:v>0.55431095470459102</c:v>
                </c:pt>
                <c:pt idx="6204">
                  <c:v>0.56877528252943221</c:v>
                </c:pt>
                <c:pt idx="6205">
                  <c:v>0.58112177335969695</c:v>
                </c:pt>
                <c:pt idx="6206">
                  <c:v>0.58089502421680805</c:v>
                </c:pt>
                <c:pt idx="6207">
                  <c:v>0.56191158597420487</c:v>
                </c:pt>
                <c:pt idx="6208">
                  <c:v>0.55061494367551311</c:v>
                </c:pt>
                <c:pt idx="6209">
                  <c:v>0.54434306238322405</c:v>
                </c:pt>
                <c:pt idx="6210">
                  <c:v>0.54584640920057315</c:v>
                </c:pt>
                <c:pt idx="6211">
                  <c:v>0.55565557712191804</c:v>
                </c:pt>
                <c:pt idx="6212">
                  <c:v>0.60877836631777515</c:v>
                </c:pt>
                <c:pt idx="6213">
                  <c:v>0.66727964518294103</c:v>
                </c:pt>
                <c:pt idx="6214">
                  <c:v>0.65435267654688223</c:v>
                </c:pt>
                <c:pt idx="6215">
                  <c:v>0.61365800787272995</c:v>
                </c:pt>
                <c:pt idx="6216">
                  <c:v>0.5606576632140331</c:v>
                </c:pt>
                <c:pt idx="6217">
                  <c:v>0.51940519164837595</c:v>
                </c:pt>
                <c:pt idx="6218">
                  <c:v>0.49532670016507313</c:v>
                </c:pt>
                <c:pt idx="6219">
                  <c:v>0.4848486222722081</c:v>
                </c:pt>
                <c:pt idx="6220">
                  <c:v>0.48198478059752903</c:v>
                </c:pt>
                <c:pt idx="6221">
                  <c:v>0.49557158923939304</c:v>
                </c:pt>
                <c:pt idx="6222">
                  <c:v>0.56033567943113205</c:v>
                </c:pt>
                <c:pt idx="6223">
                  <c:v>0.64771572913454412</c:v>
                </c:pt>
                <c:pt idx="6224">
                  <c:v>0.71269749850345621</c:v>
                </c:pt>
                <c:pt idx="6225">
                  <c:v>0.75684555662379638</c:v>
                </c:pt>
                <c:pt idx="6226">
                  <c:v>0.79134543871424101</c:v>
                </c:pt>
                <c:pt idx="6227">
                  <c:v>0.81009759283109894</c:v>
                </c:pt>
                <c:pt idx="6228">
                  <c:v>0.81780479619787017</c:v>
                </c:pt>
                <c:pt idx="6229">
                  <c:v>0.81171204672846298</c:v>
                </c:pt>
                <c:pt idx="6230">
                  <c:v>0.77990821194695903</c:v>
                </c:pt>
                <c:pt idx="6231">
                  <c:v>0.77462042193480518</c:v>
                </c:pt>
                <c:pt idx="6232">
                  <c:v>0.7855179857420137</c:v>
                </c:pt>
                <c:pt idx="6233">
                  <c:v>0.79764452990367707</c:v>
                </c:pt>
                <c:pt idx="6234">
                  <c:v>0.79336350608594686</c:v>
                </c:pt>
                <c:pt idx="6235">
                  <c:v>0.77477461135196912</c:v>
                </c:pt>
                <c:pt idx="6236">
                  <c:v>0.7983225098409128</c:v>
                </c:pt>
                <c:pt idx="6237">
                  <c:v>0.81126761840840211</c:v>
                </c:pt>
                <c:pt idx="6238">
                  <c:v>0.74187331071888518</c:v>
                </c:pt>
                <c:pt idx="6239">
                  <c:v>0.67963520597892113</c:v>
                </c:pt>
                <c:pt idx="6240">
                  <c:v>0.61473506630144914</c:v>
                </c:pt>
                <c:pt idx="6241">
                  <c:v>0.57399958278157714</c:v>
                </c:pt>
                <c:pt idx="6242">
                  <c:v>0.54643595697208303</c:v>
                </c:pt>
                <c:pt idx="6243">
                  <c:v>0.53614154588495688</c:v>
                </c:pt>
                <c:pt idx="6244">
                  <c:v>0.53133673154715488</c:v>
                </c:pt>
                <c:pt idx="6245">
                  <c:v>0.53782629201661603</c:v>
                </c:pt>
                <c:pt idx="6246">
                  <c:v>0.58698097121192883</c:v>
                </c:pt>
                <c:pt idx="6247">
                  <c:v>0.66462441271972017</c:v>
                </c:pt>
                <c:pt idx="6248">
                  <c:v>0.71925281622435511</c:v>
                </c:pt>
                <c:pt idx="6249">
                  <c:v>0.75568686850363709</c:v>
                </c:pt>
                <c:pt idx="6250">
                  <c:v>0.78718912692510001</c:v>
                </c:pt>
                <c:pt idx="6251">
                  <c:v>0.80474404556750812</c:v>
                </c:pt>
                <c:pt idx="6252">
                  <c:v>0.81715175866635203</c:v>
                </c:pt>
                <c:pt idx="6253">
                  <c:v>0.80904094182523989</c:v>
                </c:pt>
                <c:pt idx="6254">
                  <c:v>0.77507165272915324</c:v>
                </c:pt>
                <c:pt idx="6255">
                  <c:v>0.76967048814555517</c:v>
                </c:pt>
                <c:pt idx="6256">
                  <c:v>0.77748199611805413</c:v>
                </c:pt>
                <c:pt idx="6257">
                  <c:v>0.79124793658280013</c:v>
                </c:pt>
                <c:pt idx="6258">
                  <c:v>0.78456563934188295</c:v>
                </c:pt>
                <c:pt idx="6259">
                  <c:v>0.76737805431095507</c:v>
                </c:pt>
                <c:pt idx="6260">
                  <c:v>0.79524325648049021</c:v>
                </c:pt>
                <c:pt idx="6261">
                  <c:v>0.8029935421844111</c:v>
                </c:pt>
                <c:pt idx="6262">
                  <c:v>0.73471937526076203</c:v>
                </c:pt>
                <c:pt idx="6263">
                  <c:v>0.67139287463493413</c:v>
                </c:pt>
                <c:pt idx="6264">
                  <c:v>0.60682832368893613</c:v>
                </c:pt>
                <c:pt idx="6265">
                  <c:v>0.56579353130045207</c:v>
                </c:pt>
                <c:pt idx="6266">
                  <c:v>0.53880131333103609</c:v>
                </c:pt>
                <c:pt idx="6267">
                  <c:v>0.52908284506684589</c:v>
                </c:pt>
                <c:pt idx="6268">
                  <c:v>0.52662941934079521</c:v>
                </c:pt>
                <c:pt idx="6269">
                  <c:v>0.53342055617029804</c:v>
                </c:pt>
                <c:pt idx="6270">
                  <c:v>0.58306274602281982</c:v>
                </c:pt>
                <c:pt idx="6271">
                  <c:v>0.66114154588495599</c:v>
                </c:pt>
                <c:pt idx="6272">
                  <c:v>0.71359315761786402</c:v>
                </c:pt>
                <c:pt idx="6273">
                  <c:v>0.74807943475973715</c:v>
                </c:pt>
                <c:pt idx="6274">
                  <c:v>0.7756407930778022</c:v>
                </c:pt>
                <c:pt idx="6275">
                  <c:v>0.79166062002285598</c:v>
                </c:pt>
                <c:pt idx="6276">
                  <c:v>0.80402751827598107</c:v>
                </c:pt>
                <c:pt idx="6277">
                  <c:v>0.79785087162370516</c:v>
                </c:pt>
                <c:pt idx="6278">
                  <c:v>0.7669767083280421</c:v>
                </c:pt>
                <c:pt idx="6279">
                  <c:v>0.75821285395541205</c:v>
                </c:pt>
                <c:pt idx="6280">
                  <c:v>0.76561167848785516</c:v>
                </c:pt>
                <c:pt idx="6281">
                  <c:v>0.77708518511799984</c:v>
                </c:pt>
                <c:pt idx="6282">
                  <c:v>0.77399232680900509</c:v>
                </c:pt>
                <c:pt idx="6283">
                  <c:v>0.76092477370435507</c:v>
                </c:pt>
                <c:pt idx="6284">
                  <c:v>0.78974685725687921</c:v>
                </c:pt>
                <c:pt idx="6285">
                  <c:v>0.79570582473198204</c:v>
                </c:pt>
                <c:pt idx="6286">
                  <c:v>0.72542492789377311</c:v>
                </c:pt>
                <c:pt idx="6287">
                  <c:v>0.66288071181090902</c:v>
                </c:pt>
                <c:pt idx="6288">
                  <c:v>0.61142679630671004</c:v>
                </c:pt>
                <c:pt idx="6289">
                  <c:v>0.57061421807825607</c:v>
                </c:pt>
                <c:pt idx="6290">
                  <c:v>0.54585321167486012</c:v>
                </c:pt>
                <c:pt idx="6291">
                  <c:v>0.53559734794202485</c:v>
                </c:pt>
                <c:pt idx="6292">
                  <c:v>0.53414842091896897</c:v>
                </c:pt>
                <c:pt idx="6293">
                  <c:v>0.54152683802855195</c:v>
                </c:pt>
                <c:pt idx="6294">
                  <c:v>0.59039581330382618</c:v>
                </c:pt>
                <c:pt idx="6295">
                  <c:v>0.67127269758920316</c:v>
                </c:pt>
                <c:pt idx="6296">
                  <c:v>0.7253228907794731</c:v>
                </c:pt>
                <c:pt idx="6297">
                  <c:v>0.75974341066990825</c:v>
                </c:pt>
                <c:pt idx="6298">
                  <c:v>0.79095316269704496</c:v>
                </c:pt>
                <c:pt idx="6299">
                  <c:v>0.8101656175739651</c:v>
                </c:pt>
                <c:pt idx="6300">
                  <c:v>0.82257106318138107</c:v>
                </c:pt>
                <c:pt idx="6301">
                  <c:v>0.81698623179204388</c:v>
                </c:pt>
                <c:pt idx="6302">
                  <c:v>0.785860376947775</c:v>
                </c:pt>
                <c:pt idx="6303">
                  <c:v>0.78031862789558704</c:v>
                </c:pt>
                <c:pt idx="6304">
                  <c:v>0.78423005061040907</c:v>
                </c:pt>
                <c:pt idx="6305">
                  <c:v>0.79982812414969107</c:v>
                </c:pt>
                <c:pt idx="6306">
                  <c:v>0.79519337166905502</c:v>
                </c:pt>
                <c:pt idx="6307">
                  <c:v>0.78218930832441502</c:v>
                </c:pt>
                <c:pt idx="6308">
                  <c:v>0.81137419050556003</c:v>
                </c:pt>
                <c:pt idx="6309">
                  <c:v>0.80980281894534401</c:v>
                </c:pt>
                <c:pt idx="6310">
                  <c:v>0.73584858599234493</c:v>
                </c:pt>
                <c:pt idx="6311">
                  <c:v>0.67092803889201313</c:v>
                </c:pt>
                <c:pt idx="6312">
                  <c:v>0.62246040959965199</c:v>
                </c:pt>
                <c:pt idx="6313">
                  <c:v>0.58107642353111899</c:v>
                </c:pt>
                <c:pt idx="6314">
                  <c:v>0.55297313476155097</c:v>
                </c:pt>
                <c:pt idx="6315">
                  <c:v>0.5433884484916649</c:v>
                </c:pt>
                <c:pt idx="6316">
                  <c:v>0.53937952364540109</c:v>
                </c:pt>
                <c:pt idx="6317">
                  <c:v>0.54639740961779204</c:v>
                </c:pt>
                <c:pt idx="6318">
                  <c:v>0.59285150652130503</c:v>
                </c:pt>
                <c:pt idx="6319">
                  <c:v>0.67834273586445804</c:v>
                </c:pt>
                <c:pt idx="6320">
                  <c:v>0.73317521359769322</c:v>
                </c:pt>
                <c:pt idx="6321">
                  <c:v>0.76224898869882318</c:v>
                </c:pt>
                <c:pt idx="6322">
                  <c:v>0.78911195965679204</c:v>
                </c:pt>
                <c:pt idx="6323">
                  <c:v>0.80774847171077713</c:v>
                </c:pt>
                <c:pt idx="6324">
                  <c:v>0.81848504362653507</c:v>
                </c:pt>
                <c:pt idx="6325">
                  <c:v>0.81360993705443818</c:v>
                </c:pt>
                <c:pt idx="6326">
                  <c:v>0.77452065231193412</c:v>
                </c:pt>
                <c:pt idx="6327">
                  <c:v>0.76222631378453409</c:v>
                </c:pt>
                <c:pt idx="6328">
                  <c:v>0.76632367079652408</c:v>
                </c:pt>
                <c:pt idx="6329">
                  <c:v>0.77484036860340622</c:v>
                </c:pt>
                <c:pt idx="6330">
                  <c:v>0.76975665281985206</c:v>
                </c:pt>
                <c:pt idx="6331">
                  <c:v>0.75831715856114101</c:v>
                </c:pt>
                <c:pt idx="6332">
                  <c:v>0.79277169082300913</c:v>
                </c:pt>
                <c:pt idx="6333">
                  <c:v>0.79810029568088214</c:v>
                </c:pt>
                <c:pt idx="6334">
                  <c:v>0.72746113519690891</c:v>
                </c:pt>
                <c:pt idx="6335">
                  <c:v>0.66666062002285609</c:v>
                </c:pt>
                <c:pt idx="6336">
                  <c:v>0.62012262593647405</c:v>
                </c:pt>
                <c:pt idx="6337">
                  <c:v>0.57909917100513408</c:v>
                </c:pt>
                <c:pt idx="6338">
                  <c:v>0.54608449580060592</c:v>
                </c:pt>
                <c:pt idx="6339">
                  <c:v>0.5276407205180762</c:v>
                </c:pt>
                <c:pt idx="6340">
                  <c:v>0.516570827362273</c:v>
                </c:pt>
                <c:pt idx="6341">
                  <c:v>0.50694079126380909</c:v>
                </c:pt>
                <c:pt idx="6342">
                  <c:v>0.50814256172111683</c:v>
                </c:pt>
                <c:pt idx="6343">
                  <c:v>0.52709879006657412</c:v>
                </c:pt>
                <c:pt idx="6344">
                  <c:v>0.54926351878389901</c:v>
                </c:pt>
                <c:pt idx="6345">
                  <c:v>0.59610989170460893</c:v>
                </c:pt>
                <c:pt idx="6346">
                  <c:v>0.64580876884285399</c:v>
                </c:pt>
                <c:pt idx="6347">
                  <c:v>0.66711865329149023</c:v>
                </c:pt>
                <c:pt idx="6348">
                  <c:v>0.67332477733234208</c:v>
                </c:pt>
                <c:pt idx="6349">
                  <c:v>0.67194387505215214</c:v>
                </c:pt>
                <c:pt idx="6350">
                  <c:v>0.64970431911767412</c:v>
                </c:pt>
                <c:pt idx="6351">
                  <c:v>0.6227959983311262</c:v>
                </c:pt>
                <c:pt idx="6352">
                  <c:v>0.60864231683204195</c:v>
                </c:pt>
                <c:pt idx="6353">
                  <c:v>0.60550864367732704</c:v>
                </c:pt>
                <c:pt idx="6354">
                  <c:v>0.60729769441471515</c:v>
                </c:pt>
                <c:pt idx="6355">
                  <c:v>0.61501623523863103</c:v>
                </c:pt>
                <c:pt idx="6356">
                  <c:v>0.66348613202242102</c:v>
                </c:pt>
                <c:pt idx="6357">
                  <c:v>0.69619923086690705</c:v>
                </c:pt>
                <c:pt idx="6358">
                  <c:v>0.65239809893518619</c:v>
                </c:pt>
                <c:pt idx="6359">
                  <c:v>0.6091162225406791</c:v>
                </c:pt>
                <c:pt idx="6360">
                  <c:v>0.56340132784298091</c:v>
                </c:pt>
                <c:pt idx="6361">
                  <c:v>0.51976799027699694</c:v>
                </c:pt>
                <c:pt idx="6362">
                  <c:v>0.48927023055852792</c:v>
                </c:pt>
                <c:pt idx="6363">
                  <c:v>0.47125954613891596</c:v>
                </c:pt>
                <c:pt idx="6364">
                  <c:v>0.46157282275473005</c:v>
                </c:pt>
                <c:pt idx="6365">
                  <c:v>0.45538483864531004</c:v>
                </c:pt>
                <c:pt idx="6366">
                  <c:v>0.45699022257695893</c:v>
                </c:pt>
                <c:pt idx="6367">
                  <c:v>0.46243446949770506</c:v>
                </c:pt>
                <c:pt idx="6368">
                  <c:v>0.45810129337711097</c:v>
                </c:pt>
                <c:pt idx="6369">
                  <c:v>0.48961488925571911</c:v>
                </c:pt>
                <c:pt idx="6370">
                  <c:v>0.52607615143214792</c:v>
                </c:pt>
                <c:pt idx="6371">
                  <c:v>0.54749034048651302</c:v>
                </c:pt>
                <c:pt idx="6372">
                  <c:v>0.56317684619152109</c:v>
                </c:pt>
                <c:pt idx="6373">
                  <c:v>0.57787926061639516</c:v>
                </c:pt>
                <c:pt idx="6374">
                  <c:v>0.57830554900502484</c:v>
                </c:pt>
                <c:pt idx="6375">
                  <c:v>0.55954885990531</c:v>
                </c:pt>
                <c:pt idx="6376">
                  <c:v>0.54370816478313699</c:v>
                </c:pt>
                <c:pt idx="6377">
                  <c:v>0.53625038547354298</c:v>
                </c:pt>
                <c:pt idx="6378">
                  <c:v>0.54202341865147718</c:v>
                </c:pt>
                <c:pt idx="6379">
                  <c:v>0.55855343116803002</c:v>
                </c:pt>
                <c:pt idx="6380">
                  <c:v>0.62302728245687222</c:v>
                </c:pt>
                <c:pt idx="6381">
                  <c:v>0.66937027228037127</c:v>
                </c:pt>
                <c:pt idx="6382">
                  <c:v>0.65058864077493794</c:v>
                </c:pt>
                <c:pt idx="6383">
                  <c:v>0.60706867778039808</c:v>
                </c:pt>
                <c:pt idx="6384">
                  <c:v>0.55164891976708308</c:v>
                </c:pt>
                <c:pt idx="6385">
                  <c:v>0.51177281549875708</c:v>
                </c:pt>
                <c:pt idx="6386">
                  <c:v>0.48990512815861498</c:v>
                </c:pt>
                <c:pt idx="6387">
                  <c:v>0.48134761550601302</c:v>
                </c:pt>
                <c:pt idx="6388">
                  <c:v>0.47878308269994707</c:v>
                </c:pt>
                <c:pt idx="6389">
                  <c:v>0.49127242549023198</c:v>
                </c:pt>
                <c:pt idx="6390">
                  <c:v>0.55168293213851616</c:v>
                </c:pt>
                <c:pt idx="6391">
                  <c:v>0.64248462640811221</c:v>
                </c:pt>
                <c:pt idx="6392">
                  <c:v>0.69745768860993684</c:v>
                </c:pt>
                <c:pt idx="6393">
                  <c:v>0.7377804886897531</c:v>
                </c:pt>
                <c:pt idx="6394">
                  <c:v>0.77066591688283415</c:v>
                </c:pt>
                <c:pt idx="6395">
                  <c:v>0.78519373446768403</c:v>
                </c:pt>
                <c:pt idx="6396">
                  <c:v>0.79848350173236271</c:v>
                </c:pt>
                <c:pt idx="6397">
                  <c:v>0.79193725397718007</c:v>
                </c:pt>
                <c:pt idx="6398">
                  <c:v>0.7631401128303732</c:v>
                </c:pt>
                <c:pt idx="6399">
                  <c:v>0.75404747220055524</c:v>
                </c:pt>
                <c:pt idx="6400">
                  <c:v>0.75811761931539912</c:v>
                </c:pt>
                <c:pt idx="6401">
                  <c:v>0.7717497777858402</c:v>
                </c:pt>
                <c:pt idx="6402">
                  <c:v>0.76830319081393894</c:v>
                </c:pt>
                <c:pt idx="6403">
                  <c:v>0.75865501478404418</c:v>
                </c:pt>
                <c:pt idx="6404">
                  <c:v>0.79908211946958807</c:v>
                </c:pt>
                <c:pt idx="6405">
                  <c:v>0.79538384094908099</c:v>
                </c:pt>
                <c:pt idx="6406">
                  <c:v>0.72600540569956606</c:v>
                </c:pt>
                <c:pt idx="6407">
                  <c:v>0.66154969434215516</c:v>
                </c:pt>
                <c:pt idx="6408">
                  <c:v>0.6066900067117742</c:v>
                </c:pt>
                <c:pt idx="6409">
                  <c:v>0.567256063272081</c:v>
                </c:pt>
                <c:pt idx="6410">
                  <c:v>0.54120031926279299</c:v>
                </c:pt>
                <c:pt idx="6411">
                  <c:v>0.53253396702160483</c:v>
                </c:pt>
                <c:pt idx="6412">
                  <c:v>0.529153137301141</c:v>
                </c:pt>
                <c:pt idx="6413">
                  <c:v>0.5377038474794561</c:v>
                </c:pt>
                <c:pt idx="6414">
                  <c:v>0.58718051045766972</c:v>
                </c:pt>
                <c:pt idx="6415">
                  <c:v>0.67084187421771524</c:v>
                </c:pt>
                <c:pt idx="6416">
                  <c:v>0.73120929852885119</c:v>
                </c:pt>
                <c:pt idx="6417">
                  <c:v>0.76225805866453822</c:v>
                </c:pt>
                <c:pt idx="6418">
                  <c:v>0.78929789395396099</c:v>
                </c:pt>
                <c:pt idx="6419">
                  <c:v>0.80491637491610291</c:v>
                </c:pt>
                <c:pt idx="6420">
                  <c:v>0.81657128086055797</c:v>
                </c:pt>
                <c:pt idx="6421">
                  <c:v>0.80733578827071983</c:v>
                </c:pt>
                <c:pt idx="6422">
                  <c:v>0.77667930415223008</c:v>
                </c:pt>
                <c:pt idx="6423">
                  <c:v>0.77037794547136584</c:v>
                </c:pt>
                <c:pt idx="6424">
                  <c:v>0.7745002448890741</c:v>
                </c:pt>
                <c:pt idx="6425">
                  <c:v>0.787762802256607</c:v>
                </c:pt>
                <c:pt idx="6426">
                  <c:v>0.78191947684437713</c:v>
                </c:pt>
                <c:pt idx="6427">
                  <c:v>0.76960926587697509</c:v>
                </c:pt>
                <c:pt idx="6428">
                  <c:v>0.80496852721896683</c:v>
                </c:pt>
                <c:pt idx="6429">
                  <c:v>0.80361256734449504</c:v>
                </c:pt>
                <c:pt idx="6430">
                  <c:v>0.72912774139713699</c:v>
                </c:pt>
                <c:pt idx="6431">
                  <c:v>0.66464482014258031</c:v>
                </c:pt>
                <c:pt idx="6432">
                  <c:v>0.61104812523808716</c:v>
                </c:pt>
                <c:pt idx="6433">
                  <c:v>0.56948727483810102</c:v>
                </c:pt>
                <c:pt idx="6434">
                  <c:v>0.54547000562337911</c:v>
                </c:pt>
                <c:pt idx="6435">
                  <c:v>0.53702586754222104</c:v>
                </c:pt>
                <c:pt idx="6436">
                  <c:v>0.53193988426723693</c:v>
                </c:pt>
                <c:pt idx="6437">
                  <c:v>0.53964255265115113</c:v>
                </c:pt>
                <c:pt idx="6438">
                  <c:v>0.59079262430388013</c:v>
                </c:pt>
                <c:pt idx="6439">
                  <c:v>0.67059018266910919</c:v>
                </c:pt>
                <c:pt idx="6440">
                  <c:v>0.72898262194568897</c:v>
                </c:pt>
                <c:pt idx="6441">
                  <c:v>0.75988399513849814</c:v>
                </c:pt>
                <c:pt idx="6442">
                  <c:v>0.78723674424510692</c:v>
                </c:pt>
                <c:pt idx="6443">
                  <c:v>0.80308197435013695</c:v>
                </c:pt>
                <c:pt idx="6444">
                  <c:v>0.81558945707185204</c:v>
                </c:pt>
                <c:pt idx="6445">
                  <c:v>0.80708863170497203</c:v>
                </c:pt>
                <c:pt idx="6446">
                  <c:v>0.7799263518783901</c:v>
                </c:pt>
                <c:pt idx="6447">
                  <c:v>0.7745365247519358</c:v>
                </c:pt>
                <c:pt idx="6448">
                  <c:v>0.781212019518566</c:v>
                </c:pt>
                <c:pt idx="6449">
                  <c:v>0.79321611914306889</c:v>
                </c:pt>
                <c:pt idx="6450">
                  <c:v>0.78947929326827115</c:v>
                </c:pt>
                <c:pt idx="6451">
                  <c:v>0.77978349991837015</c:v>
                </c:pt>
                <c:pt idx="6452">
                  <c:v>0.81682297240916413</c:v>
                </c:pt>
                <c:pt idx="6453">
                  <c:v>0.81298864440292384</c:v>
                </c:pt>
                <c:pt idx="6454">
                  <c:v>0.73787572332976614</c:v>
                </c:pt>
                <c:pt idx="6455">
                  <c:v>0.66763337384584709</c:v>
                </c:pt>
                <c:pt idx="6456">
                  <c:v>0.60423658098572386</c:v>
                </c:pt>
                <c:pt idx="6457">
                  <c:v>0.55985270375677998</c:v>
                </c:pt>
                <c:pt idx="6458">
                  <c:v>0.5379419340794892</c:v>
                </c:pt>
                <c:pt idx="6459">
                  <c:v>0.52896266802111491</c:v>
                </c:pt>
                <c:pt idx="6460">
                  <c:v>0.52609882634643612</c:v>
                </c:pt>
                <c:pt idx="6461">
                  <c:v>0.53366544524461701</c:v>
                </c:pt>
                <c:pt idx="6462">
                  <c:v>0.58363415386289796</c:v>
                </c:pt>
                <c:pt idx="6463">
                  <c:v>0.67009133455475522</c:v>
                </c:pt>
                <c:pt idx="6464">
                  <c:v>0.72912547390570914</c:v>
                </c:pt>
                <c:pt idx="6465">
                  <c:v>0.75993841493279113</c:v>
                </c:pt>
                <c:pt idx="6466">
                  <c:v>0.78297839534166491</c:v>
                </c:pt>
                <c:pt idx="6467">
                  <c:v>0.79770348468082808</c:v>
                </c:pt>
                <c:pt idx="6468">
                  <c:v>0.80528144103615296</c:v>
                </c:pt>
                <c:pt idx="6469">
                  <c:v>0.79440201716037495</c:v>
                </c:pt>
                <c:pt idx="6470">
                  <c:v>0.7685548823625451</c:v>
                </c:pt>
                <c:pt idx="6471">
                  <c:v>0.76294737605891816</c:v>
                </c:pt>
                <c:pt idx="6472">
                  <c:v>0.76871814174542397</c:v>
                </c:pt>
                <c:pt idx="6473">
                  <c:v>0.7804660148384639</c:v>
                </c:pt>
                <c:pt idx="6474">
                  <c:v>0.77416692364902895</c:v>
                </c:pt>
                <c:pt idx="6475">
                  <c:v>0.76610825911078106</c:v>
                </c:pt>
                <c:pt idx="6476">
                  <c:v>0.80743329040216194</c:v>
                </c:pt>
                <c:pt idx="6477">
                  <c:v>0.80199131097284404</c:v>
                </c:pt>
                <c:pt idx="6478">
                  <c:v>0.72978984889437115</c:v>
                </c:pt>
                <c:pt idx="6479">
                  <c:v>0.66071752498775493</c:v>
                </c:pt>
                <c:pt idx="6480">
                  <c:v>0.600960055870989</c:v>
                </c:pt>
                <c:pt idx="6481">
                  <c:v>0.55936065811671198</c:v>
                </c:pt>
                <c:pt idx="6482">
                  <c:v>0.53566990766774902</c:v>
                </c:pt>
                <c:pt idx="6483">
                  <c:v>0.52498322056342595</c:v>
                </c:pt>
                <c:pt idx="6484">
                  <c:v>0.52252752734594687</c:v>
                </c:pt>
                <c:pt idx="6485">
                  <c:v>0.529915014421245</c:v>
                </c:pt>
                <c:pt idx="6486">
                  <c:v>0.57584985578754511</c:v>
                </c:pt>
                <c:pt idx="6487">
                  <c:v>0.6633523500281171</c:v>
                </c:pt>
                <c:pt idx="6488">
                  <c:v>0.718041975801331</c:v>
                </c:pt>
                <c:pt idx="6489">
                  <c:v>0.74580967583942515</c:v>
                </c:pt>
                <c:pt idx="6490">
                  <c:v>0.77051399495709894</c:v>
                </c:pt>
                <c:pt idx="6491">
                  <c:v>0.78402144139895102</c:v>
                </c:pt>
                <c:pt idx="6492">
                  <c:v>0.79335216862880198</c:v>
                </c:pt>
                <c:pt idx="6493">
                  <c:v>0.77886289839824407</c:v>
                </c:pt>
                <c:pt idx="6494">
                  <c:v>0.74162842164456622</c:v>
                </c:pt>
                <c:pt idx="6495">
                  <c:v>0.73242240644330414</c:v>
                </c:pt>
                <c:pt idx="6496">
                  <c:v>0.73815008979265972</c:v>
                </c:pt>
                <c:pt idx="6497">
                  <c:v>0.74608404230231995</c:v>
                </c:pt>
                <c:pt idx="6498">
                  <c:v>0.7410887586844922</c:v>
                </c:pt>
                <c:pt idx="6499">
                  <c:v>0.73344958006058714</c:v>
                </c:pt>
                <c:pt idx="6500">
                  <c:v>0.77322364721461312</c:v>
                </c:pt>
                <c:pt idx="6501">
                  <c:v>0.76321494004752699</c:v>
                </c:pt>
                <c:pt idx="6502">
                  <c:v>0.6986231792043831</c:v>
                </c:pt>
                <c:pt idx="6503">
                  <c:v>0.64377029404828823</c:v>
                </c:pt>
                <c:pt idx="6504">
                  <c:v>0.60298265822555208</c:v>
                </c:pt>
                <c:pt idx="6505">
                  <c:v>0.56290021223719822</c:v>
                </c:pt>
                <c:pt idx="6506">
                  <c:v>0.53188546447294394</c:v>
                </c:pt>
                <c:pt idx="6507">
                  <c:v>0.51457996988771382</c:v>
                </c:pt>
                <c:pt idx="6508">
                  <c:v>0.50523790520071787</c:v>
                </c:pt>
                <c:pt idx="6509">
                  <c:v>0.49842636094835613</c:v>
                </c:pt>
                <c:pt idx="6510">
                  <c:v>0.5055394815607599</c:v>
                </c:pt>
                <c:pt idx="6511">
                  <c:v>0.53147731601574499</c:v>
                </c:pt>
                <c:pt idx="6512">
                  <c:v>0.55304796197870398</c:v>
                </c:pt>
                <c:pt idx="6513">
                  <c:v>0.59950205888221675</c:v>
                </c:pt>
                <c:pt idx="6514">
                  <c:v>0.64881772996898102</c:v>
                </c:pt>
                <c:pt idx="6515">
                  <c:v>0.66633410125709702</c:v>
                </c:pt>
                <c:pt idx="6516">
                  <c:v>0.66993941262902035</c:v>
                </c:pt>
                <c:pt idx="6517">
                  <c:v>0.66538175485696693</c:v>
                </c:pt>
                <c:pt idx="6518">
                  <c:v>0.63720137137881616</c:v>
                </c:pt>
                <c:pt idx="6519">
                  <c:v>0.60223211856259207</c:v>
                </c:pt>
                <c:pt idx="6520">
                  <c:v>0.58678143196618704</c:v>
                </c:pt>
                <c:pt idx="6521">
                  <c:v>0.58573385092604291</c:v>
                </c:pt>
                <c:pt idx="6522">
                  <c:v>0.58989243020661397</c:v>
                </c:pt>
                <c:pt idx="6523">
                  <c:v>0.60089883360240925</c:v>
                </c:pt>
                <c:pt idx="6524">
                  <c:v>0.66582391568559918</c:v>
                </c:pt>
                <c:pt idx="6525">
                  <c:v>0.68169862317920416</c:v>
                </c:pt>
                <c:pt idx="6526">
                  <c:v>0.63538511074428095</c:v>
                </c:pt>
                <c:pt idx="6527">
                  <c:v>0.59072459956101397</c:v>
                </c:pt>
                <c:pt idx="6528">
                  <c:v>0.54426143269178406</c:v>
                </c:pt>
                <c:pt idx="6529">
                  <c:v>0.50794302247537515</c:v>
                </c:pt>
                <c:pt idx="6530">
                  <c:v>0.47767881437408211</c:v>
                </c:pt>
                <c:pt idx="6531">
                  <c:v>0.45838019482286313</c:v>
                </c:pt>
                <c:pt idx="6532">
                  <c:v>0.44891341810728008</c:v>
                </c:pt>
                <c:pt idx="6533">
                  <c:v>0.44389999455802093</c:v>
                </c:pt>
                <c:pt idx="6534">
                  <c:v>0.44812433109002808</c:v>
                </c:pt>
                <c:pt idx="6535">
                  <c:v>0.45511500716527298</c:v>
                </c:pt>
                <c:pt idx="6536">
                  <c:v>0.45034874018176202</c:v>
                </c:pt>
                <c:pt idx="6537">
                  <c:v>0.48109138897455006</c:v>
                </c:pt>
                <c:pt idx="6538">
                  <c:v>0.51958205597982787</c:v>
                </c:pt>
                <c:pt idx="6539">
                  <c:v>0.53853148185099886</c:v>
                </c:pt>
                <c:pt idx="6540">
                  <c:v>0.54767627478368108</c:v>
                </c:pt>
                <c:pt idx="6541">
                  <c:v>0.55589819870480905</c:v>
                </c:pt>
                <c:pt idx="6542">
                  <c:v>0.55185526148711195</c:v>
                </c:pt>
                <c:pt idx="6543">
                  <c:v>0.53096032796995984</c:v>
                </c:pt>
                <c:pt idx="6544">
                  <c:v>0.51904466051118314</c:v>
                </c:pt>
                <c:pt idx="6545">
                  <c:v>0.51314011283037408</c:v>
                </c:pt>
                <c:pt idx="6546">
                  <c:v>0.52133255936292577</c:v>
                </c:pt>
                <c:pt idx="6547">
                  <c:v>0.54027291526837995</c:v>
                </c:pt>
                <c:pt idx="6548">
                  <c:v>0.62085275817657415</c:v>
                </c:pt>
                <c:pt idx="6549">
                  <c:v>0.64016725016779408</c:v>
                </c:pt>
                <c:pt idx="6550">
                  <c:v>0.61710459484463098</c:v>
                </c:pt>
                <c:pt idx="6551">
                  <c:v>0.57566165399894809</c:v>
                </c:pt>
                <c:pt idx="6552">
                  <c:v>0.5367310936564661</c:v>
                </c:pt>
                <c:pt idx="6553">
                  <c:v>0.50086618172583275</c:v>
                </c:pt>
                <c:pt idx="6554">
                  <c:v>0.48002113302011701</c:v>
                </c:pt>
                <c:pt idx="6555">
                  <c:v>0.47269033323053999</c:v>
                </c:pt>
                <c:pt idx="6556">
                  <c:v>0.47010539300161402</c:v>
                </c:pt>
                <c:pt idx="6557">
                  <c:v>0.48679639740961805</c:v>
                </c:pt>
                <c:pt idx="6558">
                  <c:v>0.55158543000707505</c:v>
                </c:pt>
                <c:pt idx="6559">
                  <c:v>0.64418977996263194</c:v>
                </c:pt>
                <c:pt idx="6560">
                  <c:v>0.69304741778076095</c:v>
                </c:pt>
                <c:pt idx="6561">
                  <c:v>0.72435240444791094</c:v>
                </c:pt>
                <c:pt idx="6562">
                  <c:v>0.75796116240680611</c:v>
                </c:pt>
                <c:pt idx="6563">
                  <c:v>0.77276107896312118</c:v>
                </c:pt>
                <c:pt idx="6564">
                  <c:v>0.78467221143904109</c:v>
                </c:pt>
                <c:pt idx="6565">
                  <c:v>0.78223012317013396</c:v>
                </c:pt>
                <c:pt idx="6566">
                  <c:v>0.74996145264570924</c:v>
                </c:pt>
                <c:pt idx="6567">
                  <c:v>0.73840858381555297</c:v>
                </c:pt>
                <c:pt idx="6568">
                  <c:v>0.74144248734739804</c:v>
                </c:pt>
                <c:pt idx="6569">
                  <c:v>0.75782284542964395</c:v>
                </c:pt>
                <c:pt idx="6570">
                  <c:v>0.749972790102853</c:v>
                </c:pt>
                <c:pt idx="6571">
                  <c:v>0.74703865619388032</c:v>
                </c:pt>
                <c:pt idx="6572">
                  <c:v>0.78962441271972006</c:v>
                </c:pt>
                <c:pt idx="6573">
                  <c:v>0.78019845084985595</c:v>
                </c:pt>
                <c:pt idx="6574">
                  <c:v>0.71643885936111207</c:v>
                </c:pt>
                <c:pt idx="6575">
                  <c:v>0.65341847007818321</c:v>
                </c:pt>
                <c:pt idx="6576">
                  <c:v>0.60143169408819619</c:v>
                </c:pt>
                <c:pt idx="6577">
                  <c:v>0.561591869682733</c:v>
                </c:pt>
                <c:pt idx="6578">
                  <c:v>0.53677190850218615</c:v>
                </c:pt>
                <c:pt idx="6579">
                  <c:v>0.52866335915250184</c:v>
                </c:pt>
                <c:pt idx="6580">
                  <c:v>0.52704663776370908</c:v>
                </c:pt>
                <c:pt idx="6581">
                  <c:v>0.53569031509060905</c:v>
                </c:pt>
                <c:pt idx="6582">
                  <c:v>0.58752290166343191</c:v>
                </c:pt>
                <c:pt idx="6583">
                  <c:v>0.6772316650643061</c:v>
                </c:pt>
                <c:pt idx="6584">
                  <c:v>0.72820713987701091</c:v>
                </c:pt>
                <c:pt idx="6585">
                  <c:v>0.75462795000634908</c:v>
                </c:pt>
                <c:pt idx="6586">
                  <c:v>0.77888784080396201</c:v>
                </c:pt>
                <c:pt idx="6587">
                  <c:v>0.79262203638870221</c:v>
                </c:pt>
                <c:pt idx="6588">
                  <c:v>0.79985306655540811</c:v>
                </c:pt>
                <c:pt idx="6589">
                  <c:v>0.78622997805068295</c:v>
                </c:pt>
                <c:pt idx="6590">
                  <c:v>0.75359170642335016</c:v>
                </c:pt>
                <c:pt idx="6591">
                  <c:v>0.74937643985705693</c:v>
                </c:pt>
                <c:pt idx="6592">
                  <c:v>0.75686142906379816</c:v>
                </c:pt>
                <c:pt idx="6593">
                  <c:v>0.770473180111379</c:v>
                </c:pt>
                <c:pt idx="6594">
                  <c:v>0.76437816315054308</c:v>
                </c:pt>
                <c:pt idx="6595">
                  <c:v>0.75789087017251122</c:v>
                </c:pt>
                <c:pt idx="6596">
                  <c:v>0.80970078183104488</c:v>
                </c:pt>
                <c:pt idx="6597">
                  <c:v>0.79387595914887421</c:v>
                </c:pt>
                <c:pt idx="6598">
                  <c:v>0.72082645527599909</c:v>
                </c:pt>
                <c:pt idx="6599">
                  <c:v>0.65589683820995115</c:v>
                </c:pt>
                <c:pt idx="6600">
                  <c:v>0.60192827471112209</c:v>
                </c:pt>
                <c:pt idx="6601">
                  <c:v>0.56274602282003405</c:v>
                </c:pt>
                <c:pt idx="6602">
                  <c:v>0.53867206631958919</c:v>
                </c:pt>
                <c:pt idx="6603">
                  <c:v>0.53181063725579114</c:v>
                </c:pt>
                <c:pt idx="6604">
                  <c:v>0.52884929344967124</c:v>
                </c:pt>
                <c:pt idx="6605">
                  <c:v>0.53369492263319229</c:v>
                </c:pt>
                <c:pt idx="6606">
                  <c:v>0.58299018629709598</c:v>
                </c:pt>
                <c:pt idx="6607">
                  <c:v>0.66276960473089419</c:v>
                </c:pt>
                <c:pt idx="6608">
                  <c:v>0.71587425399532012</c:v>
                </c:pt>
                <c:pt idx="6609">
                  <c:v>0.74132231030166684</c:v>
                </c:pt>
                <c:pt idx="6610">
                  <c:v>0.76988589983129807</c:v>
                </c:pt>
                <c:pt idx="6611">
                  <c:v>0.78408719865038901</c:v>
                </c:pt>
                <c:pt idx="6612">
                  <c:v>0.79039309231411115</c:v>
                </c:pt>
                <c:pt idx="6613">
                  <c:v>0.78501460264480216</c:v>
                </c:pt>
                <c:pt idx="6614">
                  <c:v>0.75391822518910911</c:v>
                </c:pt>
                <c:pt idx="6615">
                  <c:v>0.75115868812015907</c:v>
                </c:pt>
                <c:pt idx="6616">
                  <c:v>0.75715847044098206</c:v>
                </c:pt>
                <c:pt idx="6617">
                  <c:v>0.76686106626517025</c:v>
                </c:pt>
                <c:pt idx="6618">
                  <c:v>0.76640303299653512</c:v>
                </c:pt>
                <c:pt idx="6619">
                  <c:v>0.76030574854427013</c:v>
                </c:pt>
                <c:pt idx="6620">
                  <c:v>0.81200455312278907</c:v>
                </c:pt>
                <c:pt idx="6621">
                  <c:v>0.79733615106934885</c:v>
                </c:pt>
                <c:pt idx="6622">
                  <c:v>0.72781032887695685</c:v>
                </c:pt>
                <c:pt idx="6623">
                  <c:v>0.66042501859343017</c:v>
                </c:pt>
                <c:pt idx="6624">
                  <c:v>0.59794202477914593</c:v>
                </c:pt>
                <c:pt idx="6625">
                  <c:v>0.55867134072233193</c:v>
                </c:pt>
                <c:pt idx="6626">
                  <c:v>0.53561548787345603</c:v>
                </c:pt>
                <c:pt idx="6627">
                  <c:v>0.52679494621510314</c:v>
                </c:pt>
                <c:pt idx="6628">
                  <c:v>0.52380412502040696</c:v>
                </c:pt>
                <c:pt idx="6629">
                  <c:v>0.52967239283835499</c:v>
                </c:pt>
                <c:pt idx="6630">
                  <c:v>0.58526901518312302</c:v>
                </c:pt>
                <c:pt idx="6631">
                  <c:v>0.6793449670760241</c:v>
                </c:pt>
                <c:pt idx="6632">
                  <c:v>0.73381464618063708</c:v>
                </c:pt>
                <c:pt idx="6633">
                  <c:v>0.75551000417218395</c:v>
                </c:pt>
                <c:pt idx="6634">
                  <c:v>0.77802392656955721</c:v>
                </c:pt>
                <c:pt idx="6635">
                  <c:v>0.79238168229724093</c:v>
                </c:pt>
                <c:pt idx="6636">
                  <c:v>0.79931567108676294</c:v>
                </c:pt>
                <c:pt idx="6637">
                  <c:v>0.78992825657119026</c:v>
                </c:pt>
                <c:pt idx="6638">
                  <c:v>0.75516307798356508</c:v>
                </c:pt>
                <c:pt idx="6639">
                  <c:v>0.75126526021731599</c:v>
                </c:pt>
                <c:pt idx="6640">
                  <c:v>0.757918080069657</c:v>
                </c:pt>
                <c:pt idx="6641">
                  <c:v>0.76899931068260519</c:v>
                </c:pt>
                <c:pt idx="6642">
                  <c:v>0.76529196219638318</c:v>
                </c:pt>
                <c:pt idx="6643">
                  <c:v>0.76921245487691992</c:v>
                </c:pt>
                <c:pt idx="6644">
                  <c:v>0.81269613800859819</c:v>
                </c:pt>
                <c:pt idx="6645">
                  <c:v>0.79102572242276903</c:v>
                </c:pt>
                <c:pt idx="6646">
                  <c:v>0.71810319806991096</c:v>
                </c:pt>
                <c:pt idx="6647">
                  <c:v>0.65249333357519923</c:v>
                </c:pt>
                <c:pt idx="6648">
                  <c:v>0.60405744916284199</c:v>
                </c:pt>
                <c:pt idx="6649">
                  <c:v>0.56137645799698899</c:v>
                </c:pt>
                <c:pt idx="6650">
                  <c:v>0.53919585683966109</c:v>
                </c:pt>
                <c:pt idx="6651">
                  <c:v>0.52960663558691701</c:v>
                </c:pt>
                <c:pt idx="6652">
                  <c:v>0.52736635405518184</c:v>
                </c:pt>
                <c:pt idx="6653">
                  <c:v>0.53623904801639899</c:v>
                </c:pt>
                <c:pt idx="6654">
                  <c:v>0.58937317466939998</c:v>
                </c:pt>
                <c:pt idx="6655">
                  <c:v>0.68033132584758793</c:v>
                </c:pt>
                <c:pt idx="6656">
                  <c:v>0.73907295880421597</c:v>
                </c:pt>
                <c:pt idx="6657">
                  <c:v>0.76325575489324704</c:v>
                </c:pt>
                <c:pt idx="6658">
                  <c:v>0.78683313077076589</c:v>
                </c:pt>
                <c:pt idx="6659">
                  <c:v>0.79781232426941384</c:v>
                </c:pt>
                <c:pt idx="6660">
                  <c:v>0.80680973025922009</c:v>
                </c:pt>
                <c:pt idx="6661">
                  <c:v>0.7925880240172688</c:v>
                </c:pt>
                <c:pt idx="6662">
                  <c:v>0.75341710958332597</c:v>
                </c:pt>
                <c:pt idx="6663">
                  <c:v>0.74332223774194084</c:v>
                </c:pt>
                <c:pt idx="6664">
                  <c:v>0.74839915105120902</c:v>
                </c:pt>
                <c:pt idx="6665">
                  <c:v>0.75550546918932604</c:v>
                </c:pt>
                <c:pt idx="6666">
                  <c:v>0.75018593429716807</c:v>
                </c:pt>
                <c:pt idx="6667">
                  <c:v>0.75587507029223411</c:v>
                </c:pt>
                <c:pt idx="6668">
                  <c:v>0.80537214069330798</c:v>
                </c:pt>
                <c:pt idx="6669">
                  <c:v>0.78602363633065508</c:v>
                </c:pt>
                <c:pt idx="6670">
                  <c:v>0.72163821720753918</c:v>
                </c:pt>
                <c:pt idx="6671">
                  <c:v>0.66250204074228591</c:v>
                </c:pt>
                <c:pt idx="6672">
                  <c:v>0.61375777749560112</c:v>
                </c:pt>
                <c:pt idx="6673">
                  <c:v>0.57395196546157112</c:v>
                </c:pt>
                <c:pt idx="6674">
                  <c:v>0.54182161191430711</c:v>
                </c:pt>
                <c:pt idx="6675">
                  <c:v>0.52351615360893888</c:v>
                </c:pt>
                <c:pt idx="6676">
                  <c:v>0.51244626045313502</c:v>
                </c:pt>
                <c:pt idx="6677">
                  <c:v>0.50637618589801681</c:v>
                </c:pt>
                <c:pt idx="6678">
                  <c:v>0.51223084876739189</c:v>
                </c:pt>
                <c:pt idx="6679">
                  <c:v>0.54073548351987222</c:v>
                </c:pt>
                <c:pt idx="6680">
                  <c:v>0.56404076042592599</c:v>
                </c:pt>
                <c:pt idx="6681">
                  <c:v>0.61144493623814122</c:v>
                </c:pt>
                <c:pt idx="6682">
                  <c:v>0.66232517641083322</c:v>
                </c:pt>
                <c:pt idx="6683">
                  <c:v>0.67638362326990409</c:v>
                </c:pt>
                <c:pt idx="6684">
                  <c:v>0.67414560922959732</c:v>
                </c:pt>
                <c:pt idx="6685">
                  <c:v>0.66954713661182319</c:v>
                </c:pt>
                <c:pt idx="6686">
                  <c:v>0.64125564605365815</c:v>
                </c:pt>
                <c:pt idx="6687">
                  <c:v>0.60983048234077719</c:v>
                </c:pt>
                <c:pt idx="6688">
                  <c:v>0.59395350735574193</c:v>
                </c:pt>
                <c:pt idx="6689">
                  <c:v>0.59034139350953208</c:v>
                </c:pt>
                <c:pt idx="6690">
                  <c:v>0.59677880167613007</c:v>
                </c:pt>
                <c:pt idx="6691">
                  <c:v>0.61418860086708904</c:v>
                </c:pt>
                <c:pt idx="6692">
                  <c:v>0.68339697425943702</c:v>
                </c:pt>
                <c:pt idx="6693">
                  <c:v>0.69338980898652203</c:v>
                </c:pt>
                <c:pt idx="6694">
                  <c:v>0.65012607252344623</c:v>
                </c:pt>
                <c:pt idx="6695">
                  <c:v>0.60318899994557995</c:v>
                </c:pt>
                <c:pt idx="6696">
                  <c:v>0.56443983891740901</c:v>
                </c:pt>
                <c:pt idx="6697">
                  <c:v>0.52360912075752397</c:v>
                </c:pt>
                <c:pt idx="6698">
                  <c:v>0.49165336405028398</c:v>
                </c:pt>
                <c:pt idx="6699">
                  <c:v>0.47287400003628005</c:v>
                </c:pt>
                <c:pt idx="6700">
                  <c:v>0.46481080051517398</c:v>
                </c:pt>
                <c:pt idx="6701">
                  <c:v>0.46011255827453001</c:v>
                </c:pt>
                <c:pt idx="6702">
                  <c:v>0.46646153427539999</c:v>
                </c:pt>
                <c:pt idx="6703">
                  <c:v>0.47681490013967709</c:v>
                </c:pt>
                <c:pt idx="6704">
                  <c:v>0.4698718413844391</c:v>
                </c:pt>
                <c:pt idx="6705">
                  <c:v>0.50208155713171398</c:v>
                </c:pt>
                <c:pt idx="6706">
                  <c:v>0.53797594645092195</c:v>
                </c:pt>
                <c:pt idx="6707">
                  <c:v>0.56024724726540509</c:v>
                </c:pt>
                <c:pt idx="6708">
                  <c:v>0.56742612512924673</c:v>
                </c:pt>
                <c:pt idx="6709">
                  <c:v>0.57522176066174502</c:v>
                </c:pt>
                <c:pt idx="6710">
                  <c:v>0.56948047236381416</c:v>
                </c:pt>
                <c:pt idx="6711">
                  <c:v>0.54718422914361398</c:v>
                </c:pt>
                <c:pt idx="6712">
                  <c:v>0.53291717307308595</c:v>
                </c:pt>
                <c:pt idx="6713">
                  <c:v>0.53010321620984313</c:v>
                </c:pt>
                <c:pt idx="6714">
                  <c:v>0.53633655014783987</c:v>
                </c:pt>
                <c:pt idx="6715">
                  <c:v>0.565423930197544</c:v>
                </c:pt>
                <c:pt idx="6716">
                  <c:v>0.65134825040361322</c:v>
                </c:pt>
                <c:pt idx="6717">
                  <c:v>0.66685562428574019</c:v>
                </c:pt>
                <c:pt idx="6718">
                  <c:v>0.64129192591652007</c:v>
                </c:pt>
                <c:pt idx="6719">
                  <c:v>0.59399205471003291</c:v>
                </c:pt>
                <c:pt idx="6720">
                  <c:v>0.54247011446296689</c:v>
                </c:pt>
                <c:pt idx="6721">
                  <c:v>0.50366880113193191</c:v>
                </c:pt>
                <c:pt idx="6722">
                  <c:v>0.48292352204908706</c:v>
                </c:pt>
                <c:pt idx="6723">
                  <c:v>0.47621628240245306</c:v>
                </c:pt>
                <c:pt idx="6724">
                  <c:v>0.47731601574546012</c:v>
                </c:pt>
                <c:pt idx="6725">
                  <c:v>0.49017269214722403</c:v>
                </c:pt>
                <c:pt idx="6726">
                  <c:v>0.55683920764779515</c:v>
                </c:pt>
                <c:pt idx="6727">
                  <c:v>0.65552043463275711</c:v>
                </c:pt>
                <c:pt idx="6728">
                  <c:v>0.71806918569847811</c:v>
                </c:pt>
                <c:pt idx="6729">
                  <c:v>0.74445144847352518</c:v>
                </c:pt>
                <c:pt idx="6730">
                  <c:v>0.77437780035191495</c:v>
                </c:pt>
                <c:pt idx="6731">
                  <c:v>0.79091008035989607</c:v>
                </c:pt>
                <c:pt idx="6732">
                  <c:v>0.80045621927549104</c:v>
                </c:pt>
                <c:pt idx="6733">
                  <c:v>0.79044070963411694</c:v>
                </c:pt>
                <c:pt idx="6734">
                  <c:v>0.75801331470967004</c:v>
                </c:pt>
                <c:pt idx="6735">
                  <c:v>0.75528779001215396</c:v>
                </c:pt>
                <c:pt idx="6736">
                  <c:v>0.76389745496762007</c:v>
                </c:pt>
                <c:pt idx="6737">
                  <c:v>0.77581312242639711</c:v>
                </c:pt>
                <c:pt idx="6738">
                  <c:v>0.77281549875741495</c:v>
                </c:pt>
                <c:pt idx="6739">
                  <c:v>0.78062473923848619</c:v>
                </c:pt>
                <c:pt idx="6740">
                  <c:v>0.82200192283273199</c:v>
                </c:pt>
                <c:pt idx="6741">
                  <c:v>0.79458341647468611</c:v>
                </c:pt>
                <c:pt idx="6742">
                  <c:v>0.7200305657844609</c:v>
                </c:pt>
                <c:pt idx="6743">
                  <c:v>0.65370870898108013</c:v>
                </c:pt>
                <c:pt idx="6744">
                  <c:v>0.60482159377437517</c:v>
                </c:pt>
                <c:pt idx="6745">
                  <c:v>0.56362580949444019</c:v>
                </c:pt>
                <c:pt idx="6746">
                  <c:v>0.54059036406842398</c:v>
                </c:pt>
                <c:pt idx="6747">
                  <c:v>0.52940029386688903</c:v>
                </c:pt>
                <c:pt idx="6748">
                  <c:v>0.52710105755800218</c:v>
                </c:pt>
                <c:pt idx="6749">
                  <c:v>0.53249541966731395</c:v>
                </c:pt>
                <c:pt idx="6750">
                  <c:v>0.57796542529069195</c:v>
                </c:pt>
                <c:pt idx="6751">
                  <c:v>0.66016652457053704</c:v>
                </c:pt>
                <c:pt idx="6752">
                  <c:v>0.70848676692002088</c:v>
                </c:pt>
                <c:pt idx="6753">
                  <c:v>0.73085330237451718</c:v>
                </c:pt>
                <c:pt idx="6754">
                  <c:v>0.75534674478930497</c:v>
                </c:pt>
                <c:pt idx="6755">
                  <c:v>0.76695856839661103</c:v>
                </c:pt>
                <c:pt idx="6756">
                  <c:v>0.77493333575199097</c:v>
                </c:pt>
                <c:pt idx="6757">
                  <c:v>0.76147350663014512</c:v>
                </c:pt>
                <c:pt idx="6758">
                  <c:v>0.72954269232862312</c:v>
                </c:pt>
                <c:pt idx="6759">
                  <c:v>0.72453380376222187</c:v>
                </c:pt>
                <c:pt idx="6760">
                  <c:v>0.72854953108277209</c:v>
                </c:pt>
                <c:pt idx="6761">
                  <c:v>0.73996635042719505</c:v>
                </c:pt>
                <c:pt idx="6762">
                  <c:v>0.7360186478495111</c:v>
                </c:pt>
                <c:pt idx="6763">
                  <c:v>0.75039454350862511</c:v>
                </c:pt>
                <c:pt idx="6764">
                  <c:v>0.79771935712083009</c:v>
                </c:pt>
                <c:pt idx="6765">
                  <c:v>0.7750467103234352</c:v>
                </c:pt>
                <c:pt idx="6766">
                  <c:v>0.71047308941172194</c:v>
                </c:pt>
                <c:pt idx="6767">
                  <c:v>0.64689489723728821</c:v>
                </c:pt>
                <c:pt idx="6768">
                  <c:v>0.58477470205162596</c:v>
                </c:pt>
                <c:pt idx="6769">
                  <c:v>0.54406869592032892</c:v>
                </c:pt>
                <c:pt idx="6770">
                  <c:v>0.51962287082554803</c:v>
                </c:pt>
                <c:pt idx="6771">
                  <c:v>0.51201770457307705</c:v>
                </c:pt>
                <c:pt idx="6772">
                  <c:v>0.51028080613855309</c:v>
                </c:pt>
                <c:pt idx="6773">
                  <c:v>0.51800614943675483</c:v>
                </c:pt>
                <c:pt idx="6774">
                  <c:v>0.57569113138752315</c:v>
                </c:pt>
                <c:pt idx="6775">
                  <c:v>0.66472191485116217</c:v>
                </c:pt>
                <c:pt idx="6776">
                  <c:v>0.71774720191557706</c:v>
                </c:pt>
                <c:pt idx="6777">
                  <c:v>0.74016588967293684</c:v>
                </c:pt>
                <c:pt idx="6778">
                  <c:v>0.7638316977161822</c:v>
                </c:pt>
                <c:pt idx="6779">
                  <c:v>0.77694913563226708</c:v>
                </c:pt>
                <c:pt idx="6780">
                  <c:v>0.78441598490757691</c:v>
                </c:pt>
                <c:pt idx="6781">
                  <c:v>0.7735705734032321</c:v>
                </c:pt>
                <c:pt idx="6782">
                  <c:v>0.74159214178170385</c:v>
                </c:pt>
                <c:pt idx="6783">
                  <c:v>0.73815915975837609</c:v>
                </c:pt>
                <c:pt idx="6784">
                  <c:v>0.74599787762802228</c:v>
                </c:pt>
                <c:pt idx="6785">
                  <c:v>0.75742376693816105</c:v>
                </c:pt>
                <c:pt idx="6786">
                  <c:v>0.75278901445752522</c:v>
                </c:pt>
                <c:pt idx="6787">
                  <c:v>0.76292923612748731</c:v>
                </c:pt>
                <c:pt idx="6788">
                  <c:v>0.81398407314020305</c:v>
                </c:pt>
                <c:pt idx="6789">
                  <c:v>0.78675150107932601</c:v>
                </c:pt>
                <c:pt idx="6790">
                  <c:v>0.71630507736680815</c:v>
                </c:pt>
                <c:pt idx="6791">
                  <c:v>0.64989932338055723</c:v>
                </c:pt>
                <c:pt idx="6792">
                  <c:v>0.59524597747020502</c:v>
                </c:pt>
                <c:pt idx="6793">
                  <c:v>0.5541340903731381</c:v>
                </c:pt>
                <c:pt idx="6794">
                  <c:v>0.53132539409001001</c:v>
                </c:pt>
                <c:pt idx="6795">
                  <c:v>0.52105365791717295</c:v>
                </c:pt>
                <c:pt idx="6796">
                  <c:v>0.516613909699421</c:v>
                </c:pt>
                <c:pt idx="6797">
                  <c:v>0.52304905037459026</c:v>
                </c:pt>
                <c:pt idx="6798">
                  <c:v>0.57617864204473312</c:v>
                </c:pt>
                <c:pt idx="6799">
                  <c:v>0.67252435285794598</c:v>
                </c:pt>
                <c:pt idx="6800">
                  <c:v>0.72875133781994295</c:v>
                </c:pt>
                <c:pt idx="6801">
                  <c:v>0.74740372231393004</c:v>
                </c:pt>
                <c:pt idx="6802">
                  <c:v>0.76644384784225494</c:v>
                </c:pt>
                <c:pt idx="6803">
                  <c:v>0.7767495963865263</c:v>
                </c:pt>
                <c:pt idx="6804">
                  <c:v>0.78653155441072398</c:v>
                </c:pt>
                <c:pt idx="6805">
                  <c:v>0.77534148420919025</c:v>
                </c:pt>
                <c:pt idx="6806">
                  <c:v>0.73851288842128193</c:v>
                </c:pt>
                <c:pt idx="6807">
                  <c:v>0.73410715257496295</c:v>
                </c:pt>
                <c:pt idx="6808">
                  <c:v>0.73818410216409414</c:v>
                </c:pt>
                <c:pt idx="6809">
                  <c:v>0.74844223338835814</c:v>
                </c:pt>
                <c:pt idx="6810">
                  <c:v>0.739558201969996</c:v>
                </c:pt>
                <c:pt idx="6811">
                  <c:v>0.74770529867397117</c:v>
                </c:pt>
                <c:pt idx="6812">
                  <c:v>0.79419340794891802</c:v>
                </c:pt>
                <c:pt idx="6813">
                  <c:v>0.77298782810601008</c:v>
                </c:pt>
                <c:pt idx="6814">
                  <c:v>0.70475674351950912</c:v>
                </c:pt>
                <c:pt idx="6815">
                  <c:v>0.64207194296805514</c:v>
                </c:pt>
                <c:pt idx="6816">
                  <c:v>0.60622517096885409</c:v>
                </c:pt>
                <c:pt idx="6817">
                  <c:v>0.56506566655178014</c:v>
                </c:pt>
                <c:pt idx="6818">
                  <c:v>0.53014176356413412</c:v>
                </c:pt>
                <c:pt idx="6819">
                  <c:v>0.51197008725307014</c:v>
                </c:pt>
                <c:pt idx="6820">
                  <c:v>0.49981633319426116</c:v>
                </c:pt>
                <c:pt idx="6821">
                  <c:v>0.49013187730150398</c:v>
                </c:pt>
                <c:pt idx="6822">
                  <c:v>0.48774647631832002</c:v>
                </c:pt>
                <c:pt idx="6823">
                  <c:v>0.50197045005169905</c:v>
                </c:pt>
                <c:pt idx="6824">
                  <c:v>0.50213370943457802</c:v>
                </c:pt>
                <c:pt idx="6825">
                  <c:v>0.5318015672900761</c:v>
                </c:pt>
                <c:pt idx="6826">
                  <c:v>0.56786148348359222</c:v>
                </c:pt>
                <c:pt idx="6827">
                  <c:v>0.58962486621800614</c:v>
                </c:pt>
                <c:pt idx="6828">
                  <c:v>0.597749288007691</c:v>
                </c:pt>
                <c:pt idx="6829">
                  <c:v>0.60249741505977106</c:v>
                </c:pt>
                <c:pt idx="6830">
                  <c:v>0.59046837302954991</c:v>
                </c:pt>
                <c:pt idx="6831">
                  <c:v>0.56254194859143403</c:v>
                </c:pt>
                <c:pt idx="6832">
                  <c:v>0.54695974749215404</c:v>
                </c:pt>
                <c:pt idx="6833">
                  <c:v>0.54139078854281897</c:v>
                </c:pt>
                <c:pt idx="6834">
                  <c:v>0.54841547698949711</c:v>
                </c:pt>
                <c:pt idx="6835">
                  <c:v>0.58290855660565599</c:v>
                </c:pt>
                <c:pt idx="6836">
                  <c:v>0.65081538991782584</c:v>
                </c:pt>
                <c:pt idx="6837">
                  <c:v>0.66493052406261899</c:v>
                </c:pt>
                <c:pt idx="6838">
                  <c:v>0.62903386725198207</c:v>
                </c:pt>
                <c:pt idx="6839">
                  <c:v>0.58413753696010984</c:v>
                </c:pt>
                <c:pt idx="6840">
                  <c:v>0.55108431440129202</c:v>
                </c:pt>
                <c:pt idx="6841">
                  <c:v>0.5106640121900341</c:v>
                </c:pt>
                <c:pt idx="6842">
                  <c:v>0.48249043118617002</c:v>
                </c:pt>
                <c:pt idx="6843">
                  <c:v>0.46998975093874107</c:v>
                </c:pt>
                <c:pt idx="6844">
                  <c:v>0.45980871442305898</c:v>
                </c:pt>
                <c:pt idx="6845">
                  <c:v>0.45622607796542514</c:v>
                </c:pt>
                <c:pt idx="6846">
                  <c:v>0.46819389772706704</c:v>
                </c:pt>
                <c:pt idx="6847">
                  <c:v>0.49496390153645203</c:v>
                </c:pt>
                <c:pt idx="6848">
                  <c:v>0.51806963919676396</c:v>
                </c:pt>
                <c:pt idx="6849">
                  <c:v>0.55847633645944805</c:v>
                </c:pt>
                <c:pt idx="6850">
                  <c:v>0.60696210568324094</c:v>
                </c:pt>
                <c:pt idx="6851">
                  <c:v>0.61806827870190584</c:v>
                </c:pt>
                <c:pt idx="6852">
                  <c:v>0.62201371378816195</c:v>
                </c:pt>
                <c:pt idx="6853">
                  <c:v>0.61927004915921402</c:v>
                </c:pt>
                <c:pt idx="6854">
                  <c:v>0.59556342627024883</c:v>
                </c:pt>
                <c:pt idx="6855">
                  <c:v>0.56991356322673092</c:v>
                </c:pt>
                <c:pt idx="6856">
                  <c:v>0.55636756943058796</c:v>
                </c:pt>
                <c:pt idx="6857">
                  <c:v>0.55484154769895011</c:v>
                </c:pt>
                <c:pt idx="6858">
                  <c:v>0.56037876176827994</c:v>
                </c:pt>
                <c:pt idx="6859">
                  <c:v>0.59791934986485673</c:v>
                </c:pt>
                <c:pt idx="6860">
                  <c:v>0.65975157363905224</c:v>
                </c:pt>
                <c:pt idx="6861">
                  <c:v>0.66071299000489814</c:v>
                </c:pt>
                <c:pt idx="6862">
                  <c:v>0.620011518856459</c:v>
                </c:pt>
                <c:pt idx="6863">
                  <c:v>0.57696999655341319</c:v>
                </c:pt>
                <c:pt idx="6864">
                  <c:v>0.53459284923902994</c:v>
                </c:pt>
                <c:pt idx="6865">
                  <c:v>0.49534484009650398</c:v>
                </c:pt>
                <c:pt idx="6866">
                  <c:v>0.46875396810999997</c:v>
                </c:pt>
                <c:pt idx="6867">
                  <c:v>0.45099270774756506</c:v>
                </c:pt>
                <c:pt idx="6868">
                  <c:v>0.44070056415186698</c:v>
                </c:pt>
                <c:pt idx="6869">
                  <c:v>0.43697734322564313</c:v>
                </c:pt>
                <c:pt idx="6870">
                  <c:v>0.44086835851760497</c:v>
                </c:pt>
                <c:pt idx="6871">
                  <c:v>0.4541876031708601</c:v>
                </c:pt>
                <c:pt idx="6872">
                  <c:v>0.45045984726177701</c:v>
                </c:pt>
                <c:pt idx="6873">
                  <c:v>0.47704164928256598</c:v>
                </c:pt>
                <c:pt idx="6874">
                  <c:v>0.51486794129918201</c:v>
                </c:pt>
                <c:pt idx="6875">
                  <c:v>0.53466314147332494</c:v>
                </c:pt>
                <c:pt idx="6876">
                  <c:v>0.54261976889727392</c:v>
                </c:pt>
                <c:pt idx="6877">
                  <c:v>0.55163758230993898</c:v>
                </c:pt>
                <c:pt idx="6878">
                  <c:v>0.54827942750376413</c:v>
                </c:pt>
                <c:pt idx="6879">
                  <c:v>0.52651604476935077</c:v>
                </c:pt>
                <c:pt idx="6880">
                  <c:v>0.5122625936473959</c:v>
                </c:pt>
                <c:pt idx="6881">
                  <c:v>0.50619478658370709</c:v>
                </c:pt>
                <c:pt idx="6882">
                  <c:v>0.51734404193952099</c:v>
                </c:pt>
                <c:pt idx="6883">
                  <c:v>0.55780062401364117</c:v>
                </c:pt>
                <c:pt idx="6884">
                  <c:v>0.63399740598980514</c:v>
                </c:pt>
                <c:pt idx="6885">
                  <c:v>0.64718286864875607</c:v>
                </c:pt>
                <c:pt idx="6886">
                  <c:v>0.61739483374752813</c:v>
                </c:pt>
                <c:pt idx="6887">
                  <c:v>0.57117655595261785</c:v>
                </c:pt>
                <c:pt idx="6888">
                  <c:v>0.53223239066156292</c:v>
                </c:pt>
                <c:pt idx="6889">
                  <c:v>0.49299118399332398</c:v>
                </c:pt>
                <c:pt idx="6890">
                  <c:v>0.47201688827616206</c:v>
                </c:pt>
                <c:pt idx="6891">
                  <c:v>0.46524615886951892</c:v>
                </c:pt>
                <c:pt idx="6892">
                  <c:v>0.46517813412665304</c:v>
                </c:pt>
                <c:pt idx="6893">
                  <c:v>0.47793730839697401</c:v>
                </c:pt>
                <c:pt idx="6894">
                  <c:v>0.54393944890888313</c:v>
                </c:pt>
                <c:pt idx="6895">
                  <c:v>0.65216227982658204</c:v>
                </c:pt>
                <c:pt idx="6896">
                  <c:v>0.71613048052678308</c:v>
                </c:pt>
                <c:pt idx="6897">
                  <c:v>0.73467629292361314</c:v>
                </c:pt>
                <c:pt idx="6898">
                  <c:v>0.755523609120757</c:v>
                </c:pt>
                <c:pt idx="6899">
                  <c:v>0.76687240372231402</c:v>
                </c:pt>
                <c:pt idx="6900">
                  <c:v>0.77602626662071206</c:v>
                </c:pt>
                <c:pt idx="6901">
                  <c:v>0.76266620712173705</c:v>
                </c:pt>
                <c:pt idx="6902">
                  <c:v>0.72950187748290307</c:v>
                </c:pt>
                <c:pt idx="6903">
                  <c:v>0.72944292270575184</c:v>
                </c:pt>
                <c:pt idx="6904">
                  <c:v>0.73916139096994193</c:v>
                </c:pt>
                <c:pt idx="6905">
                  <c:v>0.74924719284561103</c:v>
                </c:pt>
                <c:pt idx="6906">
                  <c:v>0.74480064215357333</c:v>
                </c:pt>
                <c:pt idx="6907">
                  <c:v>0.76427159105338616</c:v>
                </c:pt>
                <c:pt idx="6908">
                  <c:v>0.80597075843053312</c:v>
                </c:pt>
                <c:pt idx="6909">
                  <c:v>0.78069049648992306</c:v>
                </c:pt>
                <c:pt idx="6910">
                  <c:v>0.70579978957679512</c:v>
                </c:pt>
                <c:pt idx="6911">
                  <c:v>0.63933054583053683</c:v>
                </c:pt>
                <c:pt idx="6912">
                  <c:v>0.59184927530973908</c:v>
                </c:pt>
                <c:pt idx="6913">
                  <c:v>0.55412048542456505</c:v>
                </c:pt>
                <c:pt idx="6914">
                  <c:v>0.52755002086092073</c:v>
                </c:pt>
                <c:pt idx="6915">
                  <c:v>0.51805830173961886</c:v>
                </c:pt>
                <c:pt idx="6916">
                  <c:v>0.51582255519074094</c:v>
                </c:pt>
                <c:pt idx="6917">
                  <c:v>0.52301957298601398</c:v>
                </c:pt>
                <c:pt idx="6918">
                  <c:v>0.57952319190233481</c:v>
                </c:pt>
                <c:pt idx="6919">
                  <c:v>0.67423177390389522</c:v>
                </c:pt>
                <c:pt idx="6920">
                  <c:v>0.72902570428283808</c:v>
                </c:pt>
                <c:pt idx="6921">
                  <c:v>0.73885074464418521</c:v>
                </c:pt>
                <c:pt idx="6922">
                  <c:v>0.75832396103542699</c:v>
                </c:pt>
                <c:pt idx="6923">
                  <c:v>0.77052759990567199</c:v>
                </c:pt>
                <c:pt idx="6924">
                  <c:v>0.7790669726268431</c:v>
                </c:pt>
                <c:pt idx="6925">
                  <c:v>0.76948682133981505</c:v>
                </c:pt>
                <c:pt idx="6926">
                  <c:v>0.73020706731728502</c:v>
                </c:pt>
                <c:pt idx="6927">
                  <c:v>0.73287136974622191</c:v>
                </c:pt>
                <c:pt idx="6928">
                  <c:v>0.74050374589583989</c:v>
                </c:pt>
                <c:pt idx="6929">
                  <c:v>0.75145119451448517</c:v>
                </c:pt>
                <c:pt idx="6930">
                  <c:v>0.74697063145101306</c:v>
                </c:pt>
                <c:pt idx="6931">
                  <c:v>0.76719665499664402</c:v>
                </c:pt>
                <c:pt idx="6932">
                  <c:v>0.80986404121392397</c:v>
                </c:pt>
                <c:pt idx="6933">
                  <c:v>0.77888330582110399</c:v>
                </c:pt>
                <c:pt idx="6934">
                  <c:v>0.70641881473687995</c:v>
                </c:pt>
                <c:pt idx="6935">
                  <c:v>0.63864122843615623</c:v>
                </c:pt>
                <c:pt idx="6936">
                  <c:v>0.59510085801875701</c:v>
                </c:pt>
                <c:pt idx="6937">
                  <c:v>0.55667141328205816</c:v>
                </c:pt>
                <c:pt idx="6938">
                  <c:v>0.533833239610354</c:v>
                </c:pt>
                <c:pt idx="6939">
                  <c:v>0.52264543690024912</c:v>
                </c:pt>
                <c:pt idx="6940">
                  <c:v>0.51819661871678102</c:v>
                </c:pt>
                <c:pt idx="6941">
                  <c:v>0.52557050084350698</c:v>
                </c:pt>
                <c:pt idx="6942">
                  <c:v>0.57732372521631892</c:v>
                </c:pt>
                <c:pt idx="6943">
                  <c:v>0.66929998004607516</c:v>
                </c:pt>
                <c:pt idx="6944">
                  <c:v>0.7287331978885121</c:v>
                </c:pt>
                <c:pt idx="6945">
                  <c:v>0.74266920021042315</c:v>
                </c:pt>
                <c:pt idx="6946">
                  <c:v>0.76125809494440111</c:v>
                </c:pt>
                <c:pt idx="6947">
                  <c:v>0.77220554356304516</c:v>
                </c:pt>
                <c:pt idx="6948">
                  <c:v>0.7797812324269412</c:v>
                </c:pt>
                <c:pt idx="6949">
                  <c:v>0.77055707729424805</c:v>
                </c:pt>
                <c:pt idx="6950">
                  <c:v>0.73682814228962212</c:v>
                </c:pt>
                <c:pt idx="6951">
                  <c:v>0.73668529032960206</c:v>
                </c:pt>
                <c:pt idx="6952">
                  <c:v>0.74299571897618222</c:v>
                </c:pt>
                <c:pt idx="6953">
                  <c:v>0.75406787962341515</c:v>
                </c:pt>
                <c:pt idx="6954">
                  <c:v>0.75034919368004815</c:v>
                </c:pt>
                <c:pt idx="6955">
                  <c:v>0.77051172746566998</c:v>
                </c:pt>
                <c:pt idx="6956">
                  <c:v>0.81694088196346604</c:v>
                </c:pt>
                <c:pt idx="6957">
                  <c:v>0.78821403305095494</c:v>
                </c:pt>
                <c:pt idx="6958">
                  <c:v>0.71239138716055617</c:v>
                </c:pt>
                <c:pt idx="6959">
                  <c:v>0.64534620059136205</c:v>
                </c:pt>
                <c:pt idx="6960">
                  <c:v>0.59911658533930678</c:v>
                </c:pt>
                <c:pt idx="6961">
                  <c:v>0.56004317303680595</c:v>
                </c:pt>
                <c:pt idx="6962">
                  <c:v>0.53259518929018401</c:v>
                </c:pt>
                <c:pt idx="6963">
                  <c:v>0.52141872403722278</c:v>
                </c:pt>
                <c:pt idx="6964">
                  <c:v>0.51883378380829692</c:v>
                </c:pt>
                <c:pt idx="6965">
                  <c:v>0.52743664628947695</c:v>
                </c:pt>
                <c:pt idx="6966">
                  <c:v>0.58295617392566279</c:v>
                </c:pt>
                <c:pt idx="6967">
                  <c:v>0.680193008870426</c:v>
                </c:pt>
                <c:pt idx="6968">
                  <c:v>0.73988698822718402</c:v>
                </c:pt>
                <c:pt idx="6969">
                  <c:v>0.7477574509768351</c:v>
                </c:pt>
                <c:pt idx="6970">
                  <c:v>0.76214014911023598</c:v>
                </c:pt>
                <c:pt idx="6971">
                  <c:v>0.77291980336314325</c:v>
                </c:pt>
                <c:pt idx="6972">
                  <c:v>0.77916674224971405</c:v>
                </c:pt>
                <c:pt idx="6973">
                  <c:v>0.77269985669454244</c:v>
                </c:pt>
                <c:pt idx="6974">
                  <c:v>0.73789159576976804</c:v>
                </c:pt>
                <c:pt idx="6975">
                  <c:v>0.73772153391260209</c:v>
                </c:pt>
                <c:pt idx="6976">
                  <c:v>0.74328595787907914</c:v>
                </c:pt>
                <c:pt idx="6977">
                  <c:v>0.75285023672610518</c:v>
                </c:pt>
                <c:pt idx="6978">
                  <c:v>0.74892974404556711</c:v>
                </c:pt>
                <c:pt idx="6979">
                  <c:v>0.7725978195802421</c:v>
                </c:pt>
                <c:pt idx="6980">
                  <c:v>0.82244861864422214</c:v>
                </c:pt>
                <c:pt idx="6981">
                  <c:v>0.78829566274239504</c:v>
                </c:pt>
                <c:pt idx="6982">
                  <c:v>0.71662252616685107</c:v>
                </c:pt>
                <c:pt idx="6983">
                  <c:v>0.65067253795780611</c:v>
                </c:pt>
                <c:pt idx="6984">
                  <c:v>0.59484916647015107</c:v>
                </c:pt>
                <c:pt idx="6985">
                  <c:v>0.55446287663032601</c:v>
                </c:pt>
                <c:pt idx="6986">
                  <c:v>0.53100567779853813</c:v>
                </c:pt>
                <c:pt idx="6987">
                  <c:v>0.52214432129446597</c:v>
                </c:pt>
                <c:pt idx="6988">
                  <c:v>0.51829638833965186</c:v>
                </c:pt>
                <c:pt idx="6989">
                  <c:v>0.52779037495238301</c:v>
                </c:pt>
                <c:pt idx="6990">
                  <c:v>0.57826700165073397</c:v>
                </c:pt>
                <c:pt idx="6991">
                  <c:v>0.67212754185789203</c:v>
                </c:pt>
                <c:pt idx="6992">
                  <c:v>0.73008235528869703</c:v>
                </c:pt>
                <c:pt idx="6993">
                  <c:v>0.7394992471928461</c:v>
                </c:pt>
                <c:pt idx="6994">
                  <c:v>0.75783418288678905</c:v>
                </c:pt>
                <c:pt idx="6995">
                  <c:v>0.76598808206505009</c:v>
                </c:pt>
                <c:pt idx="6996">
                  <c:v>0.7725207248716599</c:v>
                </c:pt>
                <c:pt idx="6997">
                  <c:v>0.76314691530465995</c:v>
                </c:pt>
                <c:pt idx="6998">
                  <c:v>0.7252684709851801</c:v>
                </c:pt>
                <c:pt idx="6999">
                  <c:v>0.723733379287826</c:v>
                </c:pt>
                <c:pt idx="7000">
                  <c:v>0.73108005151740507</c:v>
                </c:pt>
                <c:pt idx="7001">
                  <c:v>0.73972599633573421</c:v>
                </c:pt>
                <c:pt idx="7002">
                  <c:v>0.73619324468953506</c:v>
                </c:pt>
                <c:pt idx="7003">
                  <c:v>0.75571181090935513</c:v>
                </c:pt>
                <c:pt idx="7004">
                  <c:v>0.79539064342336807</c:v>
                </c:pt>
                <c:pt idx="7005">
                  <c:v>0.76661844468227913</c:v>
                </c:pt>
                <c:pt idx="7006">
                  <c:v>0.69744181616993506</c:v>
                </c:pt>
                <c:pt idx="7007">
                  <c:v>0.63888838500190492</c:v>
                </c:pt>
                <c:pt idx="7008">
                  <c:v>0.60055870988807603</c:v>
                </c:pt>
                <c:pt idx="7009">
                  <c:v>0.55985497124820904</c:v>
                </c:pt>
                <c:pt idx="7010">
                  <c:v>0.52812369619242805</c:v>
                </c:pt>
                <c:pt idx="7011">
                  <c:v>0.51142135432728097</c:v>
                </c:pt>
                <c:pt idx="7012">
                  <c:v>0.50199765994884504</c:v>
                </c:pt>
                <c:pt idx="7013">
                  <c:v>0.49525414043934901</c:v>
                </c:pt>
                <c:pt idx="7014">
                  <c:v>0.50572314836649901</c:v>
                </c:pt>
                <c:pt idx="7015">
                  <c:v>0.54003936365120497</c:v>
                </c:pt>
                <c:pt idx="7016">
                  <c:v>0.5627868376657541</c:v>
                </c:pt>
                <c:pt idx="7017">
                  <c:v>0.60428419830572999</c:v>
                </c:pt>
                <c:pt idx="7018">
                  <c:v>0.64838010412320601</c:v>
                </c:pt>
                <c:pt idx="7019">
                  <c:v>0.66107125365066122</c:v>
                </c:pt>
                <c:pt idx="7020">
                  <c:v>0.66372421862245323</c:v>
                </c:pt>
                <c:pt idx="7021">
                  <c:v>0.65825729678741807</c:v>
                </c:pt>
                <c:pt idx="7022">
                  <c:v>0.63262103869247432</c:v>
                </c:pt>
                <c:pt idx="7023">
                  <c:v>0.60222531608830521</c:v>
                </c:pt>
                <c:pt idx="7024">
                  <c:v>0.58379968073720689</c:v>
                </c:pt>
                <c:pt idx="7025">
                  <c:v>0.57984064070237795</c:v>
                </c:pt>
                <c:pt idx="7026">
                  <c:v>0.58196074518838292</c:v>
                </c:pt>
                <c:pt idx="7027">
                  <c:v>0.61934941135922517</c:v>
                </c:pt>
                <c:pt idx="7028">
                  <c:v>0.68478241152248409</c:v>
                </c:pt>
                <c:pt idx="7029">
                  <c:v>0.68326999473941996</c:v>
                </c:pt>
                <c:pt idx="7030">
                  <c:v>0.63936682569339909</c:v>
                </c:pt>
                <c:pt idx="7031">
                  <c:v>0.59184700781831001</c:v>
                </c:pt>
                <c:pt idx="7032">
                  <c:v>0.55254684637292084</c:v>
                </c:pt>
                <c:pt idx="7033">
                  <c:v>0.51271609193317202</c:v>
                </c:pt>
                <c:pt idx="7034">
                  <c:v>0.48308224644910802</c:v>
                </c:pt>
                <c:pt idx="7035">
                  <c:v>0.46518493660094007</c:v>
                </c:pt>
                <c:pt idx="7036">
                  <c:v>0.45566374009106192</c:v>
                </c:pt>
                <c:pt idx="7037">
                  <c:v>0.44879550855297795</c:v>
                </c:pt>
                <c:pt idx="7038">
                  <c:v>0.45060496671322597</c:v>
                </c:pt>
                <c:pt idx="7039">
                  <c:v>0.46133473615469706</c:v>
                </c:pt>
                <c:pt idx="7040">
                  <c:v>0.462293885029115</c:v>
                </c:pt>
                <c:pt idx="7041">
                  <c:v>0.49115451593593007</c:v>
                </c:pt>
                <c:pt idx="7042">
                  <c:v>0.52567480544923495</c:v>
                </c:pt>
                <c:pt idx="7043">
                  <c:v>0.54684183793785313</c:v>
                </c:pt>
                <c:pt idx="7044">
                  <c:v>0.55514765904184904</c:v>
                </c:pt>
                <c:pt idx="7045">
                  <c:v>0.56287526983147995</c:v>
                </c:pt>
                <c:pt idx="7046">
                  <c:v>0.55603878317340005</c:v>
                </c:pt>
                <c:pt idx="7047">
                  <c:v>0.53328677417599391</c:v>
                </c:pt>
                <c:pt idx="7048">
                  <c:v>0.51803789431675884</c:v>
                </c:pt>
                <c:pt idx="7049">
                  <c:v>0.51550057140783989</c:v>
                </c:pt>
                <c:pt idx="7050">
                  <c:v>0.52274067154026205</c:v>
                </c:pt>
                <c:pt idx="7051">
                  <c:v>0.55973706169390702</c:v>
                </c:pt>
                <c:pt idx="7052">
                  <c:v>0.6378589438931922</c:v>
                </c:pt>
                <c:pt idx="7053">
                  <c:v>0.6492893681861881</c:v>
                </c:pt>
                <c:pt idx="7054">
                  <c:v>0.61815897835906208</c:v>
                </c:pt>
                <c:pt idx="7055">
                  <c:v>0.57272978758140314</c:v>
                </c:pt>
                <c:pt idx="7056">
                  <c:v>0.52772235020951608</c:v>
                </c:pt>
                <c:pt idx="7057">
                  <c:v>0.49145155731311302</c:v>
                </c:pt>
                <c:pt idx="7058">
                  <c:v>0.47364494712209998</c:v>
                </c:pt>
                <c:pt idx="7059">
                  <c:v>0.46286982785205111</c:v>
                </c:pt>
                <c:pt idx="7060">
                  <c:v>0.46312605438351401</c:v>
                </c:pt>
                <c:pt idx="7061">
                  <c:v>0.47730467828831608</c:v>
                </c:pt>
                <c:pt idx="7062">
                  <c:v>0.54303925481161697</c:v>
                </c:pt>
                <c:pt idx="7063">
                  <c:v>0.64721007854590307</c:v>
                </c:pt>
                <c:pt idx="7064">
                  <c:v>0.71300360984635491</c:v>
                </c:pt>
                <c:pt idx="7065">
                  <c:v>0.72996444573439501</c:v>
                </c:pt>
                <c:pt idx="7066">
                  <c:v>0.75216772180601188</c:v>
                </c:pt>
                <c:pt idx="7067">
                  <c:v>0.76315825276180516</c:v>
                </c:pt>
                <c:pt idx="7068">
                  <c:v>0.7691330926769101</c:v>
                </c:pt>
                <c:pt idx="7069">
                  <c:v>0.76163223103016708</c:v>
                </c:pt>
                <c:pt idx="7070">
                  <c:v>0.73025241714586309</c:v>
                </c:pt>
                <c:pt idx="7071">
                  <c:v>0.72933408311716597</c:v>
                </c:pt>
                <c:pt idx="7072">
                  <c:v>0.73864893790701514</c:v>
                </c:pt>
                <c:pt idx="7073">
                  <c:v>0.74652393563952313</c:v>
                </c:pt>
                <c:pt idx="7074">
                  <c:v>0.74473261741070607</c:v>
                </c:pt>
                <c:pt idx="7075">
                  <c:v>0.77013985887133307</c:v>
                </c:pt>
                <c:pt idx="7076">
                  <c:v>0.81367569430587627</c:v>
                </c:pt>
                <c:pt idx="7077">
                  <c:v>0.78808478603950904</c:v>
                </c:pt>
                <c:pt idx="7078">
                  <c:v>0.71439811707511713</c:v>
                </c:pt>
                <c:pt idx="7079">
                  <c:v>0.64429635205978919</c:v>
                </c:pt>
                <c:pt idx="7080">
                  <c:v>0.59924129736789611</c:v>
                </c:pt>
                <c:pt idx="7081">
                  <c:v>0.55932437825384995</c:v>
                </c:pt>
                <c:pt idx="7082">
                  <c:v>0.53565630271917608</c:v>
                </c:pt>
                <c:pt idx="7083">
                  <c:v>0.5248358336205492</c:v>
                </c:pt>
                <c:pt idx="7084">
                  <c:v>0.51917164003120098</c:v>
                </c:pt>
                <c:pt idx="7085">
                  <c:v>0.52702169535799104</c:v>
                </c:pt>
                <c:pt idx="7086">
                  <c:v>0.58450033558873093</c:v>
                </c:pt>
                <c:pt idx="7087">
                  <c:v>0.67906606563027205</c:v>
                </c:pt>
                <c:pt idx="7088">
                  <c:v>0.73873737007274098</c:v>
                </c:pt>
                <c:pt idx="7089">
                  <c:v>0.74483238703357713</c:v>
                </c:pt>
                <c:pt idx="7090">
                  <c:v>0.76064133727574523</c:v>
                </c:pt>
                <c:pt idx="7091">
                  <c:v>0.76932129446550723</c:v>
                </c:pt>
                <c:pt idx="7092">
                  <c:v>0.77459321203765807</c:v>
                </c:pt>
                <c:pt idx="7093">
                  <c:v>0.77082917626571423</c:v>
                </c:pt>
                <c:pt idx="7094">
                  <c:v>0.7382884067698221</c:v>
                </c:pt>
                <c:pt idx="7095">
                  <c:v>0.73994140802147723</c:v>
                </c:pt>
                <c:pt idx="7096">
                  <c:v>0.74561467157654115</c:v>
                </c:pt>
                <c:pt idx="7097">
                  <c:v>0.75457579770348515</c:v>
                </c:pt>
                <c:pt idx="7098">
                  <c:v>0.7531518130861462</c:v>
                </c:pt>
                <c:pt idx="7099">
                  <c:v>0.78266094654162199</c:v>
                </c:pt>
                <c:pt idx="7100">
                  <c:v>0.82417191213017227</c:v>
                </c:pt>
                <c:pt idx="7101">
                  <c:v>0.79428410760607304</c:v>
                </c:pt>
                <c:pt idx="7102">
                  <c:v>0.71775853937272105</c:v>
                </c:pt>
                <c:pt idx="7103">
                  <c:v>0.64825312460318918</c:v>
                </c:pt>
                <c:pt idx="7104">
                  <c:v>0.59632076840749493</c:v>
                </c:pt>
                <c:pt idx="7105">
                  <c:v>0.55884820505378519</c:v>
                </c:pt>
                <c:pt idx="7106">
                  <c:v>0.53308043245596504</c:v>
                </c:pt>
                <c:pt idx="7107">
                  <c:v>0.52343679140892885</c:v>
                </c:pt>
                <c:pt idx="7108">
                  <c:v>0.51792905472817319</c:v>
                </c:pt>
                <c:pt idx="7109">
                  <c:v>0.52609882634643612</c:v>
                </c:pt>
                <c:pt idx="7110">
                  <c:v>0.58003110998240381</c:v>
                </c:pt>
                <c:pt idx="7111">
                  <c:v>0.67725660747002414</c:v>
                </c:pt>
                <c:pt idx="7112">
                  <c:v>0.72776951403123702</c:v>
                </c:pt>
                <c:pt idx="7113">
                  <c:v>0.73144965262031325</c:v>
                </c:pt>
                <c:pt idx="7114">
                  <c:v>0.74541966731365705</c:v>
                </c:pt>
                <c:pt idx="7115">
                  <c:v>0.75403613474341102</c:v>
                </c:pt>
                <c:pt idx="7116">
                  <c:v>0.75915839788125594</c:v>
                </c:pt>
                <c:pt idx="7117">
                  <c:v>0.75392276017196591</c:v>
                </c:pt>
                <c:pt idx="7118">
                  <c:v>0.72363360966495505</c:v>
                </c:pt>
                <c:pt idx="7119">
                  <c:v>0.72389437117927713</c:v>
                </c:pt>
                <c:pt idx="7120">
                  <c:v>0.72753596241406204</c:v>
                </c:pt>
                <c:pt idx="7121">
                  <c:v>0.73593021568378525</c:v>
                </c:pt>
                <c:pt idx="7122">
                  <c:v>0.73784397844976113</c:v>
                </c:pt>
                <c:pt idx="7123">
                  <c:v>0.77211030892303201</c:v>
                </c:pt>
                <c:pt idx="7124">
                  <c:v>0.81411332015164994</c:v>
                </c:pt>
                <c:pt idx="7125">
                  <c:v>0.7881187984109419</c:v>
                </c:pt>
                <c:pt idx="7126">
                  <c:v>0.71899885718432022</c:v>
                </c:pt>
                <c:pt idx="7127">
                  <c:v>0.64921000598617695</c:v>
                </c:pt>
                <c:pt idx="7128">
                  <c:v>0.60298039073412302</c:v>
                </c:pt>
                <c:pt idx="7129">
                  <c:v>0.56383215121446784</c:v>
                </c:pt>
                <c:pt idx="7130">
                  <c:v>0.53922306673680798</c:v>
                </c:pt>
                <c:pt idx="7131">
                  <c:v>0.52759990567235593</c:v>
                </c:pt>
                <c:pt idx="7132">
                  <c:v>0.52762484807807419</c:v>
                </c:pt>
                <c:pt idx="7133">
                  <c:v>0.53223012317013396</c:v>
                </c:pt>
                <c:pt idx="7134">
                  <c:v>0.58365229379432892</c:v>
                </c:pt>
                <c:pt idx="7135">
                  <c:v>0.68456699983674074</c:v>
                </c:pt>
                <c:pt idx="7136">
                  <c:v>0.73249043118617008</c:v>
                </c:pt>
                <c:pt idx="7137">
                  <c:v>0.73448128866072904</c:v>
                </c:pt>
                <c:pt idx="7138">
                  <c:v>0.74976871587425398</c:v>
                </c:pt>
                <c:pt idx="7139">
                  <c:v>0.75814256172111694</c:v>
                </c:pt>
                <c:pt idx="7140">
                  <c:v>0.76184537522448226</c:v>
                </c:pt>
                <c:pt idx="7141">
                  <c:v>0.75727637999528397</c:v>
                </c:pt>
                <c:pt idx="7142">
                  <c:v>0.72513922397373309</c:v>
                </c:pt>
                <c:pt idx="7143">
                  <c:v>0.72449979139078813</c:v>
                </c:pt>
                <c:pt idx="7144">
                  <c:v>0.7291005314999911</c:v>
                </c:pt>
                <c:pt idx="7145">
                  <c:v>0.73743582999256296</c:v>
                </c:pt>
                <c:pt idx="7146">
                  <c:v>0.74203883759319433</c:v>
                </c:pt>
                <c:pt idx="7147">
                  <c:v>0.77923703448401016</c:v>
                </c:pt>
                <c:pt idx="7148">
                  <c:v>0.81560079452899714</c:v>
                </c:pt>
                <c:pt idx="7149">
                  <c:v>0.78705534493079599</c:v>
                </c:pt>
                <c:pt idx="7150">
                  <c:v>0.72220055508190184</c:v>
                </c:pt>
                <c:pt idx="7151">
                  <c:v>0.65367469660964728</c:v>
                </c:pt>
                <c:pt idx="7152">
                  <c:v>0.61062183684945726</c:v>
                </c:pt>
                <c:pt idx="7153">
                  <c:v>0.5691743610209149</c:v>
                </c:pt>
                <c:pt idx="7154">
                  <c:v>0.54509586953761302</c:v>
                </c:pt>
                <c:pt idx="7155">
                  <c:v>0.53343642861029994</c:v>
                </c:pt>
                <c:pt idx="7156">
                  <c:v>0.52874272135251299</c:v>
                </c:pt>
                <c:pt idx="7157">
                  <c:v>0.53647259963357308</c:v>
                </c:pt>
                <c:pt idx="7158">
                  <c:v>0.58524634026883393</c:v>
                </c:pt>
                <c:pt idx="7159">
                  <c:v>0.67196428247501216</c:v>
                </c:pt>
                <c:pt idx="7160">
                  <c:v>0.73761496181544384</c:v>
                </c:pt>
                <c:pt idx="7161">
                  <c:v>0.73798909790121003</c:v>
                </c:pt>
                <c:pt idx="7162">
                  <c:v>0.75522203276071609</c:v>
                </c:pt>
                <c:pt idx="7163">
                  <c:v>0.7625664374988661</c:v>
                </c:pt>
                <c:pt idx="7164">
                  <c:v>0.76645291780797098</c:v>
                </c:pt>
                <c:pt idx="7165">
                  <c:v>0.75809267690968118</c:v>
                </c:pt>
                <c:pt idx="7166">
                  <c:v>0.71986730640158214</c:v>
                </c:pt>
                <c:pt idx="7167">
                  <c:v>0.71507609701235297</c:v>
                </c:pt>
                <c:pt idx="7168">
                  <c:v>0.7163390897382409</c:v>
                </c:pt>
                <c:pt idx="7169">
                  <c:v>0.72205997061331106</c:v>
                </c:pt>
                <c:pt idx="7170">
                  <c:v>0.72235927948192402</c:v>
                </c:pt>
                <c:pt idx="7171">
                  <c:v>0.75563925118363118</c:v>
                </c:pt>
                <c:pt idx="7172">
                  <c:v>0.79558791517767991</c:v>
                </c:pt>
                <c:pt idx="7173">
                  <c:v>0.76883378380829703</c:v>
                </c:pt>
                <c:pt idx="7174">
                  <c:v>0.70548460826818116</c:v>
                </c:pt>
                <c:pt idx="7175">
                  <c:v>0.64706042411159714</c:v>
                </c:pt>
                <c:pt idx="7176">
                  <c:v>0.61821793313621298</c:v>
                </c:pt>
                <c:pt idx="7177">
                  <c:v>0.57998122517096884</c:v>
                </c:pt>
                <c:pt idx="7178">
                  <c:v>0.54759464509224187</c:v>
                </c:pt>
                <c:pt idx="7179">
                  <c:v>0.52583579734068608</c:v>
                </c:pt>
                <c:pt idx="7180">
                  <c:v>0.51739392675095686</c:v>
                </c:pt>
                <c:pt idx="7181">
                  <c:v>0.51177281549875708</c:v>
                </c:pt>
                <c:pt idx="7182">
                  <c:v>0.52140058410579193</c:v>
                </c:pt>
                <c:pt idx="7183">
                  <c:v>0.55285069022439115</c:v>
                </c:pt>
                <c:pt idx="7184">
                  <c:v>0.58600368240608003</c:v>
                </c:pt>
                <c:pt idx="7185">
                  <c:v>0.62425626281132596</c:v>
                </c:pt>
                <c:pt idx="7186">
                  <c:v>0.66734313494294983</c:v>
                </c:pt>
                <c:pt idx="7187">
                  <c:v>0.6790637981388431</c:v>
                </c:pt>
                <c:pt idx="7188">
                  <c:v>0.68161926097919312</c:v>
                </c:pt>
                <c:pt idx="7189">
                  <c:v>0.67405264208101312</c:v>
                </c:pt>
                <c:pt idx="7190">
                  <c:v>0.64696065448872619</c:v>
                </c:pt>
                <c:pt idx="7191">
                  <c:v>0.61612277105592483</c:v>
                </c:pt>
                <c:pt idx="7192">
                  <c:v>0.59994648720227783</c:v>
                </c:pt>
                <c:pt idx="7193">
                  <c:v>0.59773795055054701</c:v>
                </c:pt>
                <c:pt idx="7194">
                  <c:v>0.60556533096304899</c:v>
                </c:pt>
                <c:pt idx="7195">
                  <c:v>0.65285839969524895</c:v>
                </c:pt>
                <c:pt idx="7196">
                  <c:v>0.70771355234277211</c:v>
                </c:pt>
                <c:pt idx="7197">
                  <c:v>0.70245297222776493</c:v>
                </c:pt>
                <c:pt idx="7198">
                  <c:v>0.65751355959874502</c:v>
                </c:pt>
                <c:pt idx="7199">
                  <c:v>0.61253786710686198</c:v>
                </c:pt>
                <c:pt idx="7200">
                  <c:v>0.56422896221452312</c:v>
                </c:pt>
                <c:pt idx="7201">
                  <c:v>0.52179286012298898</c:v>
                </c:pt>
                <c:pt idx="7202">
                  <c:v>0.92769876829865605</c:v>
                </c:pt>
                <c:pt idx="7203">
                  <c:v>0.46082908556605706</c:v>
                </c:pt>
                <c:pt idx="7204">
                  <c:v>0.4508203783989701</c:v>
                </c:pt>
                <c:pt idx="7205">
                  <c:v>0.44965715529595301</c:v>
                </c:pt>
                <c:pt idx="7206">
                  <c:v>0.45420801059371996</c:v>
                </c:pt>
                <c:pt idx="7207">
                  <c:v>0.45562292524534304</c:v>
                </c:pt>
                <c:pt idx="7208">
                  <c:v>0.4704772615959511</c:v>
                </c:pt>
                <c:pt idx="7209">
                  <c:v>0.50923322509840896</c:v>
                </c:pt>
                <c:pt idx="7210">
                  <c:v>0.5399781413826259</c:v>
                </c:pt>
                <c:pt idx="7211">
                  <c:v>0.54926805376675691</c:v>
                </c:pt>
                <c:pt idx="7212">
                  <c:v>0.55760108476789905</c:v>
                </c:pt>
                <c:pt idx="7213">
                  <c:v>0.56416547245451421</c:v>
                </c:pt>
                <c:pt idx="7214">
                  <c:v>0.55039046202405295</c:v>
                </c:pt>
                <c:pt idx="7215">
                  <c:v>0.52720989714658906</c:v>
                </c:pt>
                <c:pt idx="7216">
                  <c:v>0.51603116440219898</c:v>
                </c:pt>
                <c:pt idx="7217">
                  <c:v>0.51755718613383583</c:v>
                </c:pt>
                <c:pt idx="7218">
                  <c:v>0.57807426487927904</c:v>
                </c:pt>
                <c:pt idx="7219">
                  <c:v>0.62830146752045313</c:v>
                </c:pt>
                <c:pt idx="7220">
                  <c:v>0.64232363451666108</c:v>
                </c:pt>
                <c:pt idx="7221">
                  <c:v>0.63867524080759019</c:v>
                </c:pt>
                <c:pt idx="7222">
                  <c:v>0.60595080450595895</c:v>
                </c:pt>
                <c:pt idx="7223">
                  <c:v>0.56578446133473603</c:v>
                </c:pt>
                <c:pt idx="7224">
                  <c:v>0.51913309267690999</c:v>
                </c:pt>
                <c:pt idx="7225">
                  <c:v>0.48755373954686498</c:v>
                </c:pt>
                <c:pt idx="7226">
                  <c:v>0.46659531626970402</c:v>
                </c:pt>
                <c:pt idx="7227">
                  <c:v>0.45958650026302905</c:v>
                </c:pt>
                <c:pt idx="7228">
                  <c:v>0.46025087525169106</c:v>
                </c:pt>
                <c:pt idx="7229">
                  <c:v>0.4774656701797671</c:v>
                </c:pt>
                <c:pt idx="7230">
                  <c:v>0.54660375133782002</c:v>
                </c:pt>
                <c:pt idx="7231">
                  <c:v>0.630496399223611</c:v>
                </c:pt>
                <c:pt idx="7232">
                  <c:v>0.69436029531808408</c:v>
                </c:pt>
                <c:pt idx="7233">
                  <c:v>0.72519137627659824</c:v>
                </c:pt>
                <c:pt idx="7234">
                  <c:v>0.744265514176356</c:v>
                </c:pt>
                <c:pt idx="7235">
                  <c:v>0.754664229869211</c:v>
                </c:pt>
                <c:pt idx="7236">
                  <c:v>0.76125809494440111</c:v>
                </c:pt>
                <c:pt idx="7237">
                  <c:v>0.75114735066301519</c:v>
                </c:pt>
                <c:pt idx="7238">
                  <c:v>0.71339588586355107</c:v>
                </c:pt>
                <c:pt idx="7239">
                  <c:v>0.71026674769169396</c:v>
                </c:pt>
                <c:pt idx="7240">
                  <c:v>0.71403305095506697</c:v>
                </c:pt>
                <c:pt idx="7241">
                  <c:v>0.73150180492317718</c:v>
                </c:pt>
                <c:pt idx="7242">
                  <c:v>0.78515745460482111</c:v>
                </c:pt>
                <c:pt idx="7243">
                  <c:v>0.80952165000816312</c:v>
                </c:pt>
                <c:pt idx="7244">
                  <c:v>0.79427503764035812</c:v>
                </c:pt>
                <c:pt idx="7245">
                  <c:v>0.75487283908066805</c:v>
                </c:pt>
                <c:pt idx="7246">
                  <c:v>0.69203611660347919</c:v>
                </c:pt>
                <c:pt idx="7247">
                  <c:v>0.65194233315798111</c:v>
                </c:pt>
                <c:pt idx="7248">
                  <c:v>0.61540624376439901</c:v>
                </c:pt>
                <c:pt idx="7249">
                  <c:v>0.5747319825131062</c:v>
                </c:pt>
                <c:pt idx="7250">
                  <c:v>0.54876467066954515</c:v>
                </c:pt>
                <c:pt idx="7251">
                  <c:v>0.53644085475356895</c:v>
                </c:pt>
                <c:pt idx="7252">
                  <c:v>0.53671295372503491</c:v>
                </c:pt>
                <c:pt idx="7253">
                  <c:v>0.54516616177190769</c:v>
                </c:pt>
                <c:pt idx="7254">
                  <c:v>0.5978309176991311</c:v>
                </c:pt>
                <c:pt idx="7255">
                  <c:v>0.67722713008144808</c:v>
                </c:pt>
                <c:pt idx="7256">
                  <c:v>0.73266049304333614</c:v>
                </c:pt>
                <c:pt idx="7257">
                  <c:v>0.753086055834709</c:v>
                </c:pt>
                <c:pt idx="7258">
                  <c:v>0.77854318210677209</c:v>
                </c:pt>
                <c:pt idx="7259">
                  <c:v>0.78764489270230609</c:v>
                </c:pt>
                <c:pt idx="7260">
                  <c:v>0.79319344422878113</c:v>
                </c:pt>
                <c:pt idx="7261">
                  <c:v>0.78443865982186589</c:v>
                </c:pt>
                <c:pt idx="7262">
                  <c:v>0.74515663830790702</c:v>
                </c:pt>
                <c:pt idx="7263">
                  <c:v>0.74216354962178199</c:v>
                </c:pt>
                <c:pt idx="7264">
                  <c:v>0.74906579353130009</c:v>
                </c:pt>
                <c:pt idx="7265">
                  <c:v>0.76619669127650714</c:v>
                </c:pt>
                <c:pt idx="7266">
                  <c:v>0.81495455947176498</c:v>
                </c:pt>
                <c:pt idx="7267">
                  <c:v>0.83327589021713511</c:v>
                </c:pt>
                <c:pt idx="7268">
                  <c:v>0.8157595189290181</c:v>
                </c:pt>
                <c:pt idx="7269">
                  <c:v>0.77882661853538226</c:v>
                </c:pt>
                <c:pt idx="7270">
                  <c:v>0.71806011573276185</c:v>
                </c:pt>
                <c:pt idx="7271">
                  <c:v>0.66903014856603804</c:v>
                </c:pt>
                <c:pt idx="7272">
                  <c:v>0.61540624376439901</c:v>
                </c:pt>
                <c:pt idx="7273">
                  <c:v>0.5747319825131062</c:v>
                </c:pt>
                <c:pt idx="7274">
                  <c:v>0.54876467066954515</c:v>
                </c:pt>
                <c:pt idx="7275">
                  <c:v>0.53644085475356895</c:v>
                </c:pt>
                <c:pt idx="7276">
                  <c:v>0.53671295372503491</c:v>
                </c:pt>
                <c:pt idx="7277">
                  <c:v>0.54516616177190769</c:v>
                </c:pt>
                <c:pt idx="7278">
                  <c:v>0.5978309176991311</c:v>
                </c:pt>
                <c:pt idx="7279">
                  <c:v>0.67722713008144808</c:v>
                </c:pt>
                <c:pt idx="7280">
                  <c:v>0.73266049304333614</c:v>
                </c:pt>
                <c:pt idx="7281">
                  <c:v>0.753086055834709</c:v>
                </c:pt>
                <c:pt idx="7282">
                  <c:v>0.77854318210677209</c:v>
                </c:pt>
                <c:pt idx="7283">
                  <c:v>0.78764489270230609</c:v>
                </c:pt>
                <c:pt idx="7284">
                  <c:v>0.79319344422878113</c:v>
                </c:pt>
                <c:pt idx="7285">
                  <c:v>0.78443865982186589</c:v>
                </c:pt>
                <c:pt idx="7286">
                  <c:v>0.74515663830790702</c:v>
                </c:pt>
                <c:pt idx="7287">
                  <c:v>0.74216354962178199</c:v>
                </c:pt>
                <c:pt idx="7288">
                  <c:v>0.74906579353130009</c:v>
                </c:pt>
                <c:pt idx="7289">
                  <c:v>0.76619669127650714</c:v>
                </c:pt>
                <c:pt idx="7290">
                  <c:v>0.81495455947176498</c:v>
                </c:pt>
                <c:pt idx="7291">
                  <c:v>0.83327589021713511</c:v>
                </c:pt>
                <c:pt idx="7292">
                  <c:v>0.8157595189290181</c:v>
                </c:pt>
                <c:pt idx="7293">
                  <c:v>0.77882661853538226</c:v>
                </c:pt>
                <c:pt idx="7294">
                  <c:v>0.71806011573276185</c:v>
                </c:pt>
                <c:pt idx="7295">
                  <c:v>0.66903014856603804</c:v>
                </c:pt>
                <c:pt idx="7296">
                  <c:v>0.65696482667295508</c:v>
                </c:pt>
                <c:pt idx="7297">
                  <c:v>0.6161477134616431</c:v>
                </c:pt>
                <c:pt idx="7298">
                  <c:v>0.57579770348468118</c:v>
                </c:pt>
                <c:pt idx="7299">
                  <c:v>0.55611361039055307</c:v>
                </c:pt>
                <c:pt idx="7300">
                  <c:v>0.54329774883450899</c:v>
                </c:pt>
                <c:pt idx="7301">
                  <c:v>0.53559054546773788</c:v>
                </c:pt>
                <c:pt idx="7302">
                  <c:v>0.53122789195856801</c:v>
                </c:pt>
                <c:pt idx="7303">
                  <c:v>0.53116440219856009</c:v>
                </c:pt>
                <c:pt idx="7304">
                  <c:v>0.53589665681063703</c:v>
                </c:pt>
                <c:pt idx="7305">
                  <c:v>0.57274339252997619</c:v>
                </c:pt>
                <c:pt idx="7306">
                  <c:v>0.60661291200319223</c:v>
                </c:pt>
                <c:pt idx="7307">
                  <c:v>0.62179830210241815</c:v>
                </c:pt>
                <c:pt idx="7308">
                  <c:v>0.62610653581729392</c:v>
                </c:pt>
                <c:pt idx="7309">
                  <c:v>0.62926741886915705</c:v>
                </c:pt>
                <c:pt idx="7310">
                  <c:v>0.62268942623396906</c:v>
                </c:pt>
                <c:pt idx="7311">
                  <c:v>0.60169472309394711</c:v>
                </c:pt>
                <c:pt idx="7312">
                  <c:v>0.58088595425109302</c:v>
                </c:pt>
                <c:pt idx="7313">
                  <c:v>0.58565222123460392</c:v>
                </c:pt>
                <c:pt idx="7314">
                  <c:v>0.65408738004970302</c:v>
                </c:pt>
                <c:pt idx="7315">
                  <c:v>0.70325793168501805</c:v>
                </c:pt>
                <c:pt idx="7316">
                  <c:v>0.71733905345837823</c:v>
                </c:pt>
                <c:pt idx="7317">
                  <c:v>0.71796261360132008</c:v>
                </c:pt>
                <c:pt idx="7318">
                  <c:v>0.6862517459684</c:v>
                </c:pt>
                <c:pt idx="7319">
                  <c:v>0.65383115351824006</c:v>
                </c:pt>
                <c:pt idx="7320">
                  <c:v>0.55457398371034072</c:v>
                </c:pt>
                <c:pt idx="7321">
                  <c:v>0.51028080613855309</c:v>
                </c:pt>
                <c:pt idx="7322">
                  <c:v>0.48339062528343607</c:v>
                </c:pt>
                <c:pt idx="7323">
                  <c:v>0.46806011573276307</c:v>
                </c:pt>
                <c:pt idx="7324">
                  <c:v>0.46403078346363802</c:v>
                </c:pt>
                <c:pt idx="7325">
                  <c:v>0.47584894879097406</c:v>
                </c:pt>
                <c:pt idx="7326">
                  <c:v>0.51672048179657903</c:v>
                </c:pt>
                <c:pt idx="7327">
                  <c:v>0.57598363778184902</c:v>
                </c:pt>
                <c:pt idx="7328">
                  <c:v>0.62366444754838823</c:v>
                </c:pt>
                <c:pt idx="7329">
                  <c:v>0.661087126090663</c:v>
                </c:pt>
                <c:pt idx="7330">
                  <c:v>0.68774602282003405</c:v>
                </c:pt>
                <c:pt idx="7331">
                  <c:v>0.69694523554701016</c:v>
                </c:pt>
                <c:pt idx="7332">
                  <c:v>0.70152783572478095</c:v>
                </c:pt>
                <c:pt idx="7333">
                  <c:v>0.6960994612440361</c:v>
                </c:pt>
                <c:pt idx="7334">
                  <c:v>0.66411649463964995</c:v>
                </c:pt>
                <c:pt idx="7335">
                  <c:v>0.64796742068315016</c:v>
                </c:pt>
                <c:pt idx="7336">
                  <c:v>0.64630988444863713</c:v>
                </c:pt>
                <c:pt idx="7337">
                  <c:v>0.66524343787980522</c:v>
                </c:pt>
                <c:pt idx="7338">
                  <c:v>0.72427757723075803</c:v>
                </c:pt>
                <c:pt idx="7339">
                  <c:v>0.75327199013187718</c:v>
                </c:pt>
                <c:pt idx="7340">
                  <c:v>0.74172819126743705</c:v>
                </c:pt>
                <c:pt idx="7341">
                  <c:v>0.72282184773341518</c:v>
                </c:pt>
                <c:pt idx="7342">
                  <c:v>0.67544714930977512</c:v>
                </c:pt>
                <c:pt idx="7343">
                  <c:v>0.64101755945362504</c:v>
                </c:pt>
                <c:pt idx="7344">
                  <c:v>0.59426642117292772</c:v>
                </c:pt>
                <c:pt idx="7345">
                  <c:v>0.54724091642933614</c:v>
                </c:pt>
                <c:pt idx="7346">
                  <c:v>0.51708554791662886</c:v>
                </c:pt>
                <c:pt idx="7347">
                  <c:v>0.49957824659422806</c:v>
                </c:pt>
                <c:pt idx="7348">
                  <c:v>0.49235855388466609</c:v>
                </c:pt>
                <c:pt idx="7349">
                  <c:v>0.4883337565984</c:v>
                </c:pt>
                <c:pt idx="7350">
                  <c:v>0.50310646325756891</c:v>
                </c:pt>
                <c:pt idx="7351">
                  <c:v>0.52180419758013308</c:v>
                </c:pt>
                <c:pt idx="7352">
                  <c:v>0.55054918642407513</c:v>
                </c:pt>
                <c:pt idx="7353">
                  <c:v>0.59945444156221073</c:v>
                </c:pt>
                <c:pt idx="7354">
                  <c:v>0.64606272788288799</c:v>
                </c:pt>
                <c:pt idx="7355">
                  <c:v>0.65764053911876219</c:v>
                </c:pt>
                <c:pt idx="7356">
                  <c:v>0.65777885609592424</c:v>
                </c:pt>
                <c:pt idx="7357">
                  <c:v>0.64980182124911623</c:v>
                </c:pt>
                <c:pt idx="7358">
                  <c:v>0.62416102817131303</c:v>
                </c:pt>
                <c:pt idx="7359">
                  <c:v>0.6010144756652821</c:v>
                </c:pt>
                <c:pt idx="7360">
                  <c:v>0.58401282493152185</c:v>
                </c:pt>
                <c:pt idx="7361">
                  <c:v>0.59354535889854299</c:v>
                </c:pt>
                <c:pt idx="7362">
                  <c:v>0.65623922941571311</c:v>
                </c:pt>
                <c:pt idx="7363">
                  <c:v>0.69378208500371896</c:v>
                </c:pt>
                <c:pt idx="7364">
                  <c:v>0.69975692491882402</c:v>
                </c:pt>
                <c:pt idx="7365">
                  <c:v>0.69083661363760018</c:v>
                </c:pt>
                <c:pt idx="7366">
                  <c:v>0.64822591470604207</c:v>
                </c:pt>
                <c:pt idx="7367">
                  <c:v>0.62244907214250722</c:v>
                </c:pt>
                <c:pt idx="7368">
                  <c:v>0.58683811925190887</c:v>
                </c:pt>
                <c:pt idx="7369">
                  <c:v>0.53789431675948318</c:v>
                </c:pt>
                <c:pt idx="7370">
                  <c:v>0.49949208191993011</c:v>
                </c:pt>
                <c:pt idx="7371">
                  <c:v>0.47747927512834004</c:v>
                </c:pt>
                <c:pt idx="7372">
                  <c:v>0.46503301467520403</c:v>
                </c:pt>
                <c:pt idx="7373">
                  <c:v>0.46050710178315502</c:v>
                </c:pt>
                <c:pt idx="7374">
                  <c:v>0.46329611624068101</c:v>
                </c:pt>
                <c:pt idx="7375">
                  <c:v>0.46062274384602808</c:v>
                </c:pt>
                <c:pt idx="7376">
                  <c:v>0.46550692038384112</c:v>
                </c:pt>
                <c:pt idx="7377">
                  <c:v>0.50518121791499604</c:v>
                </c:pt>
                <c:pt idx="7378">
                  <c:v>0.54466051118326797</c:v>
                </c:pt>
                <c:pt idx="7379">
                  <c:v>0.56597266312333305</c:v>
                </c:pt>
                <c:pt idx="7380">
                  <c:v>0.57224000943276399</c:v>
                </c:pt>
                <c:pt idx="7381">
                  <c:v>0.57497233660456815</c:v>
                </c:pt>
                <c:pt idx="7382">
                  <c:v>0.57179104612984621</c:v>
                </c:pt>
                <c:pt idx="7383">
                  <c:v>0.55381437408166589</c:v>
                </c:pt>
                <c:pt idx="7384">
                  <c:v>0.5379192591652</c:v>
                </c:pt>
                <c:pt idx="7385">
                  <c:v>0.54534302610336105</c:v>
                </c:pt>
                <c:pt idx="7386">
                  <c:v>0.61366027536415912</c:v>
                </c:pt>
                <c:pt idx="7387">
                  <c:v>0.66208482231937227</c:v>
                </c:pt>
                <c:pt idx="7388">
                  <c:v>0.67732009723003206</c:v>
                </c:pt>
                <c:pt idx="7389">
                  <c:v>0.68038574564188103</c:v>
                </c:pt>
                <c:pt idx="7390">
                  <c:v>0.64831661436319821</c:v>
                </c:pt>
                <c:pt idx="7391">
                  <c:v>0.62053304188510194</c:v>
                </c:pt>
                <c:pt idx="7392">
                  <c:v>0.56056016108259088</c:v>
                </c:pt>
                <c:pt idx="7393">
                  <c:v>0.52218740363161398</c:v>
                </c:pt>
                <c:pt idx="7394">
                  <c:v>0.4962200917880531</c:v>
                </c:pt>
                <c:pt idx="7395">
                  <c:v>0.485571952038021</c:v>
                </c:pt>
                <c:pt idx="7396">
                  <c:v>0.48480100495220108</c:v>
                </c:pt>
                <c:pt idx="7397">
                  <c:v>0.49951022185136107</c:v>
                </c:pt>
                <c:pt idx="7398">
                  <c:v>0.56979792116385808</c:v>
                </c:pt>
                <c:pt idx="7399">
                  <c:v>0.66247709833656809</c:v>
                </c:pt>
                <c:pt idx="7400">
                  <c:v>0.73081248752879713</c:v>
                </c:pt>
                <c:pt idx="7401">
                  <c:v>0.754453353166325</c:v>
                </c:pt>
                <c:pt idx="7402">
                  <c:v>0.77621446840930908</c:v>
                </c:pt>
                <c:pt idx="7403">
                  <c:v>0.78564950024488922</c:v>
                </c:pt>
                <c:pt idx="7404">
                  <c:v>0.7900008162969141</c:v>
                </c:pt>
                <c:pt idx="7405">
                  <c:v>0.78031409291272891</c:v>
                </c:pt>
                <c:pt idx="7406">
                  <c:v>0.74260797794184308</c:v>
                </c:pt>
                <c:pt idx="7407">
                  <c:v>0.73905935385564203</c:v>
                </c:pt>
                <c:pt idx="7408">
                  <c:v>0.74021123950151513</c:v>
                </c:pt>
                <c:pt idx="7409">
                  <c:v>0.75542837448074407</c:v>
                </c:pt>
                <c:pt idx="7410">
                  <c:v>0.81246258639142288</c:v>
                </c:pt>
                <c:pt idx="7411">
                  <c:v>0.8360921145718071</c:v>
                </c:pt>
                <c:pt idx="7412">
                  <c:v>0.82050311099823992</c:v>
                </c:pt>
                <c:pt idx="7413">
                  <c:v>0.79236354236580997</c:v>
                </c:pt>
                <c:pt idx="7414">
                  <c:v>0.72595098590527296</c:v>
                </c:pt>
                <c:pt idx="7415">
                  <c:v>0.68583679503691486</c:v>
                </c:pt>
                <c:pt idx="7416">
                  <c:v>0.63452119650987726</c:v>
                </c:pt>
                <c:pt idx="7417">
                  <c:v>0.5909876285667639</c:v>
                </c:pt>
                <c:pt idx="7418">
                  <c:v>0.56149436755129101</c:v>
                </c:pt>
                <c:pt idx="7419">
                  <c:v>0.54874879822954314</c:v>
                </c:pt>
                <c:pt idx="7420">
                  <c:v>0.54118671431421994</c:v>
                </c:pt>
                <c:pt idx="7421">
                  <c:v>0.54844041939521504</c:v>
                </c:pt>
                <c:pt idx="7422">
                  <c:v>0.60561975075734198</c:v>
                </c:pt>
                <c:pt idx="7423">
                  <c:v>0.6856735356540351</c:v>
                </c:pt>
                <c:pt idx="7424">
                  <c:v>0.74543327226223099</c:v>
                </c:pt>
                <c:pt idx="7425">
                  <c:v>0.76700391822518921</c:v>
                </c:pt>
                <c:pt idx="7426">
                  <c:v>0.78368131768461913</c:v>
                </c:pt>
                <c:pt idx="7427">
                  <c:v>0.79038175485696682</c:v>
                </c:pt>
                <c:pt idx="7428">
                  <c:v>0.79533168864621684</c:v>
                </c:pt>
                <c:pt idx="7429">
                  <c:v>0.78758140294229684</c:v>
                </c:pt>
                <c:pt idx="7430">
                  <c:v>0.74807263228545018</c:v>
                </c:pt>
                <c:pt idx="7431">
                  <c:v>0.74475982730785306</c:v>
                </c:pt>
                <c:pt idx="7432">
                  <c:v>0.7469048741995753</c:v>
                </c:pt>
                <c:pt idx="7433">
                  <c:v>0.7657658679050191</c:v>
                </c:pt>
                <c:pt idx="7434">
                  <c:v>0.82446668601592688</c:v>
                </c:pt>
                <c:pt idx="7435">
                  <c:v>0.84820051880203884</c:v>
                </c:pt>
                <c:pt idx="7436">
                  <c:v>0.83226685653128207</c:v>
                </c:pt>
                <c:pt idx="7437">
                  <c:v>0.79842227946378308</c:v>
                </c:pt>
                <c:pt idx="7438">
                  <c:v>0.73238159159758409</c:v>
                </c:pt>
                <c:pt idx="7439">
                  <c:v>0.69449634480381583</c:v>
                </c:pt>
                <c:pt idx="7440">
                  <c:v>0.63757777495601098</c:v>
                </c:pt>
                <c:pt idx="7441">
                  <c:v>0.5911985052696499</c:v>
                </c:pt>
                <c:pt idx="7442">
                  <c:v>0.55893890471093988</c:v>
                </c:pt>
                <c:pt idx="7443">
                  <c:v>0.54461969633754814</c:v>
                </c:pt>
                <c:pt idx="7444">
                  <c:v>0.53802356377092886</c:v>
                </c:pt>
                <c:pt idx="7445">
                  <c:v>0.55060133872693984</c:v>
                </c:pt>
                <c:pt idx="7446">
                  <c:v>0.6023817729968981</c:v>
                </c:pt>
                <c:pt idx="7447">
                  <c:v>0.68586173744263201</c:v>
                </c:pt>
                <c:pt idx="7448">
                  <c:v>0.7465307381138101</c:v>
                </c:pt>
                <c:pt idx="7449">
                  <c:v>0.76091570373864004</c:v>
                </c:pt>
                <c:pt idx="7450">
                  <c:v>0.77879714114680609</c:v>
                </c:pt>
                <c:pt idx="7451">
                  <c:v>0.78620957062782304</c:v>
                </c:pt>
                <c:pt idx="7452">
                  <c:v>0.79190324160574699</c:v>
                </c:pt>
                <c:pt idx="7453">
                  <c:v>0.78571525749632709</c:v>
                </c:pt>
                <c:pt idx="7454">
                  <c:v>0.74645364340522802</c:v>
                </c:pt>
                <c:pt idx="7455">
                  <c:v>0.74222023690750416</c:v>
                </c:pt>
                <c:pt idx="7456">
                  <c:v>0.74640149110236398</c:v>
                </c:pt>
                <c:pt idx="7457">
                  <c:v>0.76642117292796597</c:v>
                </c:pt>
                <c:pt idx="7458">
                  <c:v>0.82234431403849306</c:v>
                </c:pt>
                <c:pt idx="7459">
                  <c:v>0.84845447784207395</c:v>
                </c:pt>
                <c:pt idx="7460">
                  <c:v>0.83115125074827212</c:v>
                </c:pt>
                <c:pt idx="7461">
                  <c:v>0.80097093982984702</c:v>
                </c:pt>
                <c:pt idx="7462">
                  <c:v>0.73334074047200104</c:v>
                </c:pt>
                <c:pt idx="7463">
                  <c:v>0.69328550438079295</c:v>
                </c:pt>
                <c:pt idx="7464">
                  <c:v>0.64267056070527995</c:v>
                </c:pt>
                <c:pt idx="7465">
                  <c:v>0.59578110544742091</c:v>
                </c:pt>
                <c:pt idx="7466">
                  <c:v>0.56023364231683204</c:v>
                </c:pt>
                <c:pt idx="7467">
                  <c:v>0.54542919077765872</c:v>
                </c:pt>
                <c:pt idx="7468">
                  <c:v>0.53961307526257607</c:v>
                </c:pt>
                <c:pt idx="7469">
                  <c:v>0.5504630217497779</c:v>
                </c:pt>
                <c:pt idx="7470">
                  <c:v>0.60362435829992611</c:v>
                </c:pt>
                <c:pt idx="7471">
                  <c:v>0.69217670107206986</c:v>
                </c:pt>
                <c:pt idx="7472">
                  <c:v>0.7543785259491721</c:v>
                </c:pt>
                <c:pt idx="7473">
                  <c:v>0.77572015527781313</c:v>
                </c:pt>
                <c:pt idx="7474">
                  <c:v>0.79350182306310912</c:v>
                </c:pt>
                <c:pt idx="7475">
                  <c:v>0.79847216427521883</c:v>
                </c:pt>
                <c:pt idx="7476">
                  <c:v>0.80230875977288796</c:v>
                </c:pt>
                <c:pt idx="7477">
                  <c:v>0.79432038746893496</c:v>
                </c:pt>
                <c:pt idx="7478">
                  <c:v>0.75699747854953126</c:v>
                </c:pt>
                <c:pt idx="7479">
                  <c:v>0.75155549912021302</c:v>
                </c:pt>
                <c:pt idx="7480">
                  <c:v>0.75200899740599014</c:v>
                </c:pt>
                <c:pt idx="7481">
                  <c:v>0.7711443575743282</c:v>
                </c:pt>
                <c:pt idx="7482">
                  <c:v>0.83668392983474493</c:v>
                </c:pt>
                <c:pt idx="7483">
                  <c:v>0.85824777332341706</c:v>
                </c:pt>
                <c:pt idx="7484">
                  <c:v>0.84795789721914816</c:v>
                </c:pt>
                <c:pt idx="7485">
                  <c:v>0.81476635768316807</c:v>
                </c:pt>
                <c:pt idx="7486">
                  <c:v>0.74856014294265982</c:v>
                </c:pt>
                <c:pt idx="7487">
                  <c:v>0.70755029295989313</c:v>
                </c:pt>
                <c:pt idx="7488">
                  <c:v>0.65397854046111714</c:v>
                </c:pt>
                <c:pt idx="7489">
                  <c:v>0.60415268380285492</c:v>
                </c:pt>
                <c:pt idx="7490">
                  <c:v>0.57200645781558912</c:v>
                </c:pt>
                <c:pt idx="7491">
                  <c:v>0.5519777060242711</c:v>
                </c:pt>
                <c:pt idx="7492">
                  <c:v>0.54572623215484206</c:v>
                </c:pt>
                <c:pt idx="7493">
                  <c:v>0.5553880131333101</c:v>
                </c:pt>
                <c:pt idx="7494">
                  <c:v>0.60071289930524097</c:v>
                </c:pt>
                <c:pt idx="7495">
                  <c:v>0.67619315398987823</c:v>
                </c:pt>
                <c:pt idx="7496">
                  <c:v>0.73237478912329701</c:v>
                </c:pt>
                <c:pt idx="7497">
                  <c:v>0.7511246757487261</c:v>
                </c:pt>
                <c:pt idx="7498">
                  <c:v>0.77391296460899395</c:v>
                </c:pt>
                <c:pt idx="7499">
                  <c:v>0.78108730748997801</c:v>
                </c:pt>
                <c:pt idx="7500">
                  <c:v>0.78123242694142592</c:v>
                </c:pt>
                <c:pt idx="7501">
                  <c:v>0.77342772144321303</c:v>
                </c:pt>
                <c:pt idx="7502">
                  <c:v>0.73526810818655097</c:v>
                </c:pt>
                <c:pt idx="7503">
                  <c:v>0.72181281404756303</c:v>
                </c:pt>
                <c:pt idx="7504">
                  <c:v>0.71848413662996402</c:v>
                </c:pt>
                <c:pt idx="7505">
                  <c:v>0.73448582364358728</c:v>
                </c:pt>
                <c:pt idx="7506">
                  <c:v>0.80043581185263091</c:v>
                </c:pt>
                <c:pt idx="7507">
                  <c:v>0.82348712971864979</c:v>
                </c:pt>
                <c:pt idx="7508">
                  <c:v>0.81542619768897295</c:v>
                </c:pt>
                <c:pt idx="7509">
                  <c:v>0.79551082046909904</c:v>
                </c:pt>
                <c:pt idx="7510">
                  <c:v>0.73774874380974809</c:v>
                </c:pt>
                <c:pt idx="7511">
                  <c:v>0.70456627423948304</c:v>
                </c:pt>
                <c:pt idx="7512">
                  <c:v>0.65799880276452627</c:v>
                </c:pt>
                <c:pt idx="7513">
                  <c:v>0.60776706514049395</c:v>
                </c:pt>
                <c:pt idx="7514">
                  <c:v>0.5671041413463459</c:v>
                </c:pt>
                <c:pt idx="7515">
                  <c:v>0.54279890072015502</c:v>
                </c:pt>
                <c:pt idx="7516">
                  <c:v>0.53033223284415998</c:v>
                </c:pt>
                <c:pt idx="7517">
                  <c:v>0.52421000598617684</c:v>
                </c:pt>
                <c:pt idx="7518">
                  <c:v>0.53013269359841808</c:v>
                </c:pt>
                <c:pt idx="7519">
                  <c:v>0.54712754185789192</c:v>
                </c:pt>
                <c:pt idx="7520">
                  <c:v>0.57652783572478095</c:v>
                </c:pt>
                <c:pt idx="7521">
                  <c:v>0.63147142053803018</c:v>
                </c:pt>
                <c:pt idx="7522">
                  <c:v>0.672388303372213</c:v>
                </c:pt>
                <c:pt idx="7523">
                  <c:v>0.68241288297930192</c:v>
                </c:pt>
                <c:pt idx="7524">
                  <c:v>0.6822904384421421</c:v>
                </c:pt>
                <c:pt idx="7525">
                  <c:v>0.67991864240753219</c:v>
                </c:pt>
                <c:pt idx="7526">
                  <c:v>0.65481977978123196</c:v>
                </c:pt>
                <c:pt idx="7527">
                  <c:v>0.62731057376603094</c:v>
                </c:pt>
                <c:pt idx="7528">
                  <c:v>0.61312061240408533</c:v>
                </c:pt>
                <c:pt idx="7529">
                  <c:v>0.62548524316578114</c:v>
                </c:pt>
                <c:pt idx="7530">
                  <c:v>0.69037858036896593</c:v>
                </c:pt>
                <c:pt idx="7531">
                  <c:v>0.72778538647123903</c:v>
                </c:pt>
                <c:pt idx="7532">
                  <c:v>0.74109102617592115</c:v>
                </c:pt>
                <c:pt idx="7533">
                  <c:v>0.73322963339198621</c:v>
                </c:pt>
                <c:pt idx="7534">
                  <c:v>0.69484100350100719</c:v>
                </c:pt>
                <c:pt idx="7535">
                  <c:v>0.67197788742358533</c:v>
                </c:pt>
                <c:pt idx="7536">
                  <c:v>0.6159799190959061</c:v>
                </c:pt>
                <c:pt idx="7537">
                  <c:v>0.56306347162007708</c:v>
                </c:pt>
                <c:pt idx="7538">
                  <c:v>0.52186088486585491</c:v>
                </c:pt>
                <c:pt idx="7539">
                  <c:v>0.494773432256426</c:v>
                </c:pt>
                <c:pt idx="7540">
                  <c:v>0.48256525840332287</c:v>
                </c:pt>
                <c:pt idx="7541">
                  <c:v>0.47623215484245501</c:v>
                </c:pt>
                <c:pt idx="7542">
                  <c:v>0.47637273931104512</c:v>
                </c:pt>
                <c:pt idx="7543">
                  <c:v>0.47109175177317797</c:v>
                </c:pt>
                <c:pt idx="7544">
                  <c:v>0.47594191593955804</c:v>
                </c:pt>
                <c:pt idx="7545">
                  <c:v>0.51604023436791402</c:v>
                </c:pt>
                <c:pt idx="7546">
                  <c:v>0.55454904130462401</c:v>
                </c:pt>
                <c:pt idx="7547">
                  <c:v>0.57219239211275796</c:v>
                </c:pt>
                <c:pt idx="7548">
                  <c:v>0.57723075806773394</c:v>
                </c:pt>
                <c:pt idx="7549">
                  <c:v>0.58199702505124473</c:v>
                </c:pt>
                <c:pt idx="7550">
                  <c:v>0.57784524824496208</c:v>
                </c:pt>
                <c:pt idx="7551">
                  <c:v>0.55725415857928107</c:v>
                </c:pt>
                <c:pt idx="7552">
                  <c:v>0.54266738621727983</c:v>
                </c:pt>
                <c:pt idx="7553">
                  <c:v>0.55136321584704373</c:v>
                </c:pt>
                <c:pt idx="7554">
                  <c:v>0.62424492535418219</c:v>
                </c:pt>
                <c:pt idx="7555">
                  <c:v>0.6748485315725512</c:v>
                </c:pt>
                <c:pt idx="7556">
                  <c:v>0.69915150470731191</c:v>
                </c:pt>
                <c:pt idx="7557">
                  <c:v>0.700174143341738</c:v>
                </c:pt>
                <c:pt idx="7558">
                  <c:v>0.66378090590817618</c:v>
                </c:pt>
                <c:pt idx="7559">
                  <c:v>0.63803580822464512</c:v>
                </c:pt>
                <c:pt idx="7560">
                  <c:v>0.57301095651858425</c:v>
                </c:pt>
                <c:pt idx="7561">
                  <c:v>0.53196482667295497</c:v>
                </c:pt>
                <c:pt idx="7562">
                  <c:v>0.50154416166306892</c:v>
                </c:pt>
                <c:pt idx="7563">
                  <c:v>0.49092549930161311</c:v>
                </c:pt>
                <c:pt idx="7564">
                  <c:v>0.48672157019246504</c:v>
                </c:pt>
                <c:pt idx="7565">
                  <c:v>0.50643060569230991</c:v>
                </c:pt>
                <c:pt idx="7566">
                  <c:v>0.57912411341085113</c:v>
                </c:pt>
                <c:pt idx="7567">
                  <c:v>0.67330436990948195</c:v>
                </c:pt>
                <c:pt idx="7568">
                  <c:v>0.74169871387886122</c:v>
                </c:pt>
                <c:pt idx="7569">
                  <c:v>0.76990177227130119</c:v>
                </c:pt>
                <c:pt idx="7570">
                  <c:v>0.79470132602898713</c:v>
                </c:pt>
                <c:pt idx="7571">
                  <c:v>0.8003292397554741</c:v>
                </c:pt>
                <c:pt idx="7572">
                  <c:v>0.80074419068695901</c:v>
                </c:pt>
                <c:pt idx="7573">
                  <c:v>0.79441335461751994</c:v>
                </c:pt>
                <c:pt idx="7574">
                  <c:v>0.75840332323543802</c:v>
                </c:pt>
                <c:pt idx="7575">
                  <c:v>0.75324478023473107</c:v>
                </c:pt>
                <c:pt idx="7576">
                  <c:v>0.75039000852576809</c:v>
                </c:pt>
                <c:pt idx="7577">
                  <c:v>0.77066818437426299</c:v>
                </c:pt>
                <c:pt idx="7578">
                  <c:v>0.83491301902878812</c:v>
                </c:pt>
                <c:pt idx="7579">
                  <c:v>0.85206205670542601</c:v>
                </c:pt>
                <c:pt idx="7580">
                  <c:v>0.83852286538356902</c:v>
                </c:pt>
                <c:pt idx="7581">
                  <c:v>0.80822237741941305</c:v>
                </c:pt>
                <c:pt idx="7582">
                  <c:v>0.74905899105701401</c:v>
                </c:pt>
                <c:pt idx="7583">
                  <c:v>0.71167712736045807</c:v>
                </c:pt>
                <c:pt idx="7584">
                  <c:v>0.669470041903242</c:v>
                </c:pt>
                <c:pt idx="7585">
                  <c:v>0.6196396502621222</c:v>
                </c:pt>
                <c:pt idx="7586">
                  <c:v>0.5887133346635951</c:v>
                </c:pt>
                <c:pt idx="7587">
                  <c:v>0.56855080087797294</c:v>
                </c:pt>
                <c:pt idx="7588">
                  <c:v>0.55938786801385898</c:v>
                </c:pt>
                <c:pt idx="7589">
                  <c:v>0.56573230903187199</c:v>
                </c:pt>
                <c:pt idx="7590">
                  <c:v>0.62049902951366809</c:v>
                </c:pt>
                <c:pt idx="7591">
                  <c:v>0.70525105665100618</c:v>
                </c:pt>
                <c:pt idx="7592">
                  <c:v>0.76909454532261901</c:v>
                </c:pt>
                <c:pt idx="7593">
                  <c:v>0.79554483284053212</c:v>
                </c:pt>
                <c:pt idx="7594">
                  <c:v>0.81719710849492999</c:v>
                </c:pt>
                <c:pt idx="7595">
                  <c:v>0.82114481107261394</c:v>
                </c:pt>
                <c:pt idx="7596">
                  <c:v>0.81907685888947313</c:v>
                </c:pt>
                <c:pt idx="7597">
                  <c:v>0.81327434832296286</c:v>
                </c:pt>
                <c:pt idx="7598">
                  <c:v>0.77062283454568525</c:v>
                </c:pt>
                <c:pt idx="7599">
                  <c:v>0.76432374335624997</c:v>
                </c:pt>
                <c:pt idx="7600">
                  <c:v>0.76702205815661995</c:v>
                </c:pt>
                <c:pt idx="7601">
                  <c:v>0.78857909917100499</c:v>
                </c:pt>
                <c:pt idx="7602">
                  <c:v>0.85859923449489417</c:v>
                </c:pt>
                <c:pt idx="7603">
                  <c:v>0.8722064505596171</c:v>
                </c:pt>
                <c:pt idx="7604">
                  <c:v>0.86004362653509225</c:v>
                </c:pt>
                <c:pt idx="7605">
                  <c:v>0.82658905799336102</c:v>
                </c:pt>
                <c:pt idx="7606">
                  <c:v>0.76181136285304807</c:v>
                </c:pt>
                <c:pt idx="7607">
                  <c:v>0.72237741941335409</c:v>
                </c:pt>
                <c:pt idx="7608">
                  <c:v>0.66895758884031398</c:v>
                </c:pt>
                <c:pt idx="7609">
                  <c:v>0.61982104957643214</c:v>
                </c:pt>
                <c:pt idx="7610">
                  <c:v>0.58821221905781185</c:v>
                </c:pt>
                <c:pt idx="7611">
                  <c:v>0.56922197834092203</c:v>
                </c:pt>
                <c:pt idx="7612">
                  <c:v>0.56354191231157125</c:v>
                </c:pt>
                <c:pt idx="7613">
                  <c:v>0.5716277867469659</c:v>
                </c:pt>
                <c:pt idx="7614">
                  <c:v>0.6278162243546721</c:v>
                </c:pt>
                <c:pt idx="7615">
                  <c:v>0.7141781704065161</c:v>
                </c:pt>
                <c:pt idx="7616">
                  <c:v>0.77913499736971015</c:v>
                </c:pt>
                <c:pt idx="7617">
                  <c:v>0.80165345474994099</c:v>
                </c:pt>
                <c:pt idx="7618">
                  <c:v>0.82240326881564385</c:v>
                </c:pt>
                <c:pt idx="7619">
                  <c:v>0.82707430115914204</c:v>
                </c:pt>
                <c:pt idx="7620">
                  <c:v>0.82690650679340405</c:v>
                </c:pt>
                <c:pt idx="7621">
                  <c:v>0.81659622326627601</c:v>
                </c:pt>
                <c:pt idx="7622">
                  <c:v>0.77715774484372402</c:v>
                </c:pt>
                <c:pt idx="7623">
                  <c:v>0.77352749106608409</c:v>
                </c:pt>
                <c:pt idx="7624">
                  <c:v>0.77578818002067895</c:v>
                </c:pt>
                <c:pt idx="7625">
                  <c:v>0.80178043426995804</c:v>
                </c:pt>
                <c:pt idx="7626">
                  <c:v>0.8641591234785132</c:v>
                </c:pt>
                <c:pt idx="7627">
                  <c:v>0.87861211384620896</c:v>
                </c:pt>
                <c:pt idx="7628">
                  <c:v>0.86497768788434004</c:v>
                </c:pt>
                <c:pt idx="7629">
                  <c:v>0.83856821521214597</c:v>
                </c:pt>
                <c:pt idx="7630">
                  <c:v>0.77238240789449808</c:v>
                </c:pt>
                <c:pt idx="7631">
                  <c:v>0.73788706078690991</c:v>
                </c:pt>
                <c:pt idx="7632">
                  <c:v>0.67287808152085216</c:v>
                </c:pt>
                <c:pt idx="7633">
                  <c:v>0.62276652094255092</c:v>
                </c:pt>
                <c:pt idx="7634">
                  <c:v>0.58915322800079784</c:v>
                </c:pt>
                <c:pt idx="7635">
                  <c:v>0.57316061095288995</c:v>
                </c:pt>
                <c:pt idx="7636">
                  <c:v>0.56751909227783104</c:v>
                </c:pt>
                <c:pt idx="7637">
                  <c:v>0.57426714677018498</c:v>
                </c:pt>
                <c:pt idx="7638">
                  <c:v>0.626464799463058</c:v>
                </c:pt>
                <c:pt idx="7639">
                  <c:v>0.71790592631559924</c:v>
                </c:pt>
                <c:pt idx="7640">
                  <c:v>0.78251809458160193</c:v>
                </c:pt>
                <c:pt idx="7641">
                  <c:v>0.80418624267600303</c:v>
                </c:pt>
                <c:pt idx="7642">
                  <c:v>0.82592014802184099</c:v>
                </c:pt>
                <c:pt idx="7643">
                  <c:v>0.83111723837683904</c:v>
                </c:pt>
                <c:pt idx="7644">
                  <c:v>0.8314981769368911</c:v>
                </c:pt>
                <c:pt idx="7645">
                  <c:v>0.82545757977034773</c:v>
                </c:pt>
                <c:pt idx="7646">
                  <c:v>0.78503501006766196</c:v>
                </c:pt>
                <c:pt idx="7647">
                  <c:v>0.78045240988988984</c:v>
                </c:pt>
                <c:pt idx="7648">
                  <c:v>0.78323688936455793</c:v>
                </c:pt>
                <c:pt idx="7649">
                  <c:v>0.80913390897382398</c:v>
                </c:pt>
                <c:pt idx="7650">
                  <c:v>0.87027454786220892</c:v>
                </c:pt>
                <c:pt idx="7651">
                  <c:v>0.88350989533259605</c:v>
                </c:pt>
                <c:pt idx="7652">
                  <c:v>0.87067589384512123</c:v>
                </c:pt>
                <c:pt idx="7653">
                  <c:v>0.84206695448691193</c:v>
                </c:pt>
                <c:pt idx="7654">
                  <c:v>0.77921435956972107</c:v>
                </c:pt>
                <c:pt idx="7655">
                  <c:v>0.74120440074736493</c:v>
                </c:pt>
                <c:pt idx="7656">
                  <c:v>0.69113365501478408</c:v>
                </c:pt>
                <c:pt idx="7657">
                  <c:v>0.63767300959602413</c:v>
                </c:pt>
                <c:pt idx="7658">
                  <c:v>0.60052243002521399</c:v>
                </c:pt>
                <c:pt idx="7659">
                  <c:v>0.58342554465144092</c:v>
                </c:pt>
                <c:pt idx="7660">
                  <c:v>0.57728291037059909</c:v>
                </c:pt>
                <c:pt idx="7661">
                  <c:v>0.58389718286864889</c:v>
                </c:pt>
                <c:pt idx="7662">
                  <c:v>0.63600186841293704</c:v>
                </c:pt>
                <c:pt idx="7663">
                  <c:v>0.72846563389990404</c:v>
                </c:pt>
                <c:pt idx="7664">
                  <c:v>0.79562646253197111</c:v>
                </c:pt>
                <c:pt idx="7665">
                  <c:v>0.81733996045494894</c:v>
                </c:pt>
                <c:pt idx="7666">
                  <c:v>0.83992644257804716</c:v>
                </c:pt>
                <c:pt idx="7667">
                  <c:v>0.84399885718432022</c:v>
                </c:pt>
                <c:pt idx="7668">
                  <c:v>0.84629809349320606</c:v>
                </c:pt>
                <c:pt idx="7669">
                  <c:v>0.83767709108059618</c:v>
                </c:pt>
                <c:pt idx="7670">
                  <c:v>0.79668311353783094</c:v>
                </c:pt>
                <c:pt idx="7671">
                  <c:v>0.78935004625682503</c:v>
                </c:pt>
                <c:pt idx="7672">
                  <c:v>0.78826165037096096</c:v>
                </c:pt>
                <c:pt idx="7673">
                  <c:v>0.81202496054564899</c:v>
                </c:pt>
                <c:pt idx="7674">
                  <c:v>0.86818618825620786</c:v>
                </c:pt>
                <c:pt idx="7675">
                  <c:v>0.88048279427503673</c:v>
                </c:pt>
                <c:pt idx="7676">
                  <c:v>0.86689145065031725</c:v>
                </c:pt>
                <c:pt idx="7677">
                  <c:v>0.84260888493841513</c:v>
                </c:pt>
                <c:pt idx="7678">
                  <c:v>0.78457697679902794</c:v>
                </c:pt>
                <c:pt idx="7679">
                  <c:v>0.759215085166978</c:v>
                </c:pt>
                <c:pt idx="7680">
                  <c:v>0.71349338799499296</c:v>
                </c:pt>
                <c:pt idx="7681">
                  <c:v>0.65523019572985997</c:v>
                </c:pt>
                <c:pt idx="7682">
                  <c:v>0.60678070636893011</c:v>
                </c:pt>
                <c:pt idx="7683">
                  <c:v>0.57724436301630799</c:v>
                </c:pt>
                <c:pt idx="7684">
                  <c:v>0.56148983256843321</c:v>
                </c:pt>
                <c:pt idx="7685">
                  <c:v>0.55344704047018711</c:v>
                </c:pt>
                <c:pt idx="7686">
                  <c:v>0.56229932700854413</c:v>
                </c:pt>
                <c:pt idx="7687">
                  <c:v>0.57909010103941805</c:v>
                </c:pt>
                <c:pt idx="7688">
                  <c:v>0.61122272207811013</c:v>
                </c:pt>
                <c:pt idx="7689">
                  <c:v>0.67013441689190412</c:v>
                </c:pt>
                <c:pt idx="7690">
                  <c:v>0.72173571933898106</c:v>
                </c:pt>
                <c:pt idx="7691">
                  <c:v>0.73228408946614199</c:v>
                </c:pt>
                <c:pt idx="7692">
                  <c:v>0.72795771581983404</c:v>
                </c:pt>
                <c:pt idx="7693">
                  <c:v>0.7230848767391661</c:v>
                </c:pt>
                <c:pt idx="7694">
                  <c:v>0.69469588404955807</c:v>
                </c:pt>
                <c:pt idx="7695">
                  <c:v>0.67089629401200912</c:v>
                </c:pt>
                <c:pt idx="7696">
                  <c:v>0.65658615560433198</c:v>
                </c:pt>
                <c:pt idx="7697">
                  <c:v>0.67414560922959732</c:v>
                </c:pt>
                <c:pt idx="7698">
                  <c:v>0.74642416601665196</c:v>
                </c:pt>
                <c:pt idx="7699">
                  <c:v>0.77270892666025714</c:v>
                </c:pt>
                <c:pt idx="7700">
                  <c:v>0.78000117909554301</c:v>
                </c:pt>
                <c:pt idx="7701">
                  <c:v>0.77069766176283805</c:v>
                </c:pt>
                <c:pt idx="7702">
                  <c:v>0.73102789921454114</c:v>
                </c:pt>
                <c:pt idx="7703">
                  <c:v>0.71583797413245798</c:v>
                </c:pt>
                <c:pt idx="7704">
                  <c:v>0.67388711520670408</c:v>
                </c:pt>
                <c:pt idx="7705">
                  <c:v>0.61272833638688817</c:v>
                </c:pt>
                <c:pt idx="7706">
                  <c:v>0.56583434614617212</c:v>
                </c:pt>
                <c:pt idx="7707">
                  <c:v>0.53538193625628105</c:v>
                </c:pt>
                <c:pt idx="7708">
                  <c:v>0.51782928510530202</c:v>
                </c:pt>
                <c:pt idx="7709">
                  <c:v>0.50965497850418118</c:v>
                </c:pt>
                <c:pt idx="7710">
                  <c:v>0.50822419141255593</c:v>
                </c:pt>
                <c:pt idx="7711">
                  <c:v>0.50042855588005886</c:v>
                </c:pt>
                <c:pt idx="7712">
                  <c:v>0.50100903368585314</c:v>
                </c:pt>
                <c:pt idx="7713">
                  <c:v>0.54513441689190401</c:v>
                </c:pt>
                <c:pt idx="7714">
                  <c:v>0.593155350372776</c:v>
                </c:pt>
                <c:pt idx="7715">
                  <c:v>0.61418179839280207</c:v>
                </c:pt>
                <c:pt idx="7716">
                  <c:v>0.61775763237614922</c:v>
                </c:pt>
                <c:pt idx="7717">
                  <c:v>0.6270815571317141</c:v>
                </c:pt>
                <c:pt idx="7718">
                  <c:v>0.62336287118834699</c:v>
                </c:pt>
                <c:pt idx="7719">
                  <c:v>0.60584649990022998</c:v>
                </c:pt>
                <c:pt idx="7720">
                  <c:v>0.59673345184755189</c:v>
                </c:pt>
                <c:pt idx="7721">
                  <c:v>0.61286438587262082</c:v>
                </c:pt>
                <c:pt idx="7722">
                  <c:v>0.69530130426106984</c:v>
                </c:pt>
                <c:pt idx="7723">
                  <c:v>0.72913681136285302</c:v>
                </c:pt>
                <c:pt idx="7724">
                  <c:v>0.75285023672610518</c:v>
                </c:pt>
                <c:pt idx="7725">
                  <c:v>0.75993841493279113</c:v>
                </c:pt>
                <c:pt idx="7726">
                  <c:v>0.72181734903042094</c:v>
                </c:pt>
                <c:pt idx="7727">
                  <c:v>0.69932156656447819</c:v>
                </c:pt>
                <c:pt idx="7728">
                  <c:v>0.63691793495020599</c:v>
                </c:pt>
                <c:pt idx="7729">
                  <c:v>0.58750022674914293</c:v>
                </c:pt>
                <c:pt idx="7730">
                  <c:v>0.55458758865891489</c:v>
                </c:pt>
                <c:pt idx="7731">
                  <c:v>0.53511210477624371</c:v>
                </c:pt>
                <c:pt idx="7732">
                  <c:v>0.52998757414696973</c:v>
                </c:pt>
                <c:pt idx="7733">
                  <c:v>0.54236354236580997</c:v>
                </c:pt>
                <c:pt idx="7734">
                  <c:v>0.6123972826382722</c:v>
                </c:pt>
                <c:pt idx="7735">
                  <c:v>0.71207847334337127</c:v>
                </c:pt>
                <c:pt idx="7736">
                  <c:v>0.80053104649264384</c:v>
                </c:pt>
                <c:pt idx="7737">
                  <c:v>0.82907422859941615</c:v>
                </c:pt>
                <c:pt idx="7738">
                  <c:v>0.85423658098572386</c:v>
                </c:pt>
                <c:pt idx="7739">
                  <c:v>0.8592998893464181</c:v>
                </c:pt>
                <c:pt idx="7740">
                  <c:v>0.86111841747238216</c:v>
                </c:pt>
                <c:pt idx="7741">
                  <c:v>0.85276497904837911</c:v>
                </c:pt>
                <c:pt idx="7742">
                  <c:v>0.81149663504271996</c:v>
                </c:pt>
                <c:pt idx="7743">
                  <c:v>0.80956246485388283</c:v>
                </c:pt>
                <c:pt idx="7744">
                  <c:v>0.81301585430007106</c:v>
                </c:pt>
                <c:pt idx="7745">
                  <c:v>0.84036860340667907</c:v>
                </c:pt>
                <c:pt idx="7746">
                  <c:v>0.90514629854699102</c:v>
                </c:pt>
                <c:pt idx="7747">
                  <c:v>0.91196918025649898</c:v>
                </c:pt>
                <c:pt idx="7748">
                  <c:v>0.897024144248735</c:v>
                </c:pt>
                <c:pt idx="7749">
                  <c:v>0.87315652946831901</c:v>
                </c:pt>
                <c:pt idx="7750">
                  <c:v>0.81014974513396298</c:v>
                </c:pt>
                <c:pt idx="7751">
                  <c:v>0.78027327806700897</c:v>
                </c:pt>
                <c:pt idx="7752">
                  <c:v>0.71403758593792477</c:v>
                </c:pt>
                <c:pt idx="7753">
                  <c:v>0.6588717869646451</c:v>
                </c:pt>
                <c:pt idx="7754">
                  <c:v>0.62499546501714209</c:v>
                </c:pt>
                <c:pt idx="7755">
                  <c:v>0.60377174524280308</c:v>
                </c:pt>
                <c:pt idx="7756">
                  <c:v>0.59582872276742793</c:v>
                </c:pt>
                <c:pt idx="7757">
                  <c:v>0.60228200337402704</c:v>
                </c:pt>
                <c:pt idx="7758">
                  <c:v>0.65581974350137007</c:v>
                </c:pt>
                <c:pt idx="7759">
                  <c:v>0.74553984435938814</c:v>
                </c:pt>
                <c:pt idx="7760">
                  <c:v>0.816240227111942</c:v>
                </c:pt>
                <c:pt idx="7761">
                  <c:v>0.84357937126997695</c:v>
                </c:pt>
                <c:pt idx="7762">
                  <c:v>0.86467157654144122</c:v>
                </c:pt>
                <c:pt idx="7763">
                  <c:v>0.86706831498176884</c:v>
                </c:pt>
                <c:pt idx="7764">
                  <c:v>0.86850136956482304</c:v>
                </c:pt>
                <c:pt idx="7765">
                  <c:v>0.85946995120358416</c:v>
                </c:pt>
                <c:pt idx="7766">
                  <c:v>0.82256426070709387</c:v>
                </c:pt>
                <c:pt idx="7767">
                  <c:v>0.82014257986104788</c:v>
                </c:pt>
                <c:pt idx="7768">
                  <c:v>0.82550746458178403</c:v>
                </c:pt>
                <c:pt idx="7769">
                  <c:v>0.85623877591742692</c:v>
                </c:pt>
                <c:pt idx="7770">
                  <c:v>0.9185403704174</c:v>
                </c:pt>
                <c:pt idx="7771">
                  <c:v>0.923204600286611</c:v>
                </c:pt>
                <c:pt idx="7772">
                  <c:v>0.90656574818147184</c:v>
                </c:pt>
                <c:pt idx="7773">
                  <c:v>0.88082972046365704</c:v>
                </c:pt>
                <c:pt idx="7774">
                  <c:v>0.81766874671213696</c:v>
                </c:pt>
                <c:pt idx="7775">
                  <c:v>0.78668120884503001</c:v>
                </c:pt>
                <c:pt idx="7776">
                  <c:v>0.69518792968962584</c:v>
                </c:pt>
                <c:pt idx="7777">
                  <c:v>0.64656837847152904</c:v>
                </c:pt>
                <c:pt idx="7778">
                  <c:v>0.61130435176955</c:v>
                </c:pt>
                <c:pt idx="7779">
                  <c:v>0.59278574926986793</c:v>
                </c:pt>
                <c:pt idx="7780">
                  <c:v>0.58176800841692788</c:v>
                </c:pt>
                <c:pt idx="7781">
                  <c:v>0.58563408130317307</c:v>
                </c:pt>
                <c:pt idx="7782">
                  <c:v>0.63626716491011592</c:v>
                </c:pt>
                <c:pt idx="7783">
                  <c:v>0.73056759845447805</c:v>
                </c:pt>
                <c:pt idx="7784">
                  <c:v>0.80428147731601607</c:v>
                </c:pt>
                <c:pt idx="7785">
                  <c:v>0.83354118671431399</c:v>
                </c:pt>
                <c:pt idx="7786">
                  <c:v>0.85397581947140222</c:v>
                </c:pt>
                <c:pt idx="7787">
                  <c:v>0.85653808478603888</c:v>
                </c:pt>
                <c:pt idx="7788">
                  <c:v>0.8565108748888931</c:v>
                </c:pt>
                <c:pt idx="7789">
                  <c:v>0.84203294211547908</c:v>
                </c:pt>
                <c:pt idx="7790">
                  <c:v>0.80214096540715096</c:v>
                </c:pt>
                <c:pt idx="7791">
                  <c:v>0.80106390697843199</c:v>
                </c:pt>
                <c:pt idx="7792">
                  <c:v>0.80557394743047905</c:v>
                </c:pt>
                <c:pt idx="7793">
                  <c:v>0.83435748362871209</c:v>
                </c:pt>
                <c:pt idx="7794">
                  <c:v>0.90081538991782573</c:v>
                </c:pt>
                <c:pt idx="7795">
                  <c:v>0.90641836123859398</c:v>
                </c:pt>
                <c:pt idx="7796">
                  <c:v>0.89166379451085698</c:v>
                </c:pt>
                <c:pt idx="7797">
                  <c:v>0.86580305476445307</c:v>
                </c:pt>
                <c:pt idx="7798">
                  <c:v>0.803587624938778</c:v>
                </c:pt>
                <c:pt idx="7799">
                  <c:v>0.77628702813503403</c:v>
                </c:pt>
                <c:pt idx="7800">
                  <c:v>0.70622381047399618</c:v>
                </c:pt>
                <c:pt idx="7801">
                  <c:v>0.6520239628494201</c:v>
                </c:pt>
                <c:pt idx="7802">
                  <c:v>0.61657853683313113</c:v>
                </c:pt>
                <c:pt idx="7803">
                  <c:v>0.59703729569902197</c:v>
                </c:pt>
                <c:pt idx="7804">
                  <c:v>0.5847406896801931</c:v>
                </c:pt>
                <c:pt idx="7805">
                  <c:v>0.59040488326954099</c:v>
                </c:pt>
                <c:pt idx="7806">
                  <c:v>0.64423512979120889</c:v>
                </c:pt>
                <c:pt idx="7807">
                  <c:v>0.73808433254122308</c:v>
                </c:pt>
                <c:pt idx="7808">
                  <c:v>0.8127120104486002</c:v>
                </c:pt>
                <c:pt idx="7809">
                  <c:v>0.8468853737732871</c:v>
                </c:pt>
                <c:pt idx="7810">
                  <c:v>0.87107043735374723</c:v>
                </c:pt>
                <c:pt idx="7811">
                  <c:v>0.87403178115986702</c:v>
                </c:pt>
                <c:pt idx="7812">
                  <c:v>0.87202505124530616</c:v>
                </c:pt>
                <c:pt idx="7813">
                  <c:v>0.85656075970032786</c:v>
                </c:pt>
                <c:pt idx="7814">
                  <c:v>0.8179000308378831</c:v>
                </c:pt>
                <c:pt idx="7815">
                  <c:v>0.81727420320351218</c:v>
                </c:pt>
                <c:pt idx="7816">
                  <c:v>0.8236231792043831</c:v>
                </c:pt>
                <c:pt idx="7817">
                  <c:v>0.84849529268779422</c:v>
                </c:pt>
                <c:pt idx="7818">
                  <c:v>0.90774484372449116</c:v>
                </c:pt>
                <c:pt idx="7819">
                  <c:v>0.91236145627369514</c:v>
                </c:pt>
                <c:pt idx="7820">
                  <c:v>0.89267736317956703</c:v>
                </c:pt>
                <c:pt idx="7821">
                  <c:v>0.86596631414733294</c:v>
                </c:pt>
                <c:pt idx="7822">
                  <c:v>0.8038960037731061</c:v>
                </c:pt>
                <c:pt idx="7823">
                  <c:v>0.77942977125546509</c:v>
                </c:pt>
                <c:pt idx="7824">
                  <c:v>0.70301304261069908</c:v>
                </c:pt>
                <c:pt idx="7825">
                  <c:v>0.64668175304297315</c:v>
                </c:pt>
                <c:pt idx="7826">
                  <c:v>0.61037241279228005</c:v>
                </c:pt>
                <c:pt idx="7827">
                  <c:v>0.58967248353801205</c:v>
                </c:pt>
                <c:pt idx="7828">
                  <c:v>0.57838944618789312</c:v>
                </c:pt>
                <c:pt idx="7829">
                  <c:v>0.58248000072559691</c:v>
                </c:pt>
                <c:pt idx="7830">
                  <c:v>0.63881129029332306</c:v>
                </c:pt>
                <c:pt idx="7831">
                  <c:v>0.73026375460300808</c:v>
                </c:pt>
                <c:pt idx="7832">
                  <c:v>0.79890979012099295</c:v>
                </c:pt>
                <c:pt idx="7833">
                  <c:v>0.8290334137536961</c:v>
                </c:pt>
                <c:pt idx="7834">
                  <c:v>0.85441117782574794</c:v>
                </c:pt>
                <c:pt idx="7835">
                  <c:v>0.8563272080831531</c:v>
                </c:pt>
                <c:pt idx="7836">
                  <c:v>0.8508852286538362</c:v>
                </c:pt>
                <c:pt idx="7837">
                  <c:v>0.83498784624594102</c:v>
                </c:pt>
                <c:pt idx="7838">
                  <c:v>0.79249278937725576</c:v>
                </c:pt>
                <c:pt idx="7839">
                  <c:v>0.78793286411377395</c:v>
                </c:pt>
                <c:pt idx="7840">
                  <c:v>0.78927975402253003</c:v>
                </c:pt>
                <c:pt idx="7841">
                  <c:v>0.81568015672900795</c:v>
                </c:pt>
                <c:pt idx="7842">
                  <c:v>0.87604984853157231</c:v>
                </c:pt>
                <c:pt idx="7843">
                  <c:v>0.87905880965769911</c:v>
                </c:pt>
                <c:pt idx="7844">
                  <c:v>0.86069212908375203</c:v>
                </c:pt>
                <c:pt idx="7845">
                  <c:v>0.83496290384022287</c:v>
                </c:pt>
                <c:pt idx="7846">
                  <c:v>0.78233216028443386</c:v>
                </c:pt>
                <c:pt idx="7847">
                  <c:v>0.76630779835652207</c:v>
                </c:pt>
                <c:pt idx="7848">
                  <c:v>0.73002566800297508</c:v>
                </c:pt>
                <c:pt idx="7849">
                  <c:v>0.67349937417236605</c:v>
                </c:pt>
                <c:pt idx="7850">
                  <c:v>0.62025867542220703</c:v>
                </c:pt>
                <c:pt idx="7851">
                  <c:v>0.59142978939539592</c:v>
                </c:pt>
                <c:pt idx="7852">
                  <c:v>0.57388167322727512</c:v>
                </c:pt>
                <c:pt idx="7853">
                  <c:v>0.56130616576269277</c:v>
                </c:pt>
                <c:pt idx="7854">
                  <c:v>0.56460763328314623</c:v>
                </c:pt>
                <c:pt idx="7855">
                  <c:v>0.57775001360494915</c:v>
                </c:pt>
                <c:pt idx="7856">
                  <c:v>0.61095289059807323</c:v>
                </c:pt>
                <c:pt idx="7857">
                  <c:v>0.68025196364757712</c:v>
                </c:pt>
                <c:pt idx="7858">
                  <c:v>0.73372394652348227</c:v>
                </c:pt>
                <c:pt idx="7859">
                  <c:v>0.74657608794238683</c:v>
                </c:pt>
                <c:pt idx="7860">
                  <c:v>0.74086881201589128</c:v>
                </c:pt>
                <c:pt idx="7861">
                  <c:v>0.73298927930052415</c:v>
                </c:pt>
                <c:pt idx="7862">
                  <c:v>0.70310827725071212</c:v>
                </c:pt>
                <c:pt idx="7863">
                  <c:v>0.68060115732762505</c:v>
                </c:pt>
                <c:pt idx="7864">
                  <c:v>0.67151531917209395</c:v>
                </c:pt>
                <c:pt idx="7865">
                  <c:v>0.69296578808932097</c:v>
                </c:pt>
                <c:pt idx="7866">
                  <c:v>0.7677385854481471</c:v>
                </c:pt>
                <c:pt idx="7867">
                  <c:v>0.79134770620566997</c:v>
                </c:pt>
                <c:pt idx="7868">
                  <c:v>0.80049476662978214</c:v>
                </c:pt>
                <c:pt idx="7869">
                  <c:v>0.79311408202876998</c:v>
                </c:pt>
                <c:pt idx="7870">
                  <c:v>0.75325838518330401</c:v>
                </c:pt>
                <c:pt idx="7871">
                  <c:v>0.74767355379396705</c:v>
                </c:pt>
                <c:pt idx="7872">
                  <c:v>0.68783672247718908</c:v>
                </c:pt>
                <c:pt idx="7873">
                  <c:v>0.62935811852631207</c:v>
                </c:pt>
                <c:pt idx="7874">
                  <c:v>0.578697825022221</c:v>
                </c:pt>
                <c:pt idx="7875">
                  <c:v>0.54450405427467508</c:v>
                </c:pt>
                <c:pt idx="7876">
                  <c:v>0.52517142235202408</c:v>
                </c:pt>
                <c:pt idx="7877">
                  <c:v>0.51193153989877904</c:v>
                </c:pt>
                <c:pt idx="7878">
                  <c:v>0.50794075498394597</c:v>
                </c:pt>
                <c:pt idx="7879">
                  <c:v>0.49775518348540598</c:v>
                </c:pt>
                <c:pt idx="7880">
                  <c:v>0.50169381609737518</c:v>
                </c:pt>
                <c:pt idx="7881">
                  <c:v>0.55002539590400301</c:v>
                </c:pt>
                <c:pt idx="7882">
                  <c:v>0.59968345819652802</c:v>
                </c:pt>
                <c:pt idx="7883">
                  <c:v>0.62323589166833016</c:v>
                </c:pt>
                <c:pt idx="7884">
                  <c:v>0.63169363469806117</c:v>
                </c:pt>
                <c:pt idx="7885">
                  <c:v>0.63935775572768294</c:v>
                </c:pt>
                <c:pt idx="7886">
                  <c:v>0.63688845756163015</c:v>
                </c:pt>
                <c:pt idx="7887">
                  <c:v>0.61709552487891595</c:v>
                </c:pt>
                <c:pt idx="7888">
                  <c:v>0.6097760625464832</c:v>
                </c:pt>
                <c:pt idx="7889">
                  <c:v>0.62668021114880224</c:v>
                </c:pt>
                <c:pt idx="7890">
                  <c:v>0.70911486204582108</c:v>
                </c:pt>
                <c:pt idx="7891">
                  <c:v>0.74298211402760894</c:v>
                </c:pt>
                <c:pt idx="7892">
                  <c:v>0.76673181925372325</c:v>
                </c:pt>
                <c:pt idx="7893">
                  <c:v>0.77436873038619913</c:v>
                </c:pt>
                <c:pt idx="7894">
                  <c:v>0.7400502476100641</c:v>
                </c:pt>
                <c:pt idx="7895">
                  <c:v>0.72041603932737097</c:v>
                </c:pt>
                <c:pt idx="7896">
                  <c:v>0.65403749523826804</c:v>
                </c:pt>
                <c:pt idx="7897">
                  <c:v>0.59728445226477012</c:v>
                </c:pt>
                <c:pt idx="7898">
                  <c:v>0.56250566872857211</c:v>
                </c:pt>
                <c:pt idx="7899">
                  <c:v>0.54035000997696181</c:v>
                </c:pt>
                <c:pt idx="7900">
                  <c:v>0.52927104685544302</c:v>
                </c:pt>
                <c:pt idx="7901">
                  <c:v>0.53774692981660488</c:v>
                </c:pt>
                <c:pt idx="7902">
                  <c:v>0.6049599107515371</c:v>
                </c:pt>
                <c:pt idx="7903">
                  <c:v>0.70598345638253512</c:v>
                </c:pt>
                <c:pt idx="7904">
                  <c:v>0.79373083969742608</c:v>
                </c:pt>
                <c:pt idx="7905">
                  <c:v>0.82837810873074891</c:v>
                </c:pt>
                <c:pt idx="7906">
                  <c:v>0.85532497687158715</c:v>
                </c:pt>
                <c:pt idx="7907">
                  <c:v>0.85946541622072714</c:v>
                </c:pt>
                <c:pt idx="7908">
                  <c:v>0.85658796959747496</c:v>
                </c:pt>
                <c:pt idx="7909">
                  <c:v>0.84344558927567304</c:v>
                </c:pt>
                <c:pt idx="7910">
                  <c:v>0.80504788941897809</c:v>
                </c:pt>
                <c:pt idx="7911">
                  <c:v>0.80714078400783584</c:v>
                </c:pt>
                <c:pt idx="7912">
                  <c:v>0.81334010557440095</c:v>
                </c:pt>
                <c:pt idx="7913">
                  <c:v>0.84033232354381704</c:v>
                </c:pt>
                <c:pt idx="7914">
                  <c:v>0.90174506140366795</c:v>
                </c:pt>
                <c:pt idx="7915">
                  <c:v>0.90337538774103388</c:v>
                </c:pt>
                <c:pt idx="7916">
                  <c:v>0.88679549041304606</c:v>
                </c:pt>
                <c:pt idx="7917">
                  <c:v>0.8612408620095412</c:v>
                </c:pt>
                <c:pt idx="7918">
                  <c:v>0.80260353365864312</c:v>
                </c:pt>
                <c:pt idx="7919">
                  <c:v>0.77827561811816326</c:v>
                </c:pt>
                <c:pt idx="7920">
                  <c:v>0.65403749523826804</c:v>
                </c:pt>
                <c:pt idx="7921">
                  <c:v>0.59728445226477012</c:v>
                </c:pt>
                <c:pt idx="7922">
                  <c:v>0.56250566872857211</c:v>
                </c:pt>
                <c:pt idx="7923">
                  <c:v>0.54035000997696181</c:v>
                </c:pt>
                <c:pt idx="7924">
                  <c:v>0.52927104685544302</c:v>
                </c:pt>
                <c:pt idx="7925">
                  <c:v>0.53774692981660488</c:v>
                </c:pt>
                <c:pt idx="7926">
                  <c:v>0.6049599107515371</c:v>
                </c:pt>
                <c:pt idx="7927">
                  <c:v>0.70598345638253512</c:v>
                </c:pt>
                <c:pt idx="7928">
                  <c:v>0.79373083969742608</c:v>
                </c:pt>
                <c:pt idx="7929">
                  <c:v>0.82837810873074891</c:v>
                </c:pt>
                <c:pt idx="7930">
                  <c:v>0.85532497687158715</c:v>
                </c:pt>
                <c:pt idx="7931">
                  <c:v>0.85946541622072714</c:v>
                </c:pt>
                <c:pt idx="7932">
                  <c:v>0.85658796959747496</c:v>
                </c:pt>
                <c:pt idx="7933">
                  <c:v>0.84344558927567304</c:v>
                </c:pt>
                <c:pt idx="7934">
                  <c:v>0.80504788941897809</c:v>
                </c:pt>
                <c:pt idx="7935">
                  <c:v>0.80714078400783584</c:v>
                </c:pt>
                <c:pt idx="7936">
                  <c:v>0.81334010557440095</c:v>
                </c:pt>
                <c:pt idx="7937">
                  <c:v>0.84033232354381704</c:v>
                </c:pt>
                <c:pt idx="7938">
                  <c:v>0.90174506140366795</c:v>
                </c:pt>
                <c:pt idx="7939">
                  <c:v>0.90337538774103388</c:v>
                </c:pt>
                <c:pt idx="7940">
                  <c:v>0.88679549041304606</c:v>
                </c:pt>
                <c:pt idx="7941">
                  <c:v>0.8612408620095412</c:v>
                </c:pt>
                <c:pt idx="7942">
                  <c:v>0.80260353365864312</c:v>
                </c:pt>
                <c:pt idx="7943">
                  <c:v>0.77827561811816326</c:v>
                </c:pt>
                <c:pt idx="7944">
                  <c:v>0.72499410452228508</c:v>
                </c:pt>
                <c:pt idx="7945">
                  <c:v>0.66696219638289811</c:v>
                </c:pt>
                <c:pt idx="7946">
                  <c:v>0.62775953706895016</c:v>
                </c:pt>
                <c:pt idx="7947">
                  <c:v>0.60696890815752702</c:v>
                </c:pt>
                <c:pt idx="7948">
                  <c:v>0.59375850309285794</c:v>
                </c:pt>
                <c:pt idx="7949">
                  <c:v>0.60004398933372005</c:v>
                </c:pt>
                <c:pt idx="7950">
                  <c:v>0.65264525550093422</c:v>
                </c:pt>
                <c:pt idx="7951">
                  <c:v>0.74207965243891427</c:v>
                </c:pt>
                <c:pt idx="7952">
                  <c:v>0.82293159431857321</c:v>
                </c:pt>
                <c:pt idx="7953">
                  <c:v>0.85215275636258114</c:v>
                </c:pt>
                <c:pt idx="7954">
                  <c:v>0.87303635242258815</c:v>
                </c:pt>
                <c:pt idx="7955">
                  <c:v>0.87280960327970025</c:v>
                </c:pt>
                <c:pt idx="7956">
                  <c:v>0.86852857946197004</c:v>
                </c:pt>
                <c:pt idx="7957">
                  <c:v>0.84878326409926197</c:v>
                </c:pt>
                <c:pt idx="7958">
                  <c:v>0.81172565167703714</c:v>
                </c:pt>
                <c:pt idx="7959">
                  <c:v>0.81197054075135588</c:v>
                </c:pt>
                <c:pt idx="7960">
                  <c:v>0.81830364431222491</c:v>
                </c:pt>
                <c:pt idx="7961">
                  <c:v>0.85124802728245708</c:v>
                </c:pt>
                <c:pt idx="7962">
                  <c:v>0.91774674841729098</c:v>
                </c:pt>
                <c:pt idx="7963">
                  <c:v>0.92244952564079308</c:v>
                </c:pt>
                <c:pt idx="7964">
                  <c:v>0.9070940736844022</c:v>
                </c:pt>
                <c:pt idx="7965">
                  <c:v>0.8806143087779128</c:v>
                </c:pt>
                <c:pt idx="7966">
                  <c:v>0.82475692491882402</c:v>
                </c:pt>
                <c:pt idx="7967">
                  <c:v>0.79602327353202595</c:v>
                </c:pt>
                <c:pt idx="7968">
                  <c:v>0.73910923866707823</c:v>
                </c:pt>
                <c:pt idx="7969">
                  <c:v>0.67565575852123316</c:v>
                </c:pt>
                <c:pt idx="7970">
                  <c:v>0.63696555227021212</c:v>
                </c:pt>
                <c:pt idx="7971">
                  <c:v>0.61579171730730919</c:v>
                </c:pt>
                <c:pt idx="7972">
                  <c:v>0.60690768588894684</c:v>
                </c:pt>
                <c:pt idx="7973">
                  <c:v>0.609726177735048</c:v>
                </c:pt>
                <c:pt idx="7974">
                  <c:v>0.65606916755854716</c:v>
                </c:pt>
                <c:pt idx="7975">
                  <c:v>0.75280035191466999</c:v>
                </c:pt>
                <c:pt idx="7976">
                  <c:v>0.82823072178787194</c:v>
                </c:pt>
                <c:pt idx="7977">
                  <c:v>0.85560841330019832</c:v>
                </c:pt>
                <c:pt idx="7978">
                  <c:v>0.87396375641700108</c:v>
                </c:pt>
                <c:pt idx="7979">
                  <c:v>0.87340822101692384</c:v>
                </c:pt>
                <c:pt idx="7980">
                  <c:v>0.86562845792442922</c:v>
                </c:pt>
                <c:pt idx="7981">
                  <c:v>0.84654525005895509</c:v>
                </c:pt>
                <c:pt idx="7982">
                  <c:v>0.80794120848223205</c:v>
                </c:pt>
                <c:pt idx="7983">
                  <c:v>0.80865773577375899</c:v>
                </c:pt>
                <c:pt idx="7984">
                  <c:v>0.81488880222032811</c:v>
                </c:pt>
                <c:pt idx="7985">
                  <c:v>0.8510847678995771</c:v>
                </c:pt>
                <c:pt idx="7986">
                  <c:v>0.92326582255519118</c:v>
                </c:pt>
                <c:pt idx="7987">
                  <c:v>0.93612249895695387</c:v>
                </c:pt>
                <c:pt idx="7988">
                  <c:v>0.92266720481796582</c:v>
                </c:pt>
                <c:pt idx="7989">
                  <c:v>0.89692210713443499</c:v>
                </c:pt>
                <c:pt idx="7990">
                  <c:v>0.84172683077258015</c:v>
                </c:pt>
                <c:pt idx="7991">
                  <c:v>0.81077330527690594</c:v>
                </c:pt>
                <c:pt idx="7992">
                  <c:v>0.73149953743174811</c:v>
                </c:pt>
                <c:pt idx="7993">
                  <c:v>0.67205724962359625</c:v>
                </c:pt>
                <c:pt idx="7994">
                  <c:v>0.63082745297222809</c:v>
                </c:pt>
                <c:pt idx="7995">
                  <c:v>0.60983501732363421</c:v>
                </c:pt>
                <c:pt idx="7996">
                  <c:v>0.59822546120775688</c:v>
                </c:pt>
                <c:pt idx="7997">
                  <c:v>0.60064260707094508</c:v>
                </c:pt>
                <c:pt idx="7998">
                  <c:v>0.6574886171930272</c:v>
                </c:pt>
                <c:pt idx="7999">
                  <c:v>0.75181399314310615</c:v>
                </c:pt>
                <c:pt idx="8000">
                  <c:v>0.83088822174252197</c:v>
                </c:pt>
                <c:pt idx="8001">
                  <c:v>0.85851760480345396</c:v>
                </c:pt>
                <c:pt idx="8002">
                  <c:v>0.87504988481143509</c:v>
                </c:pt>
                <c:pt idx="8003">
                  <c:v>0.87322001922832715</c:v>
                </c:pt>
                <c:pt idx="8004">
                  <c:v>0.86370335770130802</c:v>
                </c:pt>
                <c:pt idx="8005">
                  <c:v>0.84290365882416995</c:v>
                </c:pt>
                <c:pt idx="8006">
                  <c:v>0.80225433997859508</c:v>
                </c:pt>
                <c:pt idx="8007">
                  <c:v>0.79914334173816792</c:v>
                </c:pt>
                <c:pt idx="8008">
                  <c:v>0.80137455330418816</c:v>
                </c:pt>
                <c:pt idx="8009">
                  <c:v>0.83235528869700903</c:v>
                </c:pt>
                <c:pt idx="8010">
                  <c:v>0.89644366644294093</c:v>
                </c:pt>
                <c:pt idx="8011">
                  <c:v>0.903196255918153</c:v>
                </c:pt>
                <c:pt idx="8012">
                  <c:v>0.88494068242422008</c:v>
                </c:pt>
                <c:pt idx="8013">
                  <c:v>0.85828632067770794</c:v>
                </c:pt>
                <c:pt idx="8014">
                  <c:v>0.81202269305422003</c:v>
                </c:pt>
                <c:pt idx="8015">
                  <c:v>0.79086246303989005</c:v>
                </c:pt>
                <c:pt idx="8016">
                  <c:v>0.75195004262883924</c:v>
                </c:pt>
                <c:pt idx="8017">
                  <c:v>0.68913146008308113</c:v>
                </c:pt>
                <c:pt idx="8018">
                  <c:v>0.64176129664229919</c:v>
                </c:pt>
                <c:pt idx="8019">
                  <c:v>0.60597801440310517</c:v>
                </c:pt>
                <c:pt idx="8020">
                  <c:v>0.58578600322890784</c:v>
                </c:pt>
                <c:pt idx="8021">
                  <c:v>0.57078881491828015</c:v>
                </c:pt>
                <c:pt idx="8022">
                  <c:v>0.5784325285250419</c:v>
                </c:pt>
                <c:pt idx="8023">
                  <c:v>0.59001260725234472</c:v>
                </c:pt>
                <c:pt idx="8024">
                  <c:v>0.62366898253124603</c:v>
                </c:pt>
                <c:pt idx="8025">
                  <c:v>0.68968699548315704</c:v>
                </c:pt>
                <c:pt idx="8026">
                  <c:v>0.74477796723928413</c:v>
                </c:pt>
                <c:pt idx="8027">
                  <c:v>0.75450323797775998</c:v>
                </c:pt>
                <c:pt idx="8028">
                  <c:v>0.75574582328078832</c:v>
                </c:pt>
                <c:pt idx="8029">
                  <c:v>0.74867125002267521</c:v>
                </c:pt>
                <c:pt idx="8030">
                  <c:v>0.72715275636258114</c:v>
                </c:pt>
                <c:pt idx="8031">
                  <c:v>0.70952074301159107</c:v>
                </c:pt>
                <c:pt idx="8032">
                  <c:v>0.69679331362127406</c:v>
                </c:pt>
                <c:pt idx="8033">
                  <c:v>0.72101692455602484</c:v>
                </c:pt>
                <c:pt idx="8034">
                  <c:v>0.79003029368549016</c:v>
                </c:pt>
                <c:pt idx="8035">
                  <c:v>0.80684374263065295</c:v>
                </c:pt>
                <c:pt idx="8036">
                  <c:v>0.80717706387069899</c:v>
                </c:pt>
                <c:pt idx="8037">
                  <c:v>0.79978504181254184</c:v>
                </c:pt>
                <c:pt idx="8038">
                  <c:v>0.7632262775046712</c:v>
                </c:pt>
                <c:pt idx="8039">
                  <c:v>0.76579534529359528</c:v>
                </c:pt>
                <c:pt idx="8040">
                  <c:v>0.70645055961688508</c:v>
                </c:pt>
                <c:pt idx="8041">
                  <c:v>0.64481787508843214</c:v>
                </c:pt>
                <c:pt idx="8042">
                  <c:v>0.59117809784678998</c:v>
                </c:pt>
                <c:pt idx="8043">
                  <c:v>0.55565557712191804</c:v>
                </c:pt>
                <c:pt idx="8044">
                  <c:v>0.53674923358789717</c:v>
                </c:pt>
                <c:pt idx="8045">
                  <c:v>0.52388575471184684</c:v>
                </c:pt>
                <c:pt idx="8046">
                  <c:v>0.52152529613438114</c:v>
                </c:pt>
                <c:pt idx="8047">
                  <c:v>0.51112658044152592</c:v>
                </c:pt>
                <c:pt idx="8048">
                  <c:v>0.513922397373338</c:v>
                </c:pt>
                <c:pt idx="8049">
                  <c:v>0.5603492843797051</c:v>
                </c:pt>
                <c:pt idx="8050">
                  <c:v>0.61197552923249909</c:v>
                </c:pt>
                <c:pt idx="8051">
                  <c:v>0.63757097248172412</c:v>
                </c:pt>
                <c:pt idx="8052">
                  <c:v>0.6419767083280421</c:v>
                </c:pt>
                <c:pt idx="8053">
                  <c:v>0.65095597438641706</c:v>
                </c:pt>
                <c:pt idx="8054">
                  <c:v>0.65123260834074004</c:v>
                </c:pt>
                <c:pt idx="8055">
                  <c:v>0.63208137573239997</c:v>
                </c:pt>
                <c:pt idx="8056">
                  <c:v>0.62451929181707699</c:v>
                </c:pt>
                <c:pt idx="8057">
                  <c:v>0.64138489306510416</c:v>
                </c:pt>
                <c:pt idx="8058">
                  <c:v>0.72633419195675386</c:v>
                </c:pt>
                <c:pt idx="8059">
                  <c:v>0.76068441961289424</c:v>
                </c:pt>
                <c:pt idx="8060">
                  <c:v>0.78602363633065508</c:v>
                </c:pt>
                <c:pt idx="8061">
                  <c:v>0.79130008888566383</c:v>
                </c:pt>
                <c:pt idx="8062">
                  <c:v>0.75152602173163785</c:v>
                </c:pt>
                <c:pt idx="8063">
                  <c:v>0.73459693072360199</c:v>
                </c:pt>
                <c:pt idx="8064">
                  <c:v>0.67004825221760722</c:v>
                </c:pt>
                <c:pt idx="8065">
                  <c:v>0.61349248099842202</c:v>
                </c:pt>
                <c:pt idx="8066">
                  <c:v>0.57578183104467906</c:v>
                </c:pt>
                <c:pt idx="8067">
                  <c:v>0.55307063689299307</c:v>
                </c:pt>
                <c:pt idx="8068">
                  <c:v>0.54690532769786104</c:v>
                </c:pt>
                <c:pt idx="8069">
                  <c:v>0.56017015255682312</c:v>
                </c:pt>
                <c:pt idx="8070">
                  <c:v>0.62842391205761217</c:v>
                </c:pt>
                <c:pt idx="8071">
                  <c:v>0.73663313802673802</c:v>
                </c:pt>
                <c:pt idx="8072">
                  <c:v>0.82976808097665389</c:v>
                </c:pt>
                <c:pt idx="8073">
                  <c:v>0.85896883559780213</c:v>
                </c:pt>
                <c:pt idx="8074">
                  <c:v>0.87790238902896889</c:v>
                </c:pt>
                <c:pt idx="8075">
                  <c:v>0.87847152937761896</c:v>
                </c:pt>
                <c:pt idx="8076">
                  <c:v>0.86791862426760003</c:v>
                </c:pt>
                <c:pt idx="8077">
                  <c:v>0.84910298039073384</c:v>
                </c:pt>
                <c:pt idx="8078">
                  <c:v>0.80950124258530309</c:v>
                </c:pt>
                <c:pt idx="8079">
                  <c:v>0.80953071997387804</c:v>
                </c:pt>
                <c:pt idx="8080">
                  <c:v>0.81809050011790896</c:v>
                </c:pt>
                <c:pt idx="8081">
                  <c:v>0.85270375677979915</c:v>
                </c:pt>
                <c:pt idx="8082">
                  <c:v>0.92432247356105002</c:v>
                </c:pt>
                <c:pt idx="8083">
                  <c:v>0.9280842418415659</c:v>
                </c:pt>
                <c:pt idx="8084">
                  <c:v>0.91727057521722588</c:v>
                </c:pt>
                <c:pt idx="8085">
                  <c:v>0.8928905073738822</c:v>
                </c:pt>
                <c:pt idx="8086">
                  <c:v>0.83990603515518714</c:v>
                </c:pt>
                <c:pt idx="8087">
                  <c:v>0.80939013550528804</c:v>
                </c:pt>
                <c:pt idx="8088">
                  <c:v>0.71420764779509105</c:v>
                </c:pt>
                <c:pt idx="8089">
                  <c:v>0.65784461334736122</c:v>
                </c:pt>
                <c:pt idx="8090">
                  <c:v>0.61783926206758921</c:v>
                </c:pt>
                <c:pt idx="8091">
                  <c:v>0.59468363959584203</c:v>
                </c:pt>
                <c:pt idx="8092">
                  <c:v>0.58155713171404178</c:v>
                </c:pt>
                <c:pt idx="8093">
                  <c:v>0.58594926261178715</c:v>
                </c:pt>
                <c:pt idx="8094">
                  <c:v>0.6453870154370821</c:v>
                </c:pt>
                <c:pt idx="8095">
                  <c:v>0.73852422587842603</c:v>
                </c:pt>
                <c:pt idx="8096">
                  <c:v>0.82133754784406887</c:v>
                </c:pt>
                <c:pt idx="8097">
                  <c:v>0.84746811907051001</c:v>
                </c:pt>
                <c:pt idx="8098">
                  <c:v>0.86316142724980516</c:v>
                </c:pt>
                <c:pt idx="8099">
                  <c:v>0.86032252798084397</c:v>
                </c:pt>
                <c:pt idx="8100">
                  <c:v>0.85332958441417106</c:v>
                </c:pt>
                <c:pt idx="8101">
                  <c:v>0.83577239828033401</c:v>
                </c:pt>
                <c:pt idx="8102">
                  <c:v>0.796810093057848</c:v>
                </c:pt>
                <c:pt idx="8103">
                  <c:v>0.79686904783499901</c:v>
                </c:pt>
                <c:pt idx="8104">
                  <c:v>0.80498439965896884</c:v>
                </c:pt>
                <c:pt idx="8105">
                  <c:v>0.84073593701815819</c:v>
                </c:pt>
                <c:pt idx="8106">
                  <c:v>0.90921871315326397</c:v>
                </c:pt>
                <c:pt idx="8107">
                  <c:v>0.91344304968527201</c:v>
                </c:pt>
                <c:pt idx="8108">
                  <c:v>0.904309594209734</c:v>
                </c:pt>
                <c:pt idx="8109">
                  <c:v>0.87780715438895607</c:v>
                </c:pt>
                <c:pt idx="8110">
                  <c:v>0.82683167957625103</c:v>
                </c:pt>
                <c:pt idx="8111">
                  <c:v>0.79539291091479702</c:v>
                </c:pt>
                <c:pt idx="8112">
                  <c:v>0.71824151504707312</c:v>
                </c:pt>
                <c:pt idx="8113">
                  <c:v>0.66190569049649017</c:v>
                </c:pt>
                <c:pt idx="8114">
                  <c:v>0.62290257042828412</c:v>
                </c:pt>
                <c:pt idx="8115">
                  <c:v>0.601495183848205</c:v>
                </c:pt>
                <c:pt idx="8116">
                  <c:v>0.58926887006367101</c:v>
                </c:pt>
                <c:pt idx="8117">
                  <c:v>0.59440927313294789</c:v>
                </c:pt>
                <c:pt idx="8118">
                  <c:v>0.64881999746040919</c:v>
                </c:pt>
                <c:pt idx="8119">
                  <c:v>0.73562863932374323</c:v>
                </c:pt>
                <c:pt idx="8120">
                  <c:v>0.8138140112830371</c:v>
                </c:pt>
                <c:pt idx="8121">
                  <c:v>0.83744807444627911</c:v>
                </c:pt>
                <c:pt idx="8122">
                  <c:v>0.85567870553449321</c:v>
                </c:pt>
                <c:pt idx="8123">
                  <c:v>0.85392593465996713</c:v>
                </c:pt>
                <c:pt idx="8124">
                  <c:v>0.84198078981261382</c:v>
                </c:pt>
                <c:pt idx="8125">
                  <c:v>0.82290665191285584</c:v>
                </c:pt>
                <c:pt idx="8126">
                  <c:v>0.78249315217588511</c:v>
                </c:pt>
                <c:pt idx="8127">
                  <c:v>0.78071317140421193</c:v>
                </c:pt>
                <c:pt idx="8128">
                  <c:v>0.78336840386743289</c:v>
                </c:pt>
                <c:pt idx="8129">
                  <c:v>0.80964862952818017</c:v>
                </c:pt>
                <c:pt idx="8130">
                  <c:v>0.87485488054855121</c:v>
                </c:pt>
                <c:pt idx="8131">
                  <c:v>0.87444899958278111</c:v>
                </c:pt>
                <c:pt idx="8132">
                  <c:v>0.85836795036914804</c:v>
                </c:pt>
                <c:pt idx="8133">
                  <c:v>0.83783808297204598</c:v>
                </c:pt>
                <c:pt idx="8134">
                  <c:v>0.79442922705752195</c:v>
                </c:pt>
                <c:pt idx="8135">
                  <c:v>0.78113038982712579</c:v>
                </c:pt>
                <c:pt idx="8136">
                  <c:v>0.73108005151740507</c:v>
                </c:pt>
                <c:pt idx="8137">
                  <c:v>0.6675517441544071</c:v>
                </c:pt>
                <c:pt idx="8138">
                  <c:v>0.61916120957062803</c:v>
                </c:pt>
                <c:pt idx="8139">
                  <c:v>0.58875641700074399</c:v>
                </c:pt>
                <c:pt idx="8140">
                  <c:v>0.56867551290656115</c:v>
                </c:pt>
                <c:pt idx="8141">
                  <c:v>0.55180764416710504</c:v>
                </c:pt>
                <c:pt idx="8142">
                  <c:v>0.55032016978975773</c:v>
                </c:pt>
                <c:pt idx="8143">
                  <c:v>0.55234050465289208</c:v>
                </c:pt>
                <c:pt idx="8144">
                  <c:v>0.56349202750013605</c:v>
                </c:pt>
                <c:pt idx="8145">
                  <c:v>0.60649273495746192</c:v>
                </c:pt>
                <c:pt idx="8146">
                  <c:v>0.65859742050175007</c:v>
                </c:pt>
                <c:pt idx="8147">
                  <c:v>0.68434025069385218</c:v>
                </c:pt>
                <c:pt idx="8148">
                  <c:v>0.69347824115224788</c:v>
                </c:pt>
                <c:pt idx="8149">
                  <c:v>0.69801549150144204</c:v>
                </c:pt>
                <c:pt idx="8150">
                  <c:v>0.68603860177408504</c:v>
                </c:pt>
                <c:pt idx="8151">
                  <c:v>0.66386253559961494</c:v>
                </c:pt>
                <c:pt idx="8152">
                  <c:v>0.65698069911295698</c:v>
                </c:pt>
                <c:pt idx="8153">
                  <c:v>0.67749696156148509</c:v>
                </c:pt>
                <c:pt idx="8154">
                  <c:v>0.74739691983964296</c:v>
                </c:pt>
                <c:pt idx="8155">
                  <c:v>0.76835987809966111</c:v>
                </c:pt>
                <c:pt idx="8156">
                  <c:v>0.78562455783917118</c:v>
                </c:pt>
                <c:pt idx="8157">
                  <c:v>0.79221388793150394</c:v>
                </c:pt>
                <c:pt idx="8158">
                  <c:v>0.75911985052696507</c:v>
                </c:pt>
                <c:pt idx="8159">
                  <c:v>0.75448736553775786</c:v>
                </c:pt>
                <c:pt idx="8160">
                  <c:v>0.66637264861138812</c:v>
                </c:pt>
                <c:pt idx="8161">
                  <c:v>0.61193471438678015</c:v>
                </c:pt>
                <c:pt idx="8162">
                  <c:v>0.57026275690677897</c:v>
                </c:pt>
                <c:pt idx="8163">
                  <c:v>0.54593030638344209</c:v>
                </c:pt>
                <c:pt idx="8164">
                  <c:v>0.53422778311898</c:v>
                </c:pt>
                <c:pt idx="8165">
                  <c:v>0.53321874943312697</c:v>
                </c:pt>
                <c:pt idx="8166">
                  <c:v>0.56313829883722988</c:v>
                </c:pt>
                <c:pt idx="8167">
                  <c:v>0.61714994467320916</c:v>
                </c:pt>
                <c:pt idx="8168">
                  <c:v>0.67582582037839933</c:v>
                </c:pt>
                <c:pt idx="8169">
                  <c:v>0.72162007727610822</c:v>
                </c:pt>
                <c:pt idx="8170">
                  <c:v>0.75230150380031502</c:v>
                </c:pt>
                <c:pt idx="8171">
                  <c:v>0.75526965008072311</c:v>
                </c:pt>
                <c:pt idx="8172">
                  <c:v>0.74880049703412122</c:v>
                </c:pt>
                <c:pt idx="8173">
                  <c:v>0.74424283926206802</c:v>
                </c:pt>
                <c:pt idx="8174">
                  <c:v>0.71879478295572008</c:v>
                </c:pt>
                <c:pt idx="8175">
                  <c:v>0.70688591797123002</c:v>
                </c:pt>
                <c:pt idx="8176">
                  <c:v>0.70874752843434208</c:v>
                </c:pt>
                <c:pt idx="8177">
                  <c:v>0.74024298438151903</c:v>
                </c:pt>
                <c:pt idx="8178">
                  <c:v>0.80346518040161785</c:v>
                </c:pt>
                <c:pt idx="8179">
                  <c:v>0.81019962994539907</c:v>
                </c:pt>
                <c:pt idx="8180">
                  <c:v>0.80354227511019993</c:v>
                </c:pt>
                <c:pt idx="8181">
                  <c:v>0.78955638797685279</c:v>
                </c:pt>
                <c:pt idx="8182">
                  <c:v>0.75145346200591301</c:v>
                </c:pt>
                <c:pt idx="8183">
                  <c:v>0.74817240190832102</c:v>
                </c:pt>
                <c:pt idx="8184">
                  <c:v>0.69674796379269699</c:v>
                </c:pt>
                <c:pt idx="8185">
                  <c:v>0.63560052243002518</c:v>
                </c:pt>
                <c:pt idx="8186">
                  <c:v>0.58615787182324486</c:v>
                </c:pt>
                <c:pt idx="8187">
                  <c:v>0.55449915649318826</c:v>
                </c:pt>
                <c:pt idx="8188">
                  <c:v>0.53666987138788613</c:v>
                </c:pt>
                <c:pt idx="8189">
                  <c:v>0.52908284506684589</c:v>
                </c:pt>
                <c:pt idx="8190">
                  <c:v>0.52940482884974693</c:v>
                </c:pt>
                <c:pt idx="8191">
                  <c:v>0.53369038765033505</c:v>
                </c:pt>
                <c:pt idx="8192">
                  <c:v>0.54469452355470116</c:v>
                </c:pt>
                <c:pt idx="8193">
                  <c:v>0.58749569176628491</c:v>
                </c:pt>
                <c:pt idx="8194">
                  <c:v>0.63847796905327703</c:v>
                </c:pt>
                <c:pt idx="8195">
                  <c:v>0.65425744190686996</c:v>
                </c:pt>
                <c:pt idx="8196">
                  <c:v>0.66142044733070915</c:v>
                </c:pt>
                <c:pt idx="8197">
                  <c:v>0.66410742467393513</c:v>
                </c:pt>
                <c:pt idx="8198">
                  <c:v>0.654266511872585</c:v>
                </c:pt>
                <c:pt idx="8199">
                  <c:v>0.63202695593810609</c:v>
                </c:pt>
                <c:pt idx="8200">
                  <c:v>0.62397509387414518</c:v>
                </c:pt>
                <c:pt idx="8201">
                  <c:v>0.64542556279137309</c:v>
                </c:pt>
                <c:pt idx="8202">
                  <c:v>0.7202573149273489</c:v>
                </c:pt>
                <c:pt idx="8203">
                  <c:v>0.74126335552451605</c:v>
                </c:pt>
                <c:pt idx="8204">
                  <c:v>0.75937154207557123</c:v>
                </c:pt>
                <c:pt idx="8205">
                  <c:v>0.76450514267056113</c:v>
                </c:pt>
                <c:pt idx="8206">
                  <c:v>0.73795735302120502</c:v>
                </c:pt>
                <c:pt idx="8207">
                  <c:v>0.74072596005587121</c:v>
                </c:pt>
                <c:pt idx="8208">
                  <c:v>0.68413390897382398</c:v>
                </c:pt>
                <c:pt idx="8209">
                  <c:v>0.62473016851996299</c:v>
                </c:pt>
                <c:pt idx="8210">
                  <c:v>0.57224907939848024</c:v>
                </c:pt>
                <c:pt idx="8211">
                  <c:v>0.5405518167141331</c:v>
                </c:pt>
                <c:pt idx="8212">
                  <c:v>0.5212736045857751</c:v>
                </c:pt>
                <c:pt idx="8213">
                  <c:v>0.50947131169844195</c:v>
                </c:pt>
                <c:pt idx="8214">
                  <c:v>0.50886135650407216</c:v>
                </c:pt>
                <c:pt idx="8215">
                  <c:v>0.50253278792606171</c:v>
                </c:pt>
                <c:pt idx="8216">
                  <c:v>0.50838518330400684</c:v>
                </c:pt>
                <c:pt idx="8217">
                  <c:v>0.54949253541821597</c:v>
                </c:pt>
                <c:pt idx="8218">
                  <c:v>0.60128203965389015</c:v>
                </c:pt>
                <c:pt idx="8219">
                  <c:v>0.61877573602771818</c:v>
                </c:pt>
                <c:pt idx="8220">
                  <c:v>0.62414969071416915</c:v>
                </c:pt>
                <c:pt idx="8221">
                  <c:v>0.63241016198958799</c:v>
                </c:pt>
                <c:pt idx="8222">
                  <c:v>0.63150316541803497</c:v>
                </c:pt>
                <c:pt idx="8223">
                  <c:v>0.6140774937870731</c:v>
                </c:pt>
                <c:pt idx="8224">
                  <c:v>0.60697344314038515</c:v>
                </c:pt>
                <c:pt idx="8225">
                  <c:v>0.63006104086926584</c:v>
                </c:pt>
                <c:pt idx="8226">
                  <c:v>0.70778837955992502</c:v>
                </c:pt>
                <c:pt idx="8227">
                  <c:v>0.73717960346109923</c:v>
                </c:pt>
                <c:pt idx="8228">
                  <c:v>0.76067081466432129</c:v>
                </c:pt>
                <c:pt idx="8229">
                  <c:v>0.76924873473978306</c:v>
                </c:pt>
                <c:pt idx="8230">
                  <c:v>0.73844939866127313</c:v>
                </c:pt>
                <c:pt idx="8231">
                  <c:v>0.729526819888621</c:v>
                </c:pt>
                <c:pt idx="8232">
                  <c:v>0.65966087398189621</c:v>
                </c:pt>
                <c:pt idx="8233">
                  <c:v>0.59998730204799788</c:v>
                </c:pt>
                <c:pt idx="8234">
                  <c:v>0.56387523355161706</c:v>
                </c:pt>
                <c:pt idx="8235">
                  <c:v>0.54391450650316508</c:v>
                </c:pt>
                <c:pt idx="8236">
                  <c:v>0.53521187439911511</c:v>
                </c:pt>
                <c:pt idx="8237">
                  <c:v>0.54516842926333697</c:v>
                </c:pt>
                <c:pt idx="8238">
                  <c:v>0.61227483810111216</c:v>
                </c:pt>
                <c:pt idx="8239">
                  <c:v>0.71291517768062795</c:v>
                </c:pt>
                <c:pt idx="8240">
                  <c:v>0.80620204255627903</c:v>
                </c:pt>
                <c:pt idx="8241">
                  <c:v>0.83675875705189806</c:v>
                </c:pt>
                <c:pt idx="8242">
                  <c:v>0.863952781758485</c:v>
                </c:pt>
                <c:pt idx="8243">
                  <c:v>0.86353329584414196</c:v>
                </c:pt>
                <c:pt idx="8244">
                  <c:v>0.85381482757995208</c:v>
                </c:pt>
                <c:pt idx="8245">
                  <c:v>0.83602862481179807</c:v>
                </c:pt>
                <c:pt idx="8246">
                  <c:v>0.79591216645201091</c:v>
                </c:pt>
                <c:pt idx="8247">
                  <c:v>0.79739964082935799</c:v>
                </c:pt>
                <c:pt idx="8248">
                  <c:v>0.80301621709869908</c:v>
                </c:pt>
                <c:pt idx="8249">
                  <c:v>0.83817593919495004</c:v>
                </c:pt>
                <c:pt idx="8250">
                  <c:v>0.90579933607850927</c:v>
                </c:pt>
                <c:pt idx="8251">
                  <c:v>0.91079008471348011</c:v>
                </c:pt>
                <c:pt idx="8252">
                  <c:v>0.89655023854009808</c:v>
                </c:pt>
                <c:pt idx="8253">
                  <c:v>0.87492063779998919</c:v>
                </c:pt>
                <c:pt idx="8254">
                  <c:v>0.81899296170660485</c:v>
                </c:pt>
                <c:pt idx="8255">
                  <c:v>0.78983528942260584</c:v>
                </c:pt>
                <c:pt idx="8256">
                  <c:v>0.73119569358027825</c:v>
                </c:pt>
                <c:pt idx="8257">
                  <c:v>0.67033395613764601</c:v>
                </c:pt>
                <c:pt idx="8258">
                  <c:v>0.62922433653200815</c:v>
                </c:pt>
                <c:pt idx="8259">
                  <c:v>0.60558800587733785</c:v>
                </c:pt>
                <c:pt idx="8260">
                  <c:v>0.5913549621782429</c:v>
                </c:pt>
                <c:pt idx="8261">
                  <c:v>0.59715067027046598</c:v>
                </c:pt>
                <c:pt idx="8262">
                  <c:v>0.65067480544923506</c:v>
                </c:pt>
                <c:pt idx="8263">
                  <c:v>0.74177580858744319</c:v>
                </c:pt>
                <c:pt idx="8264">
                  <c:v>0.82943929471946598</c:v>
                </c:pt>
                <c:pt idx="8265">
                  <c:v>0.85365610317993001</c:v>
                </c:pt>
                <c:pt idx="8266">
                  <c:v>0.87773459466323211</c:v>
                </c:pt>
                <c:pt idx="8267">
                  <c:v>0.87613374571444091</c:v>
                </c:pt>
                <c:pt idx="8268">
                  <c:v>0.86778937725615413</c:v>
                </c:pt>
                <c:pt idx="8269">
                  <c:v>0.84944763908792398</c:v>
                </c:pt>
                <c:pt idx="8270">
                  <c:v>0.81191612095706278</c:v>
                </c:pt>
                <c:pt idx="8271">
                  <c:v>0.81311335643151295</c:v>
                </c:pt>
                <c:pt idx="8272">
                  <c:v>0.82242367623850421</c:v>
                </c:pt>
                <c:pt idx="8273">
                  <c:v>0.85805276906053296</c:v>
                </c:pt>
                <c:pt idx="8274">
                  <c:v>0.92605710450414502</c:v>
                </c:pt>
                <c:pt idx="8275">
                  <c:v>0.92859896239592199</c:v>
                </c:pt>
                <c:pt idx="8276">
                  <c:v>0.91385119814247107</c:v>
                </c:pt>
                <c:pt idx="8277">
                  <c:v>0.89096313965933194</c:v>
                </c:pt>
                <c:pt idx="8278">
                  <c:v>0.83525541023454919</c:v>
                </c:pt>
                <c:pt idx="8279">
                  <c:v>0.80859651350517914</c:v>
                </c:pt>
                <c:pt idx="8280">
                  <c:v>0.73223647214613508</c:v>
                </c:pt>
                <c:pt idx="8281">
                  <c:v>0.67052669290910116</c:v>
                </c:pt>
                <c:pt idx="8282">
                  <c:v>0.63141473325230801</c:v>
                </c:pt>
                <c:pt idx="8283">
                  <c:v>0.60738839407186984</c:v>
                </c:pt>
                <c:pt idx="8284">
                  <c:v>0.5959987846245941</c:v>
                </c:pt>
                <c:pt idx="8285">
                  <c:v>0.60183757505396596</c:v>
                </c:pt>
                <c:pt idx="8286">
                  <c:v>0.65757478186732388</c:v>
                </c:pt>
                <c:pt idx="8287">
                  <c:v>0.74955557167993903</c:v>
                </c:pt>
                <c:pt idx="8288">
                  <c:v>0.83511029078310095</c:v>
                </c:pt>
                <c:pt idx="8289">
                  <c:v>0.8587874362834913</c:v>
                </c:pt>
                <c:pt idx="8290">
                  <c:v>0.87672102599452206</c:v>
                </c:pt>
                <c:pt idx="8291">
                  <c:v>0.87643532207448216</c:v>
                </c:pt>
                <c:pt idx="8292">
                  <c:v>0.86628376294737597</c:v>
                </c:pt>
                <c:pt idx="8293">
                  <c:v>0.846663159613257</c:v>
                </c:pt>
                <c:pt idx="8294">
                  <c:v>0.81033341193970299</c:v>
                </c:pt>
                <c:pt idx="8295">
                  <c:v>0.81170297676274794</c:v>
                </c:pt>
                <c:pt idx="8296">
                  <c:v>0.81739438024924294</c:v>
                </c:pt>
                <c:pt idx="8297">
                  <c:v>0.855132240100132</c:v>
                </c:pt>
                <c:pt idx="8298">
                  <c:v>0.92762394108150303</c:v>
                </c:pt>
                <c:pt idx="8299">
                  <c:v>0.93239701053930013</c:v>
                </c:pt>
                <c:pt idx="8300">
                  <c:v>0.92020244163477105</c:v>
                </c:pt>
                <c:pt idx="8301">
                  <c:v>0.89924175086618208</c:v>
                </c:pt>
                <c:pt idx="8302">
                  <c:v>0.84007609701235297</c:v>
                </c:pt>
                <c:pt idx="8303">
                  <c:v>0.810646325756889</c:v>
                </c:pt>
                <c:pt idx="8304">
                  <c:v>0.74647858581094573</c:v>
                </c:pt>
                <c:pt idx="8305">
                  <c:v>0.68396611460808709</c:v>
                </c:pt>
                <c:pt idx="8306">
                  <c:v>0.64458432347125694</c:v>
                </c:pt>
                <c:pt idx="8307">
                  <c:v>0.62196609646815515</c:v>
                </c:pt>
                <c:pt idx="8308">
                  <c:v>0.60937018158071399</c:v>
                </c:pt>
                <c:pt idx="8309">
                  <c:v>0.61344032869555709</c:v>
                </c:pt>
                <c:pt idx="8310">
                  <c:v>0.66237506122226897</c:v>
                </c:pt>
                <c:pt idx="8311">
                  <c:v>0.75413136938342407</c:v>
                </c:pt>
                <c:pt idx="8312">
                  <c:v>0.85218903622544306</c:v>
                </c:pt>
                <c:pt idx="8313">
                  <c:v>0.87455103669708123</c:v>
                </c:pt>
                <c:pt idx="8314">
                  <c:v>0.88924664864766789</c:v>
                </c:pt>
                <c:pt idx="8315">
                  <c:v>0.88956863243056905</c:v>
                </c:pt>
                <c:pt idx="8316">
                  <c:v>0.88078890561793688</c:v>
                </c:pt>
                <c:pt idx="8317">
                  <c:v>0.86091434324378213</c:v>
                </c:pt>
                <c:pt idx="8318">
                  <c:v>0.81912220871805097</c:v>
                </c:pt>
                <c:pt idx="8319">
                  <c:v>0.81556224717470593</c:v>
                </c:pt>
                <c:pt idx="8320">
                  <c:v>0.82283635967855995</c:v>
                </c:pt>
                <c:pt idx="8321">
                  <c:v>0.86105946269523115</c:v>
                </c:pt>
                <c:pt idx="8322">
                  <c:v>0.93414751392239703</c:v>
                </c:pt>
                <c:pt idx="8323">
                  <c:v>0.94421744335806401</c:v>
                </c:pt>
                <c:pt idx="8324">
                  <c:v>0.93554655613401805</c:v>
                </c:pt>
                <c:pt idx="8325">
                  <c:v>0.91581484571988303</c:v>
                </c:pt>
                <c:pt idx="8326">
                  <c:v>0.85823190088341517</c:v>
                </c:pt>
                <c:pt idx="8327">
                  <c:v>0.82750285703920001</c:v>
                </c:pt>
                <c:pt idx="8328">
                  <c:v>0.76257550746458225</c:v>
                </c:pt>
                <c:pt idx="8329">
                  <c:v>0.69660964681553528</c:v>
                </c:pt>
                <c:pt idx="8330">
                  <c:v>0.65706913127868416</c:v>
                </c:pt>
                <c:pt idx="8331">
                  <c:v>0.63410397808696284</c:v>
                </c:pt>
                <c:pt idx="8332">
                  <c:v>0.62074618607941612</c:v>
                </c:pt>
                <c:pt idx="8333">
                  <c:v>0.62419957552560412</c:v>
                </c:pt>
                <c:pt idx="8334">
                  <c:v>0.67485986902969519</c:v>
                </c:pt>
                <c:pt idx="8335">
                  <c:v>0.77113075262575514</c:v>
                </c:pt>
                <c:pt idx="8336">
                  <c:v>0.86119324468953506</c:v>
                </c:pt>
                <c:pt idx="8337">
                  <c:v>0.88730114100168689</c:v>
                </c:pt>
                <c:pt idx="8338">
                  <c:v>0.90469053276978606</c:v>
                </c:pt>
                <c:pt idx="8339">
                  <c:v>0.902364086563753</c:v>
                </c:pt>
                <c:pt idx="8340">
                  <c:v>0.89088150996789184</c:v>
                </c:pt>
                <c:pt idx="8341">
                  <c:v>0.86784152955901817</c:v>
                </c:pt>
                <c:pt idx="8342">
                  <c:v>0.82122190578119603</c:v>
                </c:pt>
                <c:pt idx="8343">
                  <c:v>0.82032624666678811</c:v>
                </c:pt>
                <c:pt idx="8344">
                  <c:v>0.82404266511872604</c:v>
                </c:pt>
                <c:pt idx="8345">
                  <c:v>0.85939739147785998</c:v>
                </c:pt>
                <c:pt idx="8346">
                  <c:v>0.93267591198505295</c:v>
                </c:pt>
                <c:pt idx="8347">
                  <c:v>0.93971420538030404</c:v>
                </c:pt>
                <c:pt idx="8348">
                  <c:v>0.92281912674370103</c:v>
                </c:pt>
                <c:pt idx="8349">
                  <c:v>0.89973606399767792</c:v>
                </c:pt>
                <c:pt idx="8350">
                  <c:v>0.84296488109274892</c:v>
                </c:pt>
                <c:pt idx="8351">
                  <c:v>0.83165690133691283</c:v>
                </c:pt>
                <c:pt idx="8352">
                  <c:v>0.77929598926115995</c:v>
                </c:pt>
                <c:pt idx="8353">
                  <c:v>0.71371560215502416</c:v>
                </c:pt>
                <c:pt idx="8354">
                  <c:v>0.66115288334210109</c:v>
                </c:pt>
                <c:pt idx="8355">
                  <c:v>0.62611560578300995</c:v>
                </c:pt>
                <c:pt idx="8356">
                  <c:v>0.60464246195149407</c:v>
                </c:pt>
                <c:pt idx="8357">
                  <c:v>0.59401246213289294</c:v>
                </c:pt>
                <c:pt idx="8358">
                  <c:v>0.59460654488725961</c:v>
                </c:pt>
                <c:pt idx="8359">
                  <c:v>0.61160819562102109</c:v>
                </c:pt>
                <c:pt idx="8360">
                  <c:v>0.64699920184301718</c:v>
                </c:pt>
                <c:pt idx="8361">
                  <c:v>0.70760698024561497</c:v>
                </c:pt>
                <c:pt idx="8362">
                  <c:v>0.76092477370435507</c:v>
                </c:pt>
                <c:pt idx="8363">
                  <c:v>0.77562265314637124</c:v>
                </c:pt>
                <c:pt idx="8364">
                  <c:v>0.77179966259727517</c:v>
                </c:pt>
                <c:pt idx="8365">
                  <c:v>0.76477950913345516</c:v>
                </c:pt>
                <c:pt idx="8366">
                  <c:v>0.73965343661001026</c:v>
                </c:pt>
                <c:pt idx="8367">
                  <c:v>0.71848413662996402</c:v>
                </c:pt>
                <c:pt idx="8368">
                  <c:v>0.71035744734884909</c:v>
                </c:pt>
                <c:pt idx="8369">
                  <c:v>0.73482594735791895</c:v>
                </c:pt>
                <c:pt idx="8370">
                  <c:v>0.80502974948754702</c:v>
                </c:pt>
                <c:pt idx="8371">
                  <c:v>0.82580223846753809</c:v>
                </c:pt>
                <c:pt idx="8372">
                  <c:v>0.83093810655395695</c:v>
                </c:pt>
                <c:pt idx="8373">
                  <c:v>0.82510838609030102</c:v>
                </c:pt>
                <c:pt idx="8374">
                  <c:v>0.79444509949752395</c:v>
                </c:pt>
                <c:pt idx="8375">
                  <c:v>0.79705044714930995</c:v>
                </c:pt>
                <c:pt idx="8376">
                  <c:v>0.74463058029640605</c:v>
                </c:pt>
                <c:pt idx="8377">
                  <c:v>0.67919758013314713</c:v>
                </c:pt>
                <c:pt idx="8378">
                  <c:v>0.62492517278284709</c:v>
                </c:pt>
                <c:pt idx="8379">
                  <c:v>0.59018040161808205</c:v>
                </c:pt>
                <c:pt idx="8380">
                  <c:v>0.56516770366608005</c:v>
                </c:pt>
                <c:pt idx="8381">
                  <c:v>0.55136094835561489</c:v>
                </c:pt>
                <c:pt idx="8382">
                  <c:v>0.54522511654905914</c:v>
                </c:pt>
                <c:pt idx="8383">
                  <c:v>0.53802129627950024</c:v>
                </c:pt>
                <c:pt idx="8384">
                  <c:v>0.54276488834872205</c:v>
                </c:pt>
                <c:pt idx="8385">
                  <c:v>0.58630979374897996</c:v>
                </c:pt>
                <c:pt idx="8386">
                  <c:v>0.64380203892829313</c:v>
                </c:pt>
                <c:pt idx="8387">
                  <c:v>0.66832269124022703</c:v>
                </c:pt>
                <c:pt idx="8388">
                  <c:v>0.67617728154987622</c:v>
                </c:pt>
                <c:pt idx="8389">
                  <c:v>0.68237206813358209</c:v>
                </c:pt>
                <c:pt idx="8390">
                  <c:v>0.68423141110526597</c:v>
                </c:pt>
                <c:pt idx="8391">
                  <c:v>0.668442868285958</c:v>
                </c:pt>
                <c:pt idx="8392">
                  <c:v>0.66190342300506111</c:v>
                </c:pt>
                <c:pt idx="8393">
                  <c:v>0.68575970032833311</c:v>
                </c:pt>
                <c:pt idx="8394">
                  <c:v>0.77082690877428495</c:v>
                </c:pt>
                <c:pt idx="8395">
                  <c:v>0.79942451067535003</c:v>
                </c:pt>
                <c:pt idx="8396">
                  <c:v>0.82285449960999113</c:v>
                </c:pt>
                <c:pt idx="8397">
                  <c:v>0.83087915177680605</c:v>
                </c:pt>
                <c:pt idx="8398">
                  <c:v>0.79526593139477908</c:v>
                </c:pt>
                <c:pt idx="8399">
                  <c:v>0.77872458142108214</c:v>
                </c:pt>
                <c:pt idx="8400">
                  <c:v>0.71429154497795988</c:v>
                </c:pt>
                <c:pt idx="8401">
                  <c:v>0.65465878788978216</c:v>
                </c:pt>
                <c:pt idx="8402">
                  <c:v>0.61770774756471414</c:v>
                </c:pt>
                <c:pt idx="8403">
                  <c:v>0.5977447530248341</c:v>
                </c:pt>
                <c:pt idx="8404">
                  <c:v>0.58693562138335098</c:v>
                </c:pt>
                <c:pt idx="8405">
                  <c:v>0.59450450777295971</c:v>
                </c:pt>
                <c:pt idx="8406">
                  <c:v>0.66372195113102506</c:v>
                </c:pt>
                <c:pt idx="8407">
                  <c:v>0.77001968182560299</c:v>
                </c:pt>
                <c:pt idx="8408">
                  <c:v>0.87460545649137433</c:v>
                </c:pt>
                <c:pt idx="8409">
                  <c:v>0.9105202532334431</c:v>
                </c:pt>
                <c:pt idx="8410">
                  <c:v>0.93787753732290902</c:v>
                </c:pt>
                <c:pt idx="8411">
                  <c:v>0.93965298311172396</c:v>
                </c:pt>
                <c:pt idx="8412">
                  <c:v>0.92739265695575701</c:v>
                </c:pt>
                <c:pt idx="8413">
                  <c:v>0.90902597638180915</c:v>
                </c:pt>
                <c:pt idx="8414">
                  <c:v>0.86404574890706898</c:v>
                </c:pt>
                <c:pt idx="8415">
                  <c:v>0.86462169173000514</c:v>
                </c:pt>
                <c:pt idx="8416">
                  <c:v>0.87328350898833584</c:v>
                </c:pt>
                <c:pt idx="8417">
                  <c:v>0.90899196401037607</c:v>
                </c:pt>
                <c:pt idx="8418">
                  <c:v>0.98302102418052895</c:v>
                </c:pt>
                <c:pt idx="8419">
                  <c:v>0.98805712264407608</c:v>
                </c:pt>
                <c:pt idx="8420">
                  <c:v>0.97075162805884618</c:v>
                </c:pt>
                <c:pt idx="8421">
                  <c:v>0.94854154951294289</c:v>
                </c:pt>
                <c:pt idx="8422">
                  <c:v>0.88764126471601901</c:v>
                </c:pt>
                <c:pt idx="8423">
                  <c:v>0.86032706296370209</c:v>
                </c:pt>
                <c:pt idx="8424">
                  <c:v>0.77596731184356105</c:v>
                </c:pt>
                <c:pt idx="8425">
                  <c:v>0.71602617592105489</c:v>
                </c:pt>
                <c:pt idx="8426">
                  <c:v>0.669470041903242</c:v>
                </c:pt>
                <c:pt idx="8427">
                  <c:v>0.64403559054546811</c:v>
                </c:pt>
                <c:pt idx="8428">
                  <c:v>0.6343942169898602</c:v>
                </c:pt>
                <c:pt idx="8429">
                  <c:v>0.63759591488744205</c:v>
                </c:pt>
                <c:pt idx="8430">
                  <c:v>0.6933376566836581</c:v>
                </c:pt>
                <c:pt idx="8431">
                  <c:v>0.79169463239428939</c:v>
                </c:pt>
                <c:pt idx="8432">
                  <c:v>0.88995637346490797</c:v>
                </c:pt>
                <c:pt idx="8433">
                  <c:v>0.9213339198577829</c:v>
                </c:pt>
                <c:pt idx="8434">
                  <c:v>0.94569811526112413</c:v>
                </c:pt>
                <c:pt idx="8435">
                  <c:v>0.94598381918116303</c:v>
                </c:pt>
                <c:pt idx="8436">
                  <c:v>0.93253986249932008</c:v>
                </c:pt>
                <c:pt idx="8437">
                  <c:v>0.91264489270230609</c:v>
                </c:pt>
                <c:pt idx="8438">
                  <c:v>0.87162370526239408</c:v>
                </c:pt>
                <c:pt idx="8439">
                  <c:v>0.87159196038238995</c:v>
                </c:pt>
                <c:pt idx="8440">
                  <c:v>0.88081158053222486</c:v>
                </c:pt>
                <c:pt idx="8441">
                  <c:v>0.91959702142325894</c:v>
                </c:pt>
                <c:pt idx="8442">
                  <c:v>0.9929095543018851</c:v>
                </c:pt>
                <c:pt idx="8443">
                  <c:v>1</c:v>
                </c:pt>
                <c:pt idx="8444">
                  <c:v>0.98480327244363008</c:v>
                </c:pt>
                <c:pt idx="8445">
                  <c:v>0.96347524806356211</c:v>
                </c:pt>
                <c:pt idx="8446">
                  <c:v>0.89850935113465291</c:v>
                </c:pt>
                <c:pt idx="8447">
                  <c:v>0.86719982948464513</c:v>
                </c:pt>
                <c:pt idx="8448">
                  <c:v>0.77596731184356105</c:v>
                </c:pt>
                <c:pt idx="8449">
                  <c:v>0.71602617592105489</c:v>
                </c:pt>
                <c:pt idx="8450">
                  <c:v>0.669470041903242</c:v>
                </c:pt>
                <c:pt idx="8451">
                  <c:v>0.64403559054546811</c:v>
                </c:pt>
                <c:pt idx="8452">
                  <c:v>0.6343942169898602</c:v>
                </c:pt>
                <c:pt idx="8453">
                  <c:v>0.63759591488744205</c:v>
                </c:pt>
                <c:pt idx="8454">
                  <c:v>0.6933376566836581</c:v>
                </c:pt>
                <c:pt idx="8455">
                  <c:v>0.79169463239428939</c:v>
                </c:pt>
                <c:pt idx="8456">
                  <c:v>0.88995637346490797</c:v>
                </c:pt>
                <c:pt idx="8457">
                  <c:v>0.9213339198577829</c:v>
                </c:pt>
                <c:pt idx="8458">
                  <c:v>0.94569811526112413</c:v>
                </c:pt>
                <c:pt idx="8459">
                  <c:v>0.94598381918116303</c:v>
                </c:pt>
                <c:pt idx="8460">
                  <c:v>0.93253986249932008</c:v>
                </c:pt>
                <c:pt idx="8461">
                  <c:v>0.91264489270230609</c:v>
                </c:pt>
                <c:pt idx="8462">
                  <c:v>0.87162370526239408</c:v>
                </c:pt>
                <c:pt idx="8463">
                  <c:v>0.87159196038238995</c:v>
                </c:pt>
                <c:pt idx="8464">
                  <c:v>0.88081158053222486</c:v>
                </c:pt>
                <c:pt idx="8465">
                  <c:v>0.91959702142325894</c:v>
                </c:pt>
                <c:pt idx="8466">
                  <c:v>0.9929095543018851</c:v>
                </c:pt>
                <c:pt idx="8467">
                  <c:v>1</c:v>
                </c:pt>
                <c:pt idx="8468">
                  <c:v>0.98480327244363008</c:v>
                </c:pt>
                <c:pt idx="8469">
                  <c:v>0.96347524806356211</c:v>
                </c:pt>
                <c:pt idx="8470">
                  <c:v>0.89850935113465291</c:v>
                </c:pt>
                <c:pt idx="8471">
                  <c:v>0.86719982948464513</c:v>
                </c:pt>
                <c:pt idx="8472">
                  <c:v>0.77342545395178419</c:v>
                </c:pt>
                <c:pt idx="8473">
                  <c:v>0.70556850545104888</c:v>
                </c:pt>
                <c:pt idx="8474">
                  <c:v>0.66533640502838909</c:v>
                </c:pt>
                <c:pt idx="8475">
                  <c:v>0.63994050102490607</c:v>
                </c:pt>
                <c:pt idx="8476">
                  <c:v>0.62614054818872811</c:v>
                </c:pt>
                <c:pt idx="8477">
                  <c:v>0.62639223973733393</c:v>
                </c:pt>
                <c:pt idx="8478">
                  <c:v>0.67114118308632809</c:v>
                </c:pt>
                <c:pt idx="8479">
                  <c:v>0.76111977796723884</c:v>
                </c:pt>
                <c:pt idx="8480">
                  <c:v>0.86170343026103413</c:v>
                </c:pt>
                <c:pt idx="8481">
                  <c:v>0.89017178515065187</c:v>
                </c:pt>
                <c:pt idx="8482">
                  <c:v>0.91448836323398697</c:v>
                </c:pt>
                <c:pt idx="8483">
                  <c:v>0.91767645618299609</c:v>
                </c:pt>
                <c:pt idx="8484">
                  <c:v>0.91042048361057215</c:v>
                </c:pt>
                <c:pt idx="8485">
                  <c:v>0.89311045404248401</c:v>
                </c:pt>
                <c:pt idx="8486">
                  <c:v>0.85144983401962715</c:v>
                </c:pt>
                <c:pt idx="8487">
                  <c:v>0.84220300397264491</c:v>
                </c:pt>
                <c:pt idx="8488">
                  <c:v>0.843041975801331</c:v>
                </c:pt>
                <c:pt idx="8489">
                  <c:v>0.87475964590853816</c:v>
                </c:pt>
                <c:pt idx="8490">
                  <c:v>0.93234712572786482</c:v>
                </c:pt>
                <c:pt idx="8491">
                  <c:v>0.93708845030565802</c:v>
                </c:pt>
                <c:pt idx="8492">
                  <c:v>0.9209575162805882</c:v>
                </c:pt>
                <c:pt idx="8493">
                  <c:v>0.89625319716291485</c:v>
                </c:pt>
                <c:pt idx="8494">
                  <c:v>0.84999637201371414</c:v>
                </c:pt>
                <c:pt idx="8495">
                  <c:v>0.8326228526856172</c:v>
                </c:pt>
                <c:pt idx="8496">
                  <c:v>0.77342545395178419</c:v>
                </c:pt>
                <c:pt idx="8497">
                  <c:v>0.70556850545104888</c:v>
                </c:pt>
                <c:pt idx="8498">
                  <c:v>0.66533640502838909</c:v>
                </c:pt>
                <c:pt idx="8499">
                  <c:v>0.63994050102490607</c:v>
                </c:pt>
                <c:pt idx="8500">
                  <c:v>0.62614054818872811</c:v>
                </c:pt>
                <c:pt idx="8501">
                  <c:v>0.62639223973733393</c:v>
                </c:pt>
                <c:pt idx="8502">
                  <c:v>0.67114118308632809</c:v>
                </c:pt>
                <c:pt idx="8503">
                  <c:v>0.76111977796723884</c:v>
                </c:pt>
                <c:pt idx="8504">
                  <c:v>0.86170343026103413</c:v>
                </c:pt>
                <c:pt idx="8505">
                  <c:v>0.89017178515065187</c:v>
                </c:pt>
                <c:pt idx="8506">
                  <c:v>0.91448836323398697</c:v>
                </c:pt>
                <c:pt idx="8507">
                  <c:v>0.91767645618299609</c:v>
                </c:pt>
                <c:pt idx="8508">
                  <c:v>0.91042048361057215</c:v>
                </c:pt>
                <c:pt idx="8509">
                  <c:v>0.89311045404248401</c:v>
                </c:pt>
                <c:pt idx="8510">
                  <c:v>0.85144983401962715</c:v>
                </c:pt>
                <c:pt idx="8511">
                  <c:v>0.84220300397264491</c:v>
                </c:pt>
                <c:pt idx="8512">
                  <c:v>0.843041975801331</c:v>
                </c:pt>
                <c:pt idx="8513">
                  <c:v>0.87475964590853816</c:v>
                </c:pt>
                <c:pt idx="8514">
                  <c:v>0.93234712572786482</c:v>
                </c:pt>
                <c:pt idx="8515">
                  <c:v>0.93708845030565802</c:v>
                </c:pt>
                <c:pt idx="8516">
                  <c:v>0.9209575162805882</c:v>
                </c:pt>
                <c:pt idx="8517">
                  <c:v>0.89625319716291485</c:v>
                </c:pt>
                <c:pt idx="8518">
                  <c:v>0.84999637201371414</c:v>
                </c:pt>
                <c:pt idx="8519">
                  <c:v>0.8326228526856172</c:v>
                </c:pt>
                <c:pt idx="8520">
                  <c:v>0.7564374081665971</c:v>
                </c:pt>
                <c:pt idx="8521">
                  <c:v>0.69317212980934872</c:v>
                </c:pt>
                <c:pt idx="8522">
                  <c:v>0.6417227492880081</c:v>
                </c:pt>
                <c:pt idx="8523">
                  <c:v>0.60933616920927991</c:v>
                </c:pt>
                <c:pt idx="8524">
                  <c:v>0.59035046347524789</c:v>
                </c:pt>
                <c:pt idx="8525">
                  <c:v>0.57594282293612908</c:v>
                </c:pt>
                <c:pt idx="8526">
                  <c:v>0.57566392149037704</c:v>
                </c:pt>
                <c:pt idx="8527">
                  <c:v>0.59016452917807993</c:v>
                </c:pt>
                <c:pt idx="8528">
                  <c:v>0.62601130117728099</c:v>
                </c:pt>
                <c:pt idx="8529">
                  <c:v>0.68546039145971993</c:v>
                </c:pt>
                <c:pt idx="8530">
                  <c:v>0.74386416819344403</c:v>
                </c:pt>
                <c:pt idx="8531">
                  <c:v>0.75662334246376506</c:v>
                </c:pt>
                <c:pt idx="8532">
                  <c:v>0.75046937072577902</c:v>
                </c:pt>
                <c:pt idx="8533">
                  <c:v>0.74167603896457324</c:v>
                </c:pt>
                <c:pt idx="8534">
                  <c:v>0.71511691185807302</c:v>
                </c:pt>
                <c:pt idx="8535">
                  <c:v>0.69876829865583112</c:v>
                </c:pt>
                <c:pt idx="8536">
                  <c:v>0.69138988154624792</c:v>
                </c:pt>
                <c:pt idx="8537">
                  <c:v>0.71605338581820088</c:v>
                </c:pt>
                <c:pt idx="8538">
                  <c:v>0.78793059662234499</c:v>
                </c:pt>
                <c:pt idx="8539">
                  <c:v>0.80732445081357618</c:v>
                </c:pt>
                <c:pt idx="8540">
                  <c:v>0.81567108676329214</c:v>
                </c:pt>
                <c:pt idx="8541">
                  <c:v>0.81295009704863308</c:v>
                </c:pt>
                <c:pt idx="8542">
                  <c:v>0.78154760825004099</c:v>
                </c:pt>
                <c:pt idx="8543">
                  <c:v>0.78349991837030808</c:v>
                </c:pt>
                <c:pt idx="8544">
                  <c:v>0.71738440328695496</c:v>
                </c:pt>
                <c:pt idx="8545">
                  <c:v>0.64901726921472203</c:v>
                </c:pt>
                <c:pt idx="8546">
                  <c:v>0.59736608195620966</c:v>
                </c:pt>
                <c:pt idx="8547">
                  <c:v>0.55953978993959397</c:v>
                </c:pt>
                <c:pt idx="8548">
                  <c:v>0.53686034066791188</c:v>
                </c:pt>
                <c:pt idx="8549">
                  <c:v>0.52411250385473485</c:v>
                </c:pt>
                <c:pt idx="8550">
                  <c:v>0.51923739728263785</c:v>
                </c:pt>
                <c:pt idx="8551">
                  <c:v>0.51168665082445997</c:v>
                </c:pt>
                <c:pt idx="8552">
                  <c:v>0.51526248480780679</c:v>
                </c:pt>
                <c:pt idx="8553">
                  <c:v>0.5589502421680852</c:v>
                </c:pt>
                <c:pt idx="8554">
                  <c:v>0.62011128847932995</c:v>
                </c:pt>
                <c:pt idx="8555">
                  <c:v>0.65447965606690017</c:v>
                </c:pt>
                <c:pt idx="8556">
                  <c:v>0.66791454278302809</c:v>
                </c:pt>
                <c:pt idx="8557">
                  <c:v>0.67685526148711206</c:v>
                </c:pt>
                <c:pt idx="8558">
                  <c:v>0.67357420138951918</c:v>
                </c:pt>
                <c:pt idx="8559">
                  <c:v>0.65337312024960503</c:v>
                </c:pt>
                <c:pt idx="8560">
                  <c:v>0.6476091570373862</c:v>
                </c:pt>
                <c:pt idx="8561">
                  <c:v>0.66973307090899215</c:v>
                </c:pt>
                <c:pt idx="8562">
                  <c:v>0.73886661708418722</c:v>
                </c:pt>
                <c:pt idx="8563">
                  <c:v>0.76218323144738509</c:v>
                </c:pt>
                <c:pt idx="8564">
                  <c:v>0.78095579298710305</c:v>
                </c:pt>
                <c:pt idx="8565">
                  <c:v>0.7911345620113559</c:v>
                </c:pt>
                <c:pt idx="8566">
                  <c:v>0.76347570156184807</c:v>
                </c:pt>
                <c:pt idx="8567">
                  <c:v>0.75690451140094717</c:v>
                </c:pt>
                <c:pt idx="8568">
                  <c:v>0.70636892992544487</c:v>
                </c:pt>
                <c:pt idx="8569">
                  <c:v>0.63710386924737417</c:v>
                </c:pt>
                <c:pt idx="8570">
                  <c:v>0.58201743247410509</c:v>
                </c:pt>
                <c:pt idx="8571">
                  <c:v>0.54863542365809925</c:v>
                </c:pt>
                <c:pt idx="8572">
                  <c:v>0.52953634335262179</c:v>
                </c:pt>
                <c:pt idx="8573">
                  <c:v>0.51878163150543311</c:v>
                </c:pt>
                <c:pt idx="8574">
                  <c:v>0.52452972227764993</c:v>
                </c:pt>
                <c:pt idx="8575">
                  <c:v>0.54564460246340329</c:v>
                </c:pt>
                <c:pt idx="8576">
                  <c:v>0.60154053367678306</c:v>
                </c:pt>
                <c:pt idx="8577">
                  <c:v>0.67017976672048218</c:v>
                </c:pt>
                <c:pt idx="8578">
                  <c:v>0.72268126326482518</c:v>
                </c:pt>
                <c:pt idx="8579">
                  <c:v>0.72969234676292893</c:v>
                </c:pt>
                <c:pt idx="8580">
                  <c:v>0.72021876757305803</c:v>
                </c:pt>
                <c:pt idx="8581">
                  <c:v>0.71058192900030792</c:v>
                </c:pt>
                <c:pt idx="8582">
                  <c:v>0.66876485206885927</c:v>
                </c:pt>
                <c:pt idx="8583">
                  <c:v>0.64754339978594888</c:v>
                </c:pt>
                <c:pt idx="8584">
                  <c:v>0.64414216264262503</c:v>
                </c:pt>
                <c:pt idx="8585">
                  <c:v>0.66932038746893507</c:v>
                </c:pt>
                <c:pt idx="8586">
                  <c:v>0.74288461189616695</c:v>
                </c:pt>
                <c:pt idx="8587">
                  <c:v>0.754507772960618</c:v>
                </c:pt>
                <c:pt idx="8588">
                  <c:v>0.72858354345420584</c:v>
                </c:pt>
                <c:pt idx="8589">
                  <c:v>0.68389808986521994</c:v>
                </c:pt>
                <c:pt idx="8590">
                  <c:v>0.62932864113773601</c:v>
                </c:pt>
                <c:pt idx="8591">
                  <c:v>0.66679440201716023</c:v>
                </c:pt>
                <c:pt idx="8592">
                  <c:v>0.66851769550311113</c:v>
                </c:pt>
                <c:pt idx="8593">
                  <c:v>0.63361419993832402</c:v>
                </c:pt>
                <c:pt idx="8594">
                  <c:v>0.58011047218241496</c:v>
                </c:pt>
                <c:pt idx="8595">
                  <c:v>0.5344499972790101</c:v>
                </c:pt>
                <c:pt idx="8596">
                  <c:v>0.50103624358299892</c:v>
                </c:pt>
                <c:pt idx="8597">
                  <c:v>0.47926832586572798</c:v>
                </c:pt>
                <c:pt idx="8598">
                  <c:v>0.46568605220672299</c:v>
                </c:pt>
                <c:pt idx="8599">
                  <c:v>0.44159168828341799</c:v>
                </c:pt>
                <c:pt idx="8600">
                  <c:v>0.4359683095397901</c:v>
                </c:pt>
                <c:pt idx="8601">
                  <c:v>0.45986313421735298</c:v>
                </c:pt>
                <c:pt idx="8602">
                  <c:v>0.51611506158506693</c:v>
                </c:pt>
                <c:pt idx="8603">
                  <c:v>0.56285939739147806</c:v>
                </c:pt>
                <c:pt idx="8604">
                  <c:v>0.58709207829194388</c:v>
                </c:pt>
                <c:pt idx="8605">
                  <c:v>0.59357030130426081</c:v>
                </c:pt>
                <c:pt idx="8606">
                  <c:v>0.57863660275364204</c:v>
                </c:pt>
                <c:pt idx="8607">
                  <c:v>0.54496435503473784</c:v>
                </c:pt>
                <c:pt idx="8608">
                  <c:v>0.54023210042265979</c:v>
                </c:pt>
                <c:pt idx="8609">
                  <c:v>0.56871406026085203</c:v>
                </c:pt>
                <c:pt idx="8610">
                  <c:v>0.64776334645455014</c:v>
                </c:pt>
                <c:pt idx="8611">
                  <c:v>0.68050592268761201</c:v>
                </c:pt>
                <c:pt idx="8612">
                  <c:v>0.70181353964482007</c:v>
                </c:pt>
                <c:pt idx="8613">
                  <c:v>0.72052487891595796</c:v>
                </c:pt>
                <c:pt idx="8614">
                  <c:v>0.71006040597166487</c:v>
                </c:pt>
                <c:pt idx="8615">
                  <c:v>0.72064959094454606</c:v>
                </c:pt>
                <c:pt idx="8616">
                  <c:v>0.64284742503673309</c:v>
                </c:pt>
                <c:pt idx="8617">
                  <c:v>0.57955040179948103</c:v>
                </c:pt>
                <c:pt idx="8618">
                  <c:v>0.5387468935367421</c:v>
                </c:pt>
                <c:pt idx="8619">
                  <c:v>0.51045313548714788</c:v>
                </c:pt>
                <c:pt idx="8620">
                  <c:v>0.49308868612476608</c:v>
                </c:pt>
                <c:pt idx="8621">
                  <c:v>0.492855134507592</c:v>
                </c:pt>
                <c:pt idx="8622">
                  <c:v>0.52643668256933984</c:v>
                </c:pt>
                <c:pt idx="8623">
                  <c:v>0.57163458922125288</c:v>
                </c:pt>
                <c:pt idx="8624">
                  <c:v>0.643402960436809</c:v>
                </c:pt>
                <c:pt idx="8625">
                  <c:v>0.70852758176574082</c:v>
                </c:pt>
                <c:pt idx="8626">
                  <c:v>0.76533731202496003</c:v>
                </c:pt>
                <c:pt idx="8627">
                  <c:v>0.78483547082191996</c:v>
                </c:pt>
                <c:pt idx="8628">
                  <c:v>0.78527536415912302</c:v>
                </c:pt>
                <c:pt idx="8629">
                  <c:v>0.78081520851851216</c:v>
                </c:pt>
                <c:pt idx="8630">
                  <c:v>0.74446958840495592</c:v>
                </c:pt>
                <c:pt idx="8631">
                  <c:v>0.72525940101946407</c:v>
                </c:pt>
                <c:pt idx="8632">
                  <c:v>0.729851071162951</c:v>
                </c:pt>
                <c:pt idx="8633">
                  <c:v>0.76092930868721309</c:v>
                </c:pt>
                <c:pt idx="8634">
                  <c:v>0.8304710033196071</c:v>
                </c:pt>
                <c:pt idx="8635">
                  <c:v>0.83464545504018017</c:v>
                </c:pt>
                <c:pt idx="8636">
                  <c:v>0.82887468935367414</c:v>
                </c:pt>
                <c:pt idx="8637">
                  <c:v>0.82612422225044013</c:v>
                </c:pt>
                <c:pt idx="8638">
                  <c:v>0.78881718577103777</c:v>
                </c:pt>
                <c:pt idx="8639">
                  <c:v>0.77929598926115995</c:v>
                </c:pt>
                <c:pt idx="8640">
                  <c:v>0.70463203149092102</c:v>
                </c:pt>
                <c:pt idx="8641">
                  <c:v>0.63679095543018827</c:v>
                </c:pt>
                <c:pt idx="8642">
                  <c:v>0.59242068314981799</c:v>
                </c:pt>
                <c:pt idx="8643">
                  <c:v>0.56608377020334899</c:v>
                </c:pt>
                <c:pt idx="8644">
                  <c:v>0.54943358064106484</c:v>
                </c:pt>
                <c:pt idx="8645">
                  <c:v>0.54799145609229616</c:v>
                </c:pt>
                <c:pt idx="8646">
                  <c:v>0.58545721697171993</c:v>
                </c:pt>
                <c:pt idx="8647">
                  <c:v>0.64591534094001102</c:v>
                </c:pt>
                <c:pt idx="8648">
                  <c:v>0.72794637836269005</c:v>
                </c:pt>
                <c:pt idx="8649">
                  <c:v>0.78727982658225604</c:v>
                </c:pt>
                <c:pt idx="8650">
                  <c:v>0.83349130190287901</c:v>
                </c:pt>
                <c:pt idx="8651">
                  <c:v>0.84144566183539804</c:v>
                </c:pt>
                <c:pt idx="8652">
                  <c:v>0.83264779509133402</c:v>
                </c:pt>
                <c:pt idx="8653">
                  <c:v>0.81708146643205704</c:v>
                </c:pt>
                <c:pt idx="8654">
                  <c:v>0.77970187022693016</c:v>
                </c:pt>
                <c:pt idx="8655">
                  <c:v>0.76884058628258423</c:v>
                </c:pt>
                <c:pt idx="8656">
                  <c:v>0.77280189380884123</c:v>
                </c:pt>
                <c:pt idx="8657">
                  <c:v>0.80698886208210108</c:v>
                </c:pt>
                <c:pt idx="8658">
                  <c:v>0.87349665318265102</c:v>
                </c:pt>
                <c:pt idx="8659">
                  <c:v>0.87723574654887826</c:v>
                </c:pt>
                <c:pt idx="8660">
                  <c:v>0.86429517296424607</c:v>
                </c:pt>
                <c:pt idx="8661">
                  <c:v>0.85259491719121305</c:v>
                </c:pt>
                <c:pt idx="8662">
                  <c:v>0.80484381519037906</c:v>
                </c:pt>
                <c:pt idx="8663">
                  <c:v>0.79285105302301906</c:v>
                </c:pt>
                <c:pt idx="8664">
                  <c:v>0.70390189925082114</c:v>
                </c:pt>
                <c:pt idx="8665">
                  <c:v>0.63677054800732802</c:v>
                </c:pt>
                <c:pt idx="8666">
                  <c:v>0.58975411322945204</c:v>
                </c:pt>
                <c:pt idx="8667">
                  <c:v>0.56258276343715385</c:v>
                </c:pt>
                <c:pt idx="8668">
                  <c:v>0.54708445952074303</c:v>
                </c:pt>
                <c:pt idx="8669">
                  <c:v>0.54437027228037116</c:v>
                </c:pt>
                <c:pt idx="8670">
                  <c:v>0.57602672011899803</c:v>
                </c:pt>
                <c:pt idx="8671">
                  <c:v>0.63399287100694701</c:v>
                </c:pt>
                <c:pt idx="8672">
                  <c:v>0.71032570246884519</c:v>
                </c:pt>
                <c:pt idx="8673">
                  <c:v>0.76514684274493405</c:v>
                </c:pt>
                <c:pt idx="8674">
                  <c:v>0.80263301104721796</c:v>
                </c:pt>
                <c:pt idx="8675">
                  <c:v>0.80508190179041084</c:v>
                </c:pt>
                <c:pt idx="8676">
                  <c:v>0.79381700437172298</c:v>
                </c:pt>
                <c:pt idx="8677">
                  <c:v>0.77615097864930116</c:v>
                </c:pt>
                <c:pt idx="8678">
                  <c:v>0.74273268997043196</c:v>
                </c:pt>
                <c:pt idx="8679">
                  <c:v>0.72664483828251125</c:v>
                </c:pt>
                <c:pt idx="8680">
                  <c:v>0.72516643387088009</c:v>
                </c:pt>
                <c:pt idx="8681">
                  <c:v>0.74991837030856012</c:v>
                </c:pt>
                <c:pt idx="8682">
                  <c:v>0.81943965751809522</c:v>
                </c:pt>
                <c:pt idx="8683">
                  <c:v>0.82736227257061001</c:v>
                </c:pt>
                <c:pt idx="8684">
                  <c:v>0.8175689770892669</c:v>
                </c:pt>
                <c:pt idx="8685">
                  <c:v>0.80939467048814506</c:v>
                </c:pt>
                <c:pt idx="8686">
                  <c:v>0.76870907177970915</c:v>
                </c:pt>
                <c:pt idx="8687">
                  <c:v>0.76498811834491309</c:v>
                </c:pt>
                <c:pt idx="8688">
                  <c:v>0.70952074301159107</c:v>
                </c:pt>
                <c:pt idx="8689">
                  <c:v>0.64625319716291496</c:v>
                </c:pt>
                <c:pt idx="8690">
                  <c:v>0.5985542474649449</c:v>
                </c:pt>
                <c:pt idx="8691">
                  <c:v>0.561986413191358</c:v>
                </c:pt>
                <c:pt idx="8692">
                  <c:v>0.53960400529686003</c:v>
                </c:pt>
                <c:pt idx="8693">
                  <c:v>0.52637999528361801</c:v>
                </c:pt>
                <c:pt idx="8694">
                  <c:v>0.527110127523718</c:v>
                </c:pt>
                <c:pt idx="8695">
                  <c:v>0.534817330890489</c:v>
                </c:pt>
                <c:pt idx="8696">
                  <c:v>0.57170034647269008</c:v>
                </c:pt>
                <c:pt idx="8697">
                  <c:v>0.62749424057177106</c:v>
                </c:pt>
                <c:pt idx="8698">
                  <c:v>0.68262149219075918</c:v>
                </c:pt>
                <c:pt idx="8699">
                  <c:v>0.69668447403268807</c:v>
                </c:pt>
                <c:pt idx="8700">
                  <c:v>0.69365057050084311</c:v>
                </c:pt>
                <c:pt idx="8701">
                  <c:v>0.68799317938578208</c:v>
                </c:pt>
                <c:pt idx="8702">
                  <c:v>0.6720436446750232</c:v>
                </c:pt>
                <c:pt idx="8703">
                  <c:v>0.64877464763183224</c:v>
                </c:pt>
                <c:pt idx="8704">
                  <c:v>0.63992236109347511</c:v>
                </c:pt>
                <c:pt idx="8705">
                  <c:v>0.66431830137682102</c:v>
                </c:pt>
                <c:pt idx="8706">
                  <c:v>0.7396194242385763</c:v>
                </c:pt>
                <c:pt idx="8707">
                  <c:v>0.75808360694396604</c:v>
                </c:pt>
                <c:pt idx="8708">
                  <c:v>0.765484698967838</c:v>
                </c:pt>
                <c:pt idx="8709">
                  <c:v>0.76495637346490808</c:v>
                </c:pt>
                <c:pt idx="8710">
                  <c:v>0.72943838772289393</c:v>
                </c:pt>
                <c:pt idx="8711">
                  <c:v>0.73483728481506294</c:v>
                </c:pt>
                <c:pt idx="8712">
                  <c:v>0.6904828849746949</c:v>
                </c:pt>
                <c:pt idx="8713">
                  <c:v>0.6272924338346002</c:v>
                </c:pt>
                <c:pt idx="8714">
                  <c:v>0.57467983021024216</c:v>
                </c:pt>
                <c:pt idx="8715">
                  <c:v>0.53921853175394985</c:v>
                </c:pt>
                <c:pt idx="8716">
                  <c:v>0.51382716273332496</c:v>
                </c:pt>
                <c:pt idx="8717">
                  <c:v>0.49953062927422104</c:v>
                </c:pt>
                <c:pt idx="8718">
                  <c:v>0.49241750866181705</c:v>
                </c:pt>
                <c:pt idx="8719">
                  <c:v>0.48436564659785614</c:v>
                </c:pt>
                <c:pt idx="8720">
                  <c:v>0.4945716255192561</c:v>
                </c:pt>
                <c:pt idx="8721">
                  <c:v>0.5298764670669549</c:v>
                </c:pt>
                <c:pt idx="8722">
                  <c:v>0.59201253469261883</c:v>
                </c:pt>
                <c:pt idx="8723">
                  <c:v>0.62357148039980415</c:v>
                </c:pt>
                <c:pt idx="8724">
                  <c:v>0.6380426106989312</c:v>
                </c:pt>
                <c:pt idx="8725">
                  <c:v>0.64595842327716013</c:v>
                </c:pt>
                <c:pt idx="8726">
                  <c:v>0.64041213924211393</c:v>
                </c:pt>
                <c:pt idx="8727">
                  <c:v>0.61757396557041</c:v>
                </c:pt>
                <c:pt idx="8728">
                  <c:v>0.61210704373537494</c:v>
                </c:pt>
                <c:pt idx="8729">
                  <c:v>0.63148275799517495</c:v>
                </c:pt>
                <c:pt idx="8730">
                  <c:v>0.70151423077620789</c:v>
                </c:pt>
                <c:pt idx="8731">
                  <c:v>0.71964509224155127</c:v>
                </c:pt>
                <c:pt idx="8732">
                  <c:v>0.72858581094563502</c:v>
                </c:pt>
                <c:pt idx="8733">
                  <c:v>0.734937054437934</c:v>
                </c:pt>
                <c:pt idx="8734">
                  <c:v>0.71210840423023203</c:v>
                </c:pt>
                <c:pt idx="8735">
                  <c:v>0.71721434142978902</c:v>
                </c:pt>
                <c:pt idx="8736">
                  <c:v>0.6904828849746949</c:v>
                </c:pt>
                <c:pt idx="8737">
                  <c:v>0.6272924338346002</c:v>
                </c:pt>
                <c:pt idx="8738">
                  <c:v>0.57467983021024216</c:v>
                </c:pt>
                <c:pt idx="8739">
                  <c:v>0.53921853175394985</c:v>
                </c:pt>
                <c:pt idx="8740">
                  <c:v>0.51382716273332496</c:v>
                </c:pt>
                <c:pt idx="8741">
                  <c:v>0.49953062927422104</c:v>
                </c:pt>
                <c:pt idx="8742">
                  <c:v>0.49241750866181705</c:v>
                </c:pt>
                <c:pt idx="8743">
                  <c:v>0.48436564659785614</c:v>
                </c:pt>
                <c:pt idx="8744">
                  <c:v>0.4945716255192561</c:v>
                </c:pt>
                <c:pt idx="8745">
                  <c:v>0.5298764670669549</c:v>
                </c:pt>
                <c:pt idx="8746">
                  <c:v>0.59201253469261883</c:v>
                </c:pt>
                <c:pt idx="8747">
                  <c:v>0.62357148039980415</c:v>
                </c:pt>
                <c:pt idx="8748">
                  <c:v>0.6380426106989312</c:v>
                </c:pt>
                <c:pt idx="8749">
                  <c:v>0.64595842327716013</c:v>
                </c:pt>
                <c:pt idx="8750">
                  <c:v>0.64041213924211393</c:v>
                </c:pt>
                <c:pt idx="8751">
                  <c:v>0.61757396557041</c:v>
                </c:pt>
                <c:pt idx="8752">
                  <c:v>0.61210704373537494</c:v>
                </c:pt>
                <c:pt idx="8753">
                  <c:v>0.63148275799517495</c:v>
                </c:pt>
                <c:pt idx="8754">
                  <c:v>0.70151423077620789</c:v>
                </c:pt>
                <c:pt idx="8755">
                  <c:v>0.71964509224155127</c:v>
                </c:pt>
                <c:pt idx="8756">
                  <c:v>0.72858581094563502</c:v>
                </c:pt>
                <c:pt idx="8757">
                  <c:v>0.734937054437934</c:v>
                </c:pt>
                <c:pt idx="8758">
                  <c:v>0.71210795073194588</c:v>
                </c:pt>
                <c:pt idx="8759">
                  <c:v>0.71721434142978902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6211584"/>
        <c:axId val="114927488"/>
      </c:scatterChart>
      <c:valAx>
        <c:axId val="86211584"/>
        <c:scaling>
          <c:orientation val="minMax"/>
          <c:max val="8760"/>
          <c:min val="0"/>
        </c:scaling>
        <c:delete val="0"/>
        <c:axPos val="b"/>
        <c:majorGridlines>
          <c:spPr>
            <a:ln w="3175" cmpd="sng">
              <a:solidFill>
                <a:srgbClr val="808080"/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b="1"/>
                </a:pPr>
                <a:r>
                  <a:rPr lang="es-ES" b="1"/>
                  <a:t>Horas (año)</a:t>
                </a:r>
              </a:p>
            </c:rich>
          </c:tx>
          <c:layout>
            <c:manualLayout>
              <c:xMode val="edge"/>
              <c:yMode val="edge"/>
              <c:x val="0.45063151548698693"/>
              <c:y val="0.6326091985153862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 cmpd="sng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s-ES"/>
          </a:p>
        </c:txPr>
        <c:crossAx val="114927488"/>
        <c:crosses val="autoZero"/>
        <c:crossBetween val="midCat"/>
      </c:valAx>
      <c:valAx>
        <c:axId val="114927488"/>
        <c:scaling>
          <c:orientation val="minMax"/>
          <c:max val="1.2"/>
        </c:scaling>
        <c:delete val="0"/>
        <c:axPos val="l"/>
        <c:majorGridlines>
          <c:spPr>
            <a:ln w="3175">
              <a:solidFill>
                <a:srgbClr val="808080"/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b="1"/>
                </a:pPr>
                <a:r>
                  <a:rPr lang="es-ES" b="1"/>
                  <a:t> Evolución de la </a:t>
                </a:r>
                <a:br>
                  <a:rPr lang="es-ES" b="1"/>
                </a:br>
                <a:r>
                  <a:rPr lang="es-ES" b="1"/>
                  <a:t>potencia (pu)</a:t>
                </a:r>
              </a:p>
            </c:rich>
          </c:tx>
          <c:layout>
            <c:manualLayout>
              <c:xMode val="edge"/>
              <c:yMode val="edge"/>
              <c:x val="2.7247313350539908E-2"/>
              <c:y val="0.1027761538605960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0"/>
        <c:majorTickMark val="out"/>
        <c:minorTickMark val="none"/>
        <c:tickLblPos val="nextTo"/>
        <c:spPr>
          <a:ln w="3175" cmpd="sng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s-ES"/>
          </a:p>
        </c:txPr>
        <c:crossAx val="86211584"/>
        <c:crossesAt val="1"/>
        <c:crossBetween val="midCat"/>
      </c:valAx>
      <c:spPr>
        <a:noFill/>
        <a:ln w="3175">
          <a:noFill/>
          <a:prstDash val="solid"/>
        </a:ln>
      </c:spPr>
    </c:plotArea>
    <c:legend>
      <c:legendPos val="r"/>
      <c:layout>
        <c:manualLayout>
          <c:xMode val="edge"/>
          <c:yMode val="edge"/>
          <c:x val="0.15539657713671501"/>
          <c:y val="0.71755603627144804"/>
          <c:w val="0.78580340324708409"/>
          <c:h val="0.11985188732649799"/>
        </c:manualLayout>
      </c:layout>
      <c:overlay val="0"/>
      <c:spPr>
        <a:noFill/>
        <a:ln w="3175">
          <a:noFill/>
          <a:prstDash val="solid"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Calibri"/>
          <a:ea typeface="Arial"/>
          <a:cs typeface="Calibri"/>
        </a:defRPr>
      </a:pPr>
      <a:endParaRPr lang="es-ES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9656125713082104"/>
          <c:y val="6.2031864176333711E-2"/>
          <c:w val="0.74380984245126514"/>
          <c:h val="0.57520030843133796"/>
        </c:manualLayout>
      </c:layout>
      <c:scatterChart>
        <c:scatterStyle val="lineMarker"/>
        <c:varyColors val="0"/>
        <c:ser>
          <c:idx val="0"/>
          <c:order val="0"/>
          <c:tx>
            <c:v>Producción Potencial Renovable (pu)</c:v>
          </c:tx>
          <c:spPr>
            <a:ln w="25400">
              <a:solidFill>
                <a:srgbClr val="4F81BD"/>
              </a:solidFill>
              <a:prstDash val="solid"/>
            </a:ln>
          </c:spPr>
          <c:marker>
            <c:symbol val="none"/>
          </c:marker>
          <c:yVal>
            <c:numRef>
              <c:f>'imac:TESIS DEMANDA-GENERACION:ARTICULOS:2-SAE-VALENCIA:FIGURAS:[FIGURA 4.xls]VOLUMENOPTIPINST=0,9'!$Y$9:$Y$8768</c:f>
              <c:numCache>
                <c:formatCode>General</c:formatCode>
                <c:ptCount val="8760"/>
                <c:pt idx="0">
                  <c:v>0.17849044063294406</c:v>
                </c:pt>
                <c:pt idx="1">
                  <c:v>0.113680634316724</c:v>
                </c:pt>
                <c:pt idx="2">
                  <c:v>0.14876147439450199</c:v>
                </c:pt>
                <c:pt idx="3">
                  <c:v>0.13576569235999303</c:v>
                </c:pt>
                <c:pt idx="4">
                  <c:v>0.17892010819059903</c:v>
                </c:pt>
                <c:pt idx="5">
                  <c:v>0.19691876996657501</c:v>
                </c:pt>
                <c:pt idx="6">
                  <c:v>0.19162857202077593</c:v>
                </c:pt>
                <c:pt idx="7">
                  <c:v>0.20521358429584799</c:v>
                </c:pt>
                <c:pt idx="8">
                  <c:v>0.18105407910501201</c:v>
                </c:pt>
                <c:pt idx="9">
                  <c:v>0.207312528952142</c:v>
                </c:pt>
                <c:pt idx="10">
                  <c:v>0.18519834244332306</c:v>
                </c:pt>
                <c:pt idx="11">
                  <c:v>0.20079216166607999</c:v>
                </c:pt>
                <c:pt idx="12">
                  <c:v>0.200561613101987</c:v>
                </c:pt>
                <c:pt idx="13">
                  <c:v>0.20738892815223003</c:v>
                </c:pt>
                <c:pt idx="14">
                  <c:v>0.25802005424053392</c:v>
                </c:pt>
                <c:pt idx="15">
                  <c:v>0.26378637350056705</c:v>
                </c:pt>
                <c:pt idx="16">
                  <c:v>0.34691869108826312</c:v>
                </c:pt>
                <c:pt idx="17">
                  <c:v>0.34456835863975405</c:v>
                </c:pt>
                <c:pt idx="18">
                  <c:v>0.57775525805057126</c:v>
                </c:pt>
                <c:pt idx="19">
                  <c:v>0.67763309449071418</c:v>
                </c:pt>
                <c:pt idx="20">
                  <c:v>0.70806312387027692</c:v>
                </c:pt>
                <c:pt idx="21">
                  <c:v>0.73571663374839713</c:v>
                </c:pt>
                <c:pt idx="22">
                  <c:v>0.78135720679623288</c:v>
                </c:pt>
                <c:pt idx="23">
                  <c:v>0.860088123116309</c:v>
                </c:pt>
                <c:pt idx="24">
                  <c:v>0.87983781793860416</c:v>
                </c:pt>
                <c:pt idx="25">
                  <c:v>0.83907259564854608</c:v>
                </c:pt>
                <c:pt idx="26">
                  <c:v>0.73975071032086515</c:v>
                </c:pt>
                <c:pt idx="27">
                  <c:v>0.83683819784552305</c:v>
                </c:pt>
                <c:pt idx="28">
                  <c:v>0.80410452918739483</c:v>
                </c:pt>
                <c:pt idx="29">
                  <c:v>0.78890832906913899</c:v>
                </c:pt>
                <c:pt idx="30">
                  <c:v>0.76048914960038205</c:v>
                </c:pt>
                <c:pt idx="31">
                  <c:v>0.72819780785351418</c:v>
                </c:pt>
                <c:pt idx="32">
                  <c:v>0.68106628395590885</c:v>
                </c:pt>
                <c:pt idx="33">
                  <c:v>0.60882666563586807</c:v>
                </c:pt>
                <c:pt idx="34">
                  <c:v>0.622831700617969</c:v>
                </c:pt>
                <c:pt idx="35">
                  <c:v>0.66950817103277005</c:v>
                </c:pt>
                <c:pt idx="36">
                  <c:v>0.68767190153620905</c:v>
                </c:pt>
                <c:pt idx="37">
                  <c:v>0.713410015402973</c:v>
                </c:pt>
                <c:pt idx="38">
                  <c:v>0.75950831864448021</c:v>
                </c:pt>
                <c:pt idx="39">
                  <c:v>0.695002020120704</c:v>
                </c:pt>
                <c:pt idx="40">
                  <c:v>0.65868156331486516</c:v>
                </c:pt>
                <c:pt idx="41">
                  <c:v>0.59343740314525073</c:v>
                </c:pt>
                <c:pt idx="42">
                  <c:v>0.51858603345478604</c:v>
                </c:pt>
                <c:pt idx="43">
                  <c:v>0.46522490363064511</c:v>
                </c:pt>
                <c:pt idx="44">
                  <c:v>0.47484878379355711</c:v>
                </c:pt>
                <c:pt idx="45">
                  <c:v>0.50526323128670092</c:v>
                </c:pt>
                <c:pt idx="46">
                  <c:v>0.55731208805881194</c:v>
                </c:pt>
                <c:pt idx="47">
                  <c:v>0.56060352286753801</c:v>
                </c:pt>
                <c:pt idx="48">
                  <c:v>0.49461393314386604</c:v>
                </c:pt>
                <c:pt idx="49">
                  <c:v>0.44509434315997498</c:v>
                </c:pt>
                <c:pt idx="50">
                  <c:v>0.49044876005664512</c:v>
                </c:pt>
                <c:pt idx="51">
                  <c:v>0.46350977325962611</c:v>
                </c:pt>
                <c:pt idx="52">
                  <c:v>0.42066761501842698</c:v>
                </c:pt>
                <c:pt idx="53">
                  <c:v>0.448292813981295</c:v>
                </c:pt>
                <c:pt idx="54">
                  <c:v>0.48510403318675105</c:v>
                </c:pt>
                <c:pt idx="55">
                  <c:v>0.44522286937763511</c:v>
                </c:pt>
                <c:pt idx="56">
                  <c:v>0.42453113458398994</c:v>
                </c:pt>
                <c:pt idx="57">
                  <c:v>0.32289724886176202</c:v>
                </c:pt>
                <c:pt idx="58">
                  <c:v>0.16872691117873601</c:v>
                </c:pt>
                <c:pt idx="59">
                  <c:v>0.11803918354055001</c:v>
                </c:pt>
                <c:pt idx="60">
                  <c:v>0.10212834991745101</c:v>
                </c:pt>
                <c:pt idx="61">
                  <c:v>8.2991779190700513E-2</c:v>
                </c:pt>
                <c:pt idx="62">
                  <c:v>7.2535152228630106E-2</c:v>
                </c:pt>
                <c:pt idx="63">
                  <c:v>5.9285816221871804E-2</c:v>
                </c:pt>
                <c:pt idx="64">
                  <c:v>6.6622576853510709E-2</c:v>
                </c:pt>
                <c:pt idx="65">
                  <c:v>9.636966255381274E-2</c:v>
                </c:pt>
                <c:pt idx="66">
                  <c:v>9.8742406599199126E-2</c:v>
                </c:pt>
                <c:pt idx="67">
                  <c:v>0.10258643809317</c:v>
                </c:pt>
                <c:pt idx="68">
                  <c:v>8.569950644507171E-2</c:v>
                </c:pt>
                <c:pt idx="69">
                  <c:v>6.7235197881593198E-2</c:v>
                </c:pt>
                <c:pt idx="70">
                  <c:v>6.4455678621688994E-2</c:v>
                </c:pt>
                <c:pt idx="71">
                  <c:v>5.8168065436736215E-2</c:v>
                </c:pt>
                <c:pt idx="72">
                  <c:v>5.6862428615276413E-2</c:v>
                </c:pt>
                <c:pt idx="73">
                  <c:v>5.3368883922152999E-2</c:v>
                </c:pt>
                <c:pt idx="74">
                  <c:v>7.0330269637913917E-2</c:v>
                </c:pt>
                <c:pt idx="75">
                  <c:v>7.1532491434322415E-2</c:v>
                </c:pt>
                <c:pt idx="76">
                  <c:v>0.11343040128260001</c:v>
                </c:pt>
                <c:pt idx="77">
                  <c:v>0.14425513163649306</c:v>
                </c:pt>
                <c:pt idx="78">
                  <c:v>0.22922345926398396</c:v>
                </c:pt>
                <c:pt idx="79">
                  <c:v>0.400631167254132</c:v>
                </c:pt>
                <c:pt idx="80">
                  <c:v>0.40681222067361505</c:v>
                </c:pt>
                <c:pt idx="81">
                  <c:v>0.3271117742299221</c:v>
                </c:pt>
                <c:pt idx="82">
                  <c:v>0.28219716369322401</c:v>
                </c:pt>
                <c:pt idx="83">
                  <c:v>0.22344334855203105</c:v>
                </c:pt>
                <c:pt idx="84">
                  <c:v>0.20996569970068699</c:v>
                </c:pt>
                <c:pt idx="85">
                  <c:v>0.24859470575981901</c:v>
                </c:pt>
                <c:pt idx="86">
                  <c:v>0.30565638032920012</c:v>
                </c:pt>
                <c:pt idx="87">
                  <c:v>0.45862035041941002</c:v>
                </c:pt>
                <c:pt idx="88">
                  <c:v>0.46189946395479103</c:v>
                </c:pt>
                <c:pt idx="89">
                  <c:v>0.47353264596041905</c:v>
                </c:pt>
                <c:pt idx="90">
                  <c:v>0.53016895084735582</c:v>
                </c:pt>
                <c:pt idx="91">
                  <c:v>0.51873356362087408</c:v>
                </c:pt>
                <c:pt idx="92">
                  <c:v>0.5136428511898391</c:v>
                </c:pt>
                <c:pt idx="93">
                  <c:v>0.58287554293290289</c:v>
                </c:pt>
                <c:pt idx="94">
                  <c:v>0.62557487331283712</c:v>
                </c:pt>
                <c:pt idx="95">
                  <c:v>0.53428491974703884</c:v>
                </c:pt>
                <c:pt idx="96">
                  <c:v>0.53081693828559595</c:v>
                </c:pt>
                <c:pt idx="97">
                  <c:v>0.52561413384483702</c:v>
                </c:pt>
                <c:pt idx="98">
                  <c:v>0.5172379070524149</c:v>
                </c:pt>
                <c:pt idx="99">
                  <c:v>0.48601988257247908</c:v>
                </c:pt>
                <c:pt idx="100">
                  <c:v>0.46012135207011595</c:v>
                </c:pt>
                <c:pt idx="101">
                  <c:v>0.39843292520214413</c:v>
                </c:pt>
                <c:pt idx="102">
                  <c:v>0.44777274243054099</c:v>
                </c:pt>
                <c:pt idx="103">
                  <c:v>0.43224577941467507</c:v>
                </c:pt>
                <c:pt idx="104">
                  <c:v>0.50505633635668401</c:v>
                </c:pt>
                <c:pt idx="105">
                  <c:v>0.51786208970730374</c:v>
                </c:pt>
                <c:pt idx="106">
                  <c:v>0.55016285075167293</c:v>
                </c:pt>
                <c:pt idx="107">
                  <c:v>0.55324810211566899</c:v>
                </c:pt>
                <c:pt idx="108">
                  <c:v>0.536557210347824</c:v>
                </c:pt>
                <c:pt idx="109">
                  <c:v>0.57646166593382597</c:v>
                </c:pt>
                <c:pt idx="110">
                  <c:v>0.66543130668990413</c:v>
                </c:pt>
                <c:pt idx="111">
                  <c:v>0.6898007400922499</c:v>
                </c:pt>
                <c:pt idx="112">
                  <c:v>0.66020732761970413</c:v>
                </c:pt>
                <c:pt idx="113">
                  <c:v>0.65961483946703514</c:v>
                </c:pt>
                <c:pt idx="114">
                  <c:v>0.60680246463217613</c:v>
                </c:pt>
                <c:pt idx="115">
                  <c:v>0.55047052164518795</c:v>
                </c:pt>
                <c:pt idx="116">
                  <c:v>0.53144862887174094</c:v>
                </c:pt>
                <c:pt idx="117">
                  <c:v>0.61067442940062611</c:v>
                </c:pt>
                <c:pt idx="118">
                  <c:v>0.58354925304439209</c:v>
                </c:pt>
                <c:pt idx="119">
                  <c:v>0.60287262733496705</c:v>
                </c:pt>
                <c:pt idx="120">
                  <c:v>0.59392991300358822</c:v>
                </c:pt>
                <c:pt idx="121">
                  <c:v>0.57982697985916398</c:v>
                </c:pt>
                <c:pt idx="122">
                  <c:v>0.55371207795584398</c:v>
                </c:pt>
                <c:pt idx="123">
                  <c:v>0.54009688996273686</c:v>
                </c:pt>
                <c:pt idx="124">
                  <c:v>0.53513183654167007</c:v>
                </c:pt>
                <c:pt idx="125">
                  <c:v>0.46506820103241814</c:v>
                </c:pt>
                <c:pt idx="126">
                  <c:v>0.37542399873565613</c:v>
                </c:pt>
                <c:pt idx="127">
                  <c:v>0.33604054257542898</c:v>
                </c:pt>
                <c:pt idx="128">
                  <c:v>0.33468551329044816</c:v>
                </c:pt>
                <c:pt idx="129">
                  <c:v>0.27722425367373399</c:v>
                </c:pt>
                <c:pt idx="130">
                  <c:v>0.24116564862143203</c:v>
                </c:pt>
                <c:pt idx="131">
                  <c:v>0.19243323104763602</c:v>
                </c:pt>
                <c:pt idx="132">
                  <c:v>0.13340307996702103</c:v>
                </c:pt>
                <c:pt idx="133">
                  <c:v>0.138609720086973</c:v>
                </c:pt>
                <c:pt idx="134">
                  <c:v>0.13167418430450598</c:v>
                </c:pt>
                <c:pt idx="135">
                  <c:v>0.113461418502979</c:v>
                </c:pt>
                <c:pt idx="136">
                  <c:v>0.110070963591932</c:v>
                </c:pt>
                <c:pt idx="137">
                  <c:v>0.16836429423262503</c:v>
                </c:pt>
                <c:pt idx="138">
                  <c:v>0.21890429801185704</c:v>
                </c:pt>
                <c:pt idx="139">
                  <c:v>0.235752709440957</c:v>
                </c:pt>
                <c:pt idx="140">
                  <c:v>0.22610558702301797</c:v>
                </c:pt>
                <c:pt idx="141">
                  <c:v>0.22335677835462997</c:v>
                </c:pt>
                <c:pt idx="142">
                  <c:v>0.18909647470909702</c:v>
                </c:pt>
                <c:pt idx="143">
                  <c:v>0.15095975397897801</c:v>
                </c:pt>
                <c:pt idx="144">
                  <c:v>0.14177988068907901</c:v>
                </c:pt>
                <c:pt idx="145">
                  <c:v>0.12823137939094301</c:v>
                </c:pt>
                <c:pt idx="146">
                  <c:v>9.4480511587283114E-2</c:v>
                </c:pt>
                <c:pt idx="147">
                  <c:v>7.5032389519794004E-2</c:v>
                </c:pt>
                <c:pt idx="148">
                  <c:v>7.7899322947860894E-2</c:v>
                </c:pt>
                <c:pt idx="149">
                  <c:v>7.2413394106630308E-2</c:v>
                </c:pt>
                <c:pt idx="150">
                  <c:v>5.5550196557721206E-2</c:v>
                </c:pt>
                <c:pt idx="151">
                  <c:v>6.9285780268903197E-2</c:v>
                </c:pt>
                <c:pt idx="152">
                  <c:v>6.6047794521321715E-2</c:v>
                </c:pt>
                <c:pt idx="153">
                  <c:v>5.1428328476189285E-2</c:v>
                </c:pt>
                <c:pt idx="154">
                  <c:v>5.0338407203581216E-2</c:v>
                </c:pt>
                <c:pt idx="155">
                  <c:v>5.22995382279779E-2</c:v>
                </c:pt>
                <c:pt idx="156">
                  <c:v>6.038816237472059E-2</c:v>
                </c:pt>
                <c:pt idx="157">
                  <c:v>7.806461866263642E-2</c:v>
                </c:pt>
                <c:pt idx="158">
                  <c:v>9.0766235931078021E-2</c:v>
                </c:pt>
                <c:pt idx="159">
                  <c:v>6.9398978286905416E-2</c:v>
                </c:pt>
                <c:pt idx="160">
                  <c:v>6.32016952400586E-2</c:v>
                </c:pt>
                <c:pt idx="161">
                  <c:v>6.3303952389628715E-2</c:v>
                </c:pt>
                <c:pt idx="162">
                  <c:v>9.0224699108391621E-2</c:v>
                </c:pt>
                <c:pt idx="163">
                  <c:v>0.104841912502222</c:v>
                </c:pt>
                <c:pt idx="164">
                  <c:v>0.11471946922040499</c:v>
                </c:pt>
                <c:pt idx="165">
                  <c:v>0.13786856640617001</c:v>
                </c:pt>
                <c:pt idx="166">
                  <c:v>0.12229886010586799</c:v>
                </c:pt>
                <c:pt idx="167">
                  <c:v>0.127080267297664</c:v>
                </c:pt>
                <c:pt idx="168">
                  <c:v>0.14311842010125603</c:v>
                </c:pt>
                <c:pt idx="169">
                  <c:v>0.21175994610293106</c:v>
                </c:pt>
                <c:pt idx="170">
                  <c:v>0.25248228083590007</c:v>
                </c:pt>
                <c:pt idx="171">
                  <c:v>0.23343810134184004</c:v>
                </c:pt>
                <c:pt idx="172">
                  <c:v>0.20672929960579803</c:v>
                </c:pt>
                <c:pt idx="173">
                  <c:v>0.20876800202692605</c:v>
                </c:pt>
                <c:pt idx="174">
                  <c:v>0.19948513742223606</c:v>
                </c:pt>
                <c:pt idx="175">
                  <c:v>0.17410549709423204</c:v>
                </c:pt>
                <c:pt idx="176">
                  <c:v>0.21171152754375896</c:v>
                </c:pt>
                <c:pt idx="177">
                  <c:v>0.16976641141936702</c:v>
                </c:pt>
                <c:pt idx="178">
                  <c:v>0.14922010121521601</c:v>
                </c:pt>
                <c:pt idx="179">
                  <c:v>0.16265278259787003</c:v>
                </c:pt>
                <c:pt idx="180">
                  <c:v>0.15642278110034702</c:v>
                </c:pt>
                <c:pt idx="181">
                  <c:v>0.128953538759811</c:v>
                </c:pt>
                <c:pt idx="182">
                  <c:v>0.15747228428749305</c:v>
                </c:pt>
                <c:pt idx="183">
                  <c:v>0.16444458716203006</c:v>
                </c:pt>
                <c:pt idx="184">
                  <c:v>0.14880164839298801</c:v>
                </c:pt>
                <c:pt idx="185">
                  <c:v>0.14200483462462701</c:v>
                </c:pt>
                <c:pt idx="186">
                  <c:v>0.163728070035246</c:v>
                </c:pt>
                <c:pt idx="187">
                  <c:v>0.15497174039648404</c:v>
                </c:pt>
                <c:pt idx="188">
                  <c:v>0.15354897401880899</c:v>
                </c:pt>
                <c:pt idx="189">
                  <c:v>0.18088514319458901</c:v>
                </c:pt>
                <c:pt idx="190">
                  <c:v>0.15340160662397301</c:v>
                </c:pt>
                <c:pt idx="191">
                  <c:v>9.1316928739838293E-2</c:v>
                </c:pt>
                <c:pt idx="192">
                  <c:v>8.7735429186115016E-2</c:v>
                </c:pt>
                <c:pt idx="193">
                  <c:v>9.5478084365094307E-2</c:v>
                </c:pt>
                <c:pt idx="194">
                  <c:v>6.60497538630202E-2</c:v>
                </c:pt>
                <c:pt idx="195">
                  <c:v>7.7168735164070204E-2</c:v>
                </c:pt>
                <c:pt idx="196">
                  <c:v>8.0109286188058404E-2</c:v>
                </c:pt>
                <c:pt idx="197">
                  <c:v>7.125242687454382E-2</c:v>
                </c:pt>
                <c:pt idx="198">
                  <c:v>7.4268512032435216E-2</c:v>
                </c:pt>
                <c:pt idx="199">
                  <c:v>9.5996881702841916E-2</c:v>
                </c:pt>
                <c:pt idx="200">
                  <c:v>0.11604741395222902</c:v>
                </c:pt>
                <c:pt idx="201">
                  <c:v>0.12379238091621005</c:v>
                </c:pt>
                <c:pt idx="202">
                  <c:v>0.122539356235773</c:v>
                </c:pt>
                <c:pt idx="203">
                  <c:v>0.11271603397988801</c:v>
                </c:pt>
                <c:pt idx="204">
                  <c:v>0.10919544100094503</c:v>
                </c:pt>
                <c:pt idx="205">
                  <c:v>0.11810313142181703</c:v>
                </c:pt>
                <c:pt idx="206">
                  <c:v>0.15276518402943506</c:v>
                </c:pt>
                <c:pt idx="207">
                  <c:v>0.20449674170077003</c:v>
                </c:pt>
                <c:pt idx="208">
                  <c:v>0.18415697027220401</c:v>
                </c:pt>
                <c:pt idx="209">
                  <c:v>0.21671306017704306</c:v>
                </c:pt>
                <c:pt idx="210">
                  <c:v>0.26251743320164306</c:v>
                </c:pt>
                <c:pt idx="211">
                  <c:v>0.3227849200408211</c:v>
                </c:pt>
                <c:pt idx="212">
                  <c:v>0.4233211159623031</c:v>
                </c:pt>
                <c:pt idx="213">
                  <c:v>0.40220540354240802</c:v>
                </c:pt>
                <c:pt idx="214">
                  <c:v>0.36675160974540705</c:v>
                </c:pt>
                <c:pt idx="215">
                  <c:v>0.35014685771653192</c:v>
                </c:pt>
                <c:pt idx="216">
                  <c:v>0.46083162222254598</c:v>
                </c:pt>
                <c:pt idx="217">
                  <c:v>0.46941495832438307</c:v>
                </c:pt>
                <c:pt idx="218">
                  <c:v>0.37054435485277104</c:v>
                </c:pt>
                <c:pt idx="219">
                  <c:v>0.403653405611962</c:v>
                </c:pt>
                <c:pt idx="220">
                  <c:v>0.44234164617210392</c:v>
                </c:pt>
                <c:pt idx="221">
                  <c:v>0.40846854749837008</c:v>
                </c:pt>
                <c:pt idx="222">
                  <c:v>0.36798200466471503</c:v>
                </c:pt>
                <c:pt idx="223">
                  <c:v>0.31421305759416801</c:v>
                </c:pt>
                <c:pt idx="224">
                  <c:v>0.25960040346059893</c:v>
                </c:pt>
                <c:pt idx="225">
                  <c:v>0.19711352822192396</c:v>
                </c:pt>
                <c:pt idx="226">
                  <c:v>0.17676792209220302</c:v>
                </c:pt>
                <c:pt idx="227">
                  <c:v>0.141471927488451</c:v>
                </c:pt>
                <c:pt idx="228">
                  <c:v>0.114680417438435</c:v>
                </c:pt>
                <c:pt idx="229">
                  <c:v>9.3065848314546742E-2</c:v>
                </c:pt>
                <c:pt idx="230">
                  <c:v>9.1712201926406292E-2</c:v>
                </c:pt>
                <c:pt idx="231">
                  <c:v>8.8270332918989808E-2</c:v>
                </c:pt>
                <c:pt idx="232">
                  <c:v>9.2248311617311271E-2</c:v>
                </c:pt>
                <c:pt idx="233">
                  <c:v>0.10725673882145503</c:v>
                </c:pt>
                <c:pt idx="234">
                  <c:v>0.16429080313382299</c:v>
                </c:pt>
                <c:pt idx="235">
                  <c:v>0.20121964889732705</c:v>
                </c:pt>
                <c:pt idx="236">
                  <c:v>0.27620644123656501</c:v>
                </c:pt>
                <c:pt idx="237">
                  <c:v>0.35538342582259708</c:v>
                </c:pt>
                <c:pt idx="238">
                  <c:v>0.41432664222285009</c:v>
                </c:pt>
                <c:pt idx="239">
                  <c:v>0.44724389190296004</c:v>
                </c:pt>
                <c:pt idx="240">
                  <c:v>0.36968298177387315</c:v>
                </c:pt>
                <c:pt idx="241">
                  <c:v>0.41187277732602312</c:v>
                </c:pt>
                <c:pt idx="242">
                  <c:v>0.41803378881066805</c:v>
                </c:pt>
                <c:pt idx="243">
                  <c:v>0.39004711830383998</c:v>
                </c:pt>
                <c:pt idx="244">
                  <c:v>0.34825366603125701</c:v>
                </c:pt>
                <c:pt idx="245">
                  <c:v>0.2875833698018071</c:v>
                </c:pt>
                <c:pt idx="246">
                  <c:v>0.22445377948516501</c:v>
                </c:pt>
                <c:pt idx="247">
                  <c:v>0.22641083327886002</c:v>
                </c:pt>
                <c:pt idx="248">
                  <c:v>0.22045004524503001</c:v>
                </c:pt>
                <c:pt idx="249">
                  <c:v>0.21992492698510599</c:v>
                </c:pt>
                <c:pt idx="250">
                  <c:v>0.17998922423275901</c:v>
                </c:pt>
                <c:pt idx="251">
                  <c:v>0.11943434554987202</c:v>
                </c:pt>
                <c:pt idx="252">
                  <c:v>0.10215838477446099</c:v>
                </c:pt>
                <c:pt idx="253">
                  <c:v>0.18340904357716908</c:v>
                </c:pt>
                <c:pt idx="254">
                  <c:v>0.29703729371436505</c:v>
                </c:pt>
                <c:pt idx="255">
                  <c:v>0.35230319212326205</c:v>
                </c:pt>
                <c:pt idx="256">
                  <c:v>0.30412929793891408</c:v>
                </c:pt>
                <c:pt idx="257">
                  <c:v>0.25529565414969196</c:v>
                </c:pt>
                <c:pt idx="258">
                  <c:v>0.32682461812226216</c:v>
                </c:pt>
                <c:pt idx="259">
                  <c:v>0.35352988538257313</c:v>
                </c:pt>
                <c:pt idx="260">
                  <c:v>0.36863912293314399</c:v>
                </c:pt>
                <c:pt idx="261">
                  <c:v>0.43158211591882212</c:v>
                </c:pt>
                <c:pt idx="262">
                  <c:v>0.52925067748358623</c:v>
                </c:pt>
                <c:pt idx="263">
                  <c:v>0.56135688442335796</c:v>
                </c:pt>
                <c:pt idx="264">
                  <c:v>0.55850435424732392</c:v>
                </c:pt>
                <c:pt idx="265">
                  <c:v>0.67023552781725293</c:v>
                </c:pt>
                <c:pt idx="266">
                  <c:v>0.71288037414974303</c:v>
                </c:pt>
                <c:pt idx="267">
                  <c:v>0.75692446176474903</c:v>
                </c:pt>
                <c:pt idx="268">
                  <c:v>0.78478957301310714</c:v>
                </c:pt>
                <c:pt idx="269">
                  <c:v>0.73226322984264081</c:v>
                </c:pt>
                <c:pt idx="270">
                  <c:v>0.71363770107365398</c:v>
                </c:pt>
                <c:pt idx="271">
                  <c:v>0.67349978983845005</c:v>
                </c:pt>
                <c:pt idx="272">
                  <c:v>0.68811569392920802</c:v>
                </c:pt>
                <c:pt idx="273">
                  <c:v>0.706652381479284</c:v>
                </c:pt>
                <c:pt idx="274">
                  <c:v>0.6913693932962649</c:v>
                </c:pt>
                <c:pt idx="275">
                  <c:v>0.65658048157557114</c:v>
                </c:pt>
                <c:pt idx="276">
                  <c:v>0.49029936958442805</c:v>
                </c:pt>
                <c:pt idx="277">
                  <c:v>0.35440756295951004</c:v>
                </c:pt>
                <c:pt idx="278">
                  <c:v>0.30494991296716906</c:v>
                </c:pt>
                <c:pt idx="279">
                  <c:v>0.31084931849470204</c:v>
                </c:pt>
                <c:pt idx="280">
                  <c:v>0.34974422699055702</c:v>
                </c:pt>
                <c:pt idx="281">
                  <c:v>0.4101275616993621</c:v>
                </c:pt>
                <c:pt idx="282">
                  <c:v>0.41208463440267407</c:v>
                </c:pt>
                <c:pt idx="283">
                  <c:v>0.29657493513081012</c:v>
                </c:pt>
                <c:pt idx="284">
                  <c:v>0.24451673284573106</c:v>
                </c:pt>
                <c:pt idx="285">
                  <c:v>0.16669724206497899</c:v>
                </c:pt>
                <c:pt idx="286">
                  <c:v>9.6707818184408711E-2</c:v>
                </c:pt>
                <c:pt idx="287">
                  <c:v>7.5237388611557585E-2</c:v>
                </c:pt>
                <c:pt idx="288">
                  <c:v>4.986180741734271E-2</c:v>
                </c:pt>
                <c:pt idx="289">
                  <c:v>4.1545451521116591E-2</c:v>
                </c:pt>
                <c:pt idx="290">
                  <c:v>3.8461284198294199E-2</c:v>
                </c:pt>
                <c:pt idx="291">
                  <c:v>3.8707239685007805E-2</c:v>
                </c:pt>
                <c:pt idx="292">
                  <c:v>3.8368996204264795E-2</c:v>
                </c:pt>
                <c:pt idx="293">
                  <c:v>4.2137786485872498E-2</c:v>
                </c:pt>
                <c:pt idx="294">
                  <c:v>4.1390009873343604E-2</c:v>
                </c:pt>
                <c:pt idx="295">
                  <c:v>4.7531668958779409E-2</c:v>
                </c:pt>
                <c:pt idx="296">
                  <c:v>5.5107996184514008E-2</c:v>
                </c:pt>
                <c:pt idx="297">
                  <c:v>5.7261825423005591E-2</c:v>
                </c:pt>
                <c:pt idx="298">
                  <c:v>5.0426069698558201E-2</c:v>
                </c:pt>
                <c:pt idx="299">
                  <c:v>4.6552535291864997E-2</c:v>
                </c:pt>
                <c:pt idx="300">
                  <c:v>4.2679058138856488E-2</c:v>
                </c:pt>
                <c:pt idx="301">
                  <c:v>4.1064743934790003E-2</c:v>
                </c:pt>
                <c:pt idx="302">
                  <c:v>4.021045709384221E-2</c:v>
                </c:pt>
                <c:pt idx="303">
                  <c:v>3.8263100436738799E-2</c:v>
                </c:pt>
                <c:pt idx="304">
                  <c:v>3.8625988315087303E-2</c:v>
                </c:pt>
                <c:pt idx="305">
                  <c:v>5.1815671276292004E-2</c:v>
                </c:pt>
                <c:pt idx="306">
                  <c:v>0.104897515437527</c:v>
                </c:pt>
                <c:pt idx="307">
                  <c:v>0.34669471786882006</c:v>
                </c:pt>
                <c:pt idx="308">
                  <c:v>0.64198048901459615</c:v>
                </c:pt>
                <c:pt idx="309">
                  <c:v>0.85369846177728403</c:v>
                </c:pt>
                <c:pt idx="310">
                  <c:v>0.82203404827789495</c:v>
                </c:pt>
                <c:pt idx="311">
                  <c:v>0.84315883087374011</c:v>
                </c:pt>
                <c:pt idx="312">
                  <c:v>0.90927250067602494</c:v>
                </c:pt>
                <c:pt idx="313">
                  <c:v>0.83380711782802908</c:v>
                </c:pt>
                <c:pt idx="314">
                  <c:v>0.71880874659769312</c:v>
                </c:pt>
                <c:pt idx="315">
                  <c:v>0.63807011689047621</c:v>
                </c:pt>
                <c:pt idx="316">
                  <c:v>0.6788393124633133</c:v>
                </c:pt>
                <c:pt idx="317">
                  <c:v>0.71122539403689111</c:v>
                </c:pt>
                <c:pt idx="318">
                  <c:v>0.68267320036048018</c:v>
                </c:pt>
                <c:pt idx="319">
                  <c:v>0.60219856646791203</c:v>
                </c:pt>
                <c:pt idx="320">
                  <c:v>0.52524417480615293</c:v>
                </c:pt>
                <c:pt idx="321">
                  <c:v>0.48382032567635114</c:v>
                </c:pt>
                <c:pt idx="322">
                  <c:v>0.32011062614219998</c:v>
                </c:pt>
                <c:pt idx="323">
                  <c:v>0.17172752896304197</c:v>
                </c:pt>
                <c:pt idx="324">
                  <c:v>0.12319090303575701</c:v>
                </c:pt>
                <c:pt idx="325">
                  <c:v>9.6432285231387679E-2</c:v>
                </c:pt>
                <c:pt idx="326">
                  <c:v>7.0410594824647108E-2</c:v>
                </c:pt>
                <c:pt idx="327">
                  <c:v>5.7440695911937109E-2</c:v>
                </c:pt>
                <c:pt idx="328">
                  <c:v>4.1167450836107906E-2</c:v>
                </c:pt>
                <c:pt idx="329">
                  <c:v>4.0348815364863885E-2</c:v>
                </c:pt>
                <c:pt idx="330">
                  <c:v>4.0805649646031408E-2</c:v>
                </c:pt>
                <c:pt idx="331">
                  <c:v>3.8338809141711498E-2</c:v>
                </c:pt>
                <c:pt idx="332">
                  <c:v>4.6356952675760996E-2</c:v>
                </c:pt>
                <c:pt idx="333">
                  <c:v>5.3737222617557305E-2</c:v>
                </c:pt>
                <c:pt idx="334">
                  <c:v>4.6190687137323612E-2</c:v>
                </c:pt>
                <c:pt idx="335">
                  <c:v>4.3498547523075401E-2</c:v>
                </c:pt>
                <c:pt idx="336">
                  <c:v>4.4321366409761496E-2</c:v>
                </c:pt>
                <c:pt idx="337">
                  <c:v>4.6405663931949712E-2</c:v>
                </c:pt>
                <c:pt idx="338">
                  <c:v>6.760706892743161E-2</c:v>
                </c:pt>
                <c:pt idx="339">
                  <c:v>7.5795300472026109E-2</c:v>
                </c:pt>
                <c:pt idx="340">
                  <c:v>8.5033527655075603E-2</c:v>
                </c:pt>
                <c:pt idx="341">
                  <c:v>0.118190155602898</c:v>
                </c:pt>
                <c:pt idx="342">
                  <c:v>0.14477110666773199</c:v>
                </c:pt>
                <c:pt idx="343">
                  <c:v>0.17226926713369303</c:v>
                </c:pt>
                <c:pt idx="344">
                  <c:v>0.23342843954696105</c:v>
                </c:pt>
                <c:pt idx="345">
                  <c:v>0.20218401295961197</c:v>
                </c:pt>
                <c:pt idx="346">
                  <c:v>0.19904702591666801</c:v>
                </c:pt>
                <c:pt idx="347">
                  <c:v>0.20010686392381197</c:v>
                </c:pt>
                <c:pt idx="348">
                  <c:v>0.23853172602606501</c:v>
                </c:pt>
                <c:pt idx="349">
                  <c:v>0.21928343194492805</c:v>
                </c:pt>
                <c:pt idx="350">
                  <c:v>0.24287179635965497</c:v>
                </c:pt>
                <c:pt idx="351">
                  <c:v>0.25985636072147206</c:v>
                </c:pt>
                <c:pt idx="352">
                  <c:v>0.23580705462201201</c:v>
                </c:pt>
                <c:pt idx="353">
                  <c:v>0.22237783560932001</c:v>
                </c:pt>
                <c:pt idx="354">
                  <c:v>0.20507665569845698</c:v>
                </c:pt>
                <c:pt idx="355">
                  <c:v>0.19616926556012204</c:v>
                </c:pt>
                <c:pt idx="356">
                  <c:v>0.18180718794918799</c:v>
                </c:pt>
                <c:pt idx="357">
                  <c:v>0.17232927703530801</c:v>
                </c:pt>
                <c:pt idx="358">
                  <c:v>0.18315200034423801</c:v>
                </c:pt>
                <c:pt idx="359">
                  <c:v>0.20718358820939201</c:v>
                </c:pt>
                <c:pt idx="360">
                  <c:v>0.17861433056146608</c:v>
                </c:pt>
                <c:pt idx="361">
                  <c:v>0.162792615242594</c:v>
                </c:pt>
                <c:pt idx="362">
                  <c:v>0.11099264674072599</c:v>
                </c:pt>
                <c:pt idx="363">
                  <c:v>9.8536777915145313E-2</c:v>
                </c:pt>
                <c:pt idx="364">
                  <c:v>8.4204050586706131E-2</c:v>
                </c:pt>
                <c:pt idx="365">
                  <c:v>6.0958492735897402E-2</c:v>
                </c:pt>
                <c:pt idx="366">
                  <c:v>6.0834235617155903E-2</c:v>
                </c:pt>
                <c:pt idx="367">
                  <c:v>6.1354753565608898E-2</c:v>
                </c:pt>
                <c:pt idx="368">
                  <c:v>5.3452335282970498E-2</c:v>
                </c:pt>
                <c:pt idx="369">
                  <c:v>4.9213184717221414E-2</c:v>
                </c:pt>
                <c:pt idx="370">
                  <c:v>4.7562894425392813E-2</c:v>
                </c:pt>
                <c:pt idx="371">
                  <c:v>5.1558146471004686E-2</c:v>
                </c:pt>
                <c:pt idx="372">
                  <c:v>5.0391385771136103E-2</c:v>
                </c:pt>
                <c:pt idx="373">
                  <c:v>4.6449309665386483E-2</c:v>
                </c:pt>
                <c:pt idx="374">
                  <c:v>4.5035074521688506E-2</c:v>
                </c:pt>
                <c:pt idx="375">
                  <c:v>4.3821536771513299E-2</c:v>
                </c:pt>
                <c:pt idx="376">
                  <c:v>4.090081198153421E-2</c:v>
                </c:pt>
                <c:pt idx="377">
                  <c:v>3.822361660002941E-2</c:v>
                </c:pt>
                <c:pt idx="378">
                  <c:v>3.7879603375681109E-2</c:v>
                </c:pt>
                <c:pt idx="379">
                  <c:v>3.7832624033909704E-2</c:v>
                </c:pt>
                <c:pt idx="380">
                  <c:v>4.1297940568411795E-2</c:v>
                </c:pt>
                <c:pt idx="381">
                  <c:v>4.4024176791811802E-2</c:v>
                </c:pt>
                <c:pt idx="382">
                  <c:v>4.7684433539136623E-2</c:v>
                </c:pt>
                <c:pt idx="383">
                  <c:v>5.4960682205638815E-2</c:v>
                </c:pt>
                <c:pt idx="384">
                  <c:v>5.892915750474409E-2</c:v>
                </c:pt>
                <c:pt idx="385">
                  <c:v>7.1291527444500402E-2</c:v>
                </c:pt>
                <c:pt idx="386">
                  <c:v>6.2122625817680112E-2</c:v>
                </c:pt>
                <c:pt idx="387">
                  <c:v>5.3848220747421009E-2</c:v>
                </c:pt>
                <c:pt idx="388">
                  <c:v>5.614317349222929E-2</c:v>
                </c:pt>
                <c:pt idx="389">
                  <c:v>7.3194991942729923E-2</c:v>
                </c:pt>
                <c:pt idx="390">
                  <c:v>5.2093338429725813E-2</c:v>
                </c:pt>
                <c:pt idx="391">
                  <c:v>5.902124735342041E-2</c:v>
                </c:pt>
                <c:pt idx="392">
                  <c:v>7.3158886922167904E-2</c:v>
                </c:pt>
                <c:pt idx="393">
                  <c:v>6.6957520504506304E-2</c:v>
                </c:pt>
                <c:pt idx="394">
                  <c:v>7.8142369939898093E-2</c:v>
                </c:pt>
                <c:pt idx="395">
                  <c:v>0.118806531682962</c:v>
                </c:pt>
                <c:pt idx="396">
                  <c:v>9.6295492289052542E-2</c:v>
                </c:pt>
                <c:pt idx="397">
                  <c:v>8.1987715960091384E-2</c:v>
                </c:pt>
                <c:pt idx="398">
                  <c:v>8.9713339313986021E-2</c:v>
                </c:pt>
                <c:pt idx="399">
                  <c:v>0.103978330202129</c:v>
                </c:pt>
                <c:pt idx="400">
                  <c:v>0.10032814996856701</c:v>
                </c:pt>
                <c:pt idx="401">
                  <c:v>7.9432142885771911E-2</c:v>
                </c:pt>
                <c:pt idx="402">
                  <c:v>0.11312148508805502</c:v>
                </c:pt>
                <c:pt idx="403">
                  <c:v>0.13260917875740302</c:v>
                </c:pt>
                <c:pt idx="404">
                  <c:v>0.14125644100579504</c:v>
                </c:pt>
                <c:pt idx="405">
                  <c:v>0.14080129870111499</c:v>
                </c:pt>
                <c:pt idx="406">
                  <c:v>0.161464913275116</c:v>
                </c:pt>
                <c:pt idx="407">
                  <c:v>0.177630422912681</c:v>
                </c:pt>
                <c:pt idx="408">
                  <c:v>0.20231108468930004</c:v>
                </c:pt>
                <c:pt idx="409">
                  <c:v>0.20400316566038701</c:v>
                </c:pt>
                <c:pt idx="410">
                  <c:v>0.214181872960932</c:v>
                </c:pt>
                <c:pt idx="411">
                  <c:v>0.19452797762251398</c:v>
                </c:pt>
                <c:pt idx="412">
                  <c:v>0.19889970218209801</c:v>
                </c:pt>
                <c:pt idx="413">
                  <c:v>0.19897327115249405</c:v>
                </c:pt>
                <c:pt idx="414">
                  <c:v>0.204152602335235</c:v>
                </c:pt>
                <c:pt idx="415">
                  <c:v>0.22845789047375001</c:v>
                </c:pt>
                <c:pt idx="416">
                  <c:v>0.23242683018687801</c:v>
                </c:pt>
                <c:pt idx="417">
                  <c:v>0.23113931873104501</c:v>
                </c:pt>
                <c:pt idx="418">
                  <c:v>0.22501687293776801</c:v>
                </c:pt>
                <c:pt idx="419">
                  <c:v>0.211344076928599</c:v>
                </c:pt>
                <c:pt idx="420">
                  <c:v>0.21075584031191003</c:v>
                </c:pt>
                <c:pt idx="421">
                  <c:v>0.212737816685554</c:v>
                </c:pt>
                <c:pt idx="422">
                  <c:v>0.18506394785963004</c:v>
                </c:pt>
                <c:pt idx="423">
                  <c:v>0.16862235821977997</c:v>
                </c:pt>
                <c:pt idx="424">
                  <c:v>0.167014974179512</c:v>
                </c:pt>
                <c:pt idx="425">
                  <c:v>0.15982988392710104</c:v>
                </c:pt>
                <c:pt idx="426">
                  <c:v>0.19054949915617006</c:v>
                </c:pt>
                <c:pt idx="427">
                  <c:v>0.23070011589021999</c:v>
                </c:pt>
                <c:pt idx="428">
                  <c:v>0.21475387011924499</c:v>
                </c:pt>
                <c:pt idx="429">
                  <c:v>0.21725698065411303</c:v>
                </c:pt>
                <c:pt idx="430">
                  <c:v>0.21593886567879803</c:v>
                </c:pt>
                <c:pt idx="431">
                  <c:v>0.23580738407971003</c:v>
                </c:pt>
                <c:pt idx="432">
                  <c:v>0.20406991385209206</c:v>
                </c:pt>
                <c:pt idx="433">
                  <c:v>0.18735617105124799</c:v>
                </c:pt>
                <c:pt idx="434">
                  <c:v>0.15980947204739507</c:v>
                </c:pt>
                <c:pt idx="435">
                  <c:v>0.167728577057702</c:v>
                </c:pt>
                <c:pt idx="436">
                  <c:v>0.18988414795241404</c:v>
                </c:pt>
                <c:pt idx="437">
                  <c:v>0.18540965276854099</c:v>
                </c:pt>
                <c:pt idx="438">
                  <c:v>0.226179700154199</c:v>
                </c:pt>
                <c:pt idx="439">
                  <c:v>0.25629158245738887</c:v>
                </c:pt>
                <c:pt idx="440">
                  <c:v>0.27462465742041298</c:v>
                </c:pt>
                <c:pt idx="441">
                  <c:v>0.24783932207508003</c:v>
                </c:pt>
                <c:pt idx="442">
                  <c:v>0.26973753036155096</c:v>
                </c:pt>
                <c:pt idx="443">
                  <c:v>0.29026160439054705</c:v>
                </c:pt>
                <c:pt idx="444">
                  <c:v>0.28208625339540411</c:v>
                </c:pt>
                <c:pt idx="445">
                  <c:v>0.34216668606576506</c:v>
                </c:pt>
                <c:pt idx="446">
                  <c:v>0.331296119480114</c:v>
                </c:pt>
                <c:pt idx="447">
                  <c:v>0.29074055363619494</c:v>
                </c:pt>
                <c:pt idx="448">
                  <c:v>0.26372315356755899</c:v>
                </c:pt>
                <c:pt idx="449">
                  <c:v>0.20134399862312599</c:v>
                </c:pt>
                <c:pt idx="450">
                  <c:v>0.22796587699673099</c:v>
                </c:pt>
                <c:pt idx="451">
                  <c:v>0.22217590295345294</c:v>
                </c:pt>
                <c:pt idx="452">
                  <c:v>0.13414738746298602</c:v>
                </c:pt>
                <c:pt idx="453">
                  <c:v>8.3839559630881508E-2</c:v>
                </c:pt>
                <c:pt idx="454">
                  <c:v>8.2877778923178699E-2</c:v>
                </c:pt>
                <c:pt idx="455">
                  <c:v>9.9521872567661068E-2</c:v>
                </c:pt>
                <c:pt idx="456">
                  <c:v>8.7588834768334498E-2</c:v>
                </c:pt>
                <c:pt idx="457">
                  <c:v>8.9764307973456636E-2</c:v>
                </c:pt>
                <c:pt idx="458">
                  <c:v>7.3810951089959595E-2</c:v>
                </c:pt>
                <c:pt idx="459">
                  <c:v>5.0021500381529693E-2</c:v>
                </c:pt>
                <c:pt idx="460">
                  <c:v>7.9032704535069317E-2</c:v>
                </c:pt>
                <c:pt idx="461">
                  <c:v>9.5146035226418096E-2</c:v>
                </c:pt>
                <c:pt idx="462">
                  <c:v>6.7132787134205008E-2</c:v>
                </c:pt>
                <c:pt idx="463">
                  <c:v>6.071527271253381E-2</c:v>
                </c:pt>
                <c:pt idx="464">
                  <c:v>6.56958611539048E-2</c:v>
                </c:pt>
                <c:pt idx="465">
                  <c:v>0.14859897974486302</c:v>
                </c:pt>
                <c:pt idx="466">
                  <c:v>0.20023636873276102</c:v>
                </c:pt>
                <c:pt idx="467">
                  <c:v>0.129115054790089</c:v>
                </c:pt>
                <c:pt idx="468">
                  <c:v>0.14040081255377801</c:v>
                </c:pt>
                <c:pt idx="469">
                  <c:v>0.15597351592458597</c:v>
                </c:pt>
                <c:pt idx="470">
                  <c:v>0.24219176645611801</c:v>
                </c:pt>
                <c:pt idx="471">
                  <c:v>0.39014537363138202</c:v>
                </c:pt>
                <c:pt idx="472">
                  <c:v>0.5398458445734472</c:v>
                </c:pt>
                <c:pt idx="473">
                  <c:v>0.56941436568824189</c:v>
                </c:pt>
                <c:pt idx="474">
                  <c:v>0.58049982387711596</c:v>
                </c:pt>
                <c:pt idx="475">
                  <c:v>0.51076086587962288</c:v>
                </c:pt>
                <c:pt idx="476">
                  <c:v>0.45233325732852703</c:v>
                </c:pt>
                <c:pt idx="477">
                  <c:v>0.46286880061611002</c:v>
                </c:pt>
                <c:pt idx="478">
                  <c:v>0.402677272331114</c:v>
                </c:pt>
                <c:pt idx="479">
                  <c:v>0.37718413637349207</c:v>
                </c:pt>
                <c:pt idx="480">
                  <c:v>0.43982342971812605</c:v>
                </c:pt>
                <c:pt idx="481">
                  <c:v>0.4989655889206121</c:v>
                </c:pt>
                <c:pt idx="482">
                  <c:v>0.47791412694623697</c:v>
                </c:pt>
                <c:pt idx="483">
                  <c:v>0.46783494522858204</c:v>
                </c:pt>
                <c:pt idx="484">
                  <c:v>0.58808011405237093</c:v>
                </c:pt>
                <c:pt idx="485">
                  <c:v>0.63303171729917129</c:v>
                </c:pt>
                <c:pt idx="486">
                  <c:v>0.55752695594322288</c:v>
                </c:pt>
                <c:pt idx="487">
                  <c:v>0.48389403315535207</c:v>
                </c:pt>
                <c:pt idx="488">
                  <c:v>0.44772002469494304</c:v>
                </c:pt>
                <c:pt idx="489">
                  <c:v>0.49737065702759203</c:v>
                </c:pt>
                <c:pt idx="490">
                  <c:v>0.59285849562525283</c:v>
                </c:pt>
                <c:pt idx="491">
                  <c:v>0.64305030704284605</c:v>
                </c:pt>
                <c:pt idx="492">
                  <c:v>0.57476961274359417</c:v>
                </c:pt>
                <c:pt idx="493">
                  <c:v>0.49031179978046413</c:v>
                </c:pt>
                <c:pt idx="494">
                  <c:v>0.48983715959704804</c:v>
                </c:pt>
                <c:pt idx="495">
                  <c:v>0.49978574099128797</c:v>
                </c:pt>
                <c:pt idx="496">
                  <c:v>0.44945205704827501</c:v>
                </c:pt>
                <c:pt idx="497">
                  <c:v>0.38620798334806911</c:v>
                </c:pt>
                <c:pt idx="498">
                  <c:v>0.37115042360998007</c:v>
                </c:pt>
                <c:pt idx="499">
                  <c:v>0.22954865210669503</c:v>
                </c:pt>
                <c:pt idx="500">
                  <c:v>0.13322673281960701</c:v>
                </c:pt>
                <c:pt idx="501">
                  <c:v>7.5981997191065714E-2</c:v>
                </c:pt>
                <c:pt idx="502">
                  <c:v>5.6856829826839109E-2</c:v>
                </c:pt>
                <c:pt idx="503">
                  <c:v>0.10731255500138399</c:v>
                </c:pt>
                <c:pt idx="504">
                  <c:v>0.19755175063182301</c:v>
                </c:pt>
                <c:pt idx="505">
                  <c:v>0.30542951488402004</c:v>
                </c:pt>
                <c:pt idx="506">
                  <c:v>0.37401144402454606</c:v>
                </c:pt>
                <c:pt idx="507">
                  <c:v>0.32725575250635303</c:v>
                </c:pt>
                <c:pt idx="508">
                  <c:v>0.3085782356302591</c:v>
                </c:pt>
                <c:pt idx="509">
                  <c:v>0.35223144288600894</c:v>
                </c:pt>
                <c:pt idx="510">
                  <c:v>0.410401480458987</c:v>
                </c:pt>
                <c:pt idx="511">
                  <c:v>0.49382364386516703</c:v>
                </c:pt>
                <c:pt idx="512">
                  <c:v>0.58775429483189701</c:v>
                </c:pt>
                <c:pt idx="513">
                  <c:v>0.52775545205500318</c:v>
                </c:pt>
                <c:pt idx="514">
                  <c:v>0.44509620438865705</c:v>
                </c:pt>
                <c:pt idx="515">
                  <c:v>0.39022554286105798</c:v>
                </c:pt>
                <c:pt idx="516">
                  <c:v>0.38052671698266316</c:v>
                </c:pt>
                <c:pt idx="517">
                  <c:v>0.32207495823968812</c:v>
                </c:pt>
                <c:pt idx="518">
                  <c:v>0.22231499005584099</c:v>
                </c:pt>
                <c:pt idx="519">
                  <c:v>0.18251394439696605</c:v>
                </c:pt>
                <c:pt idx="520">
                  <c:v>0.22600061796448098</c:v>
                </c:pt>
                <c:pt idx="521">
                  <c:v>0.29735925416429498</c:v>
                </c:pt>
                <c:pt idx="522">
                  <c:v>0.36640045883832301</c:v>
                </c:pt>
                <c:pt idx="523">
                  <c:v>0.45881095156005708</c:v>
                </c:pt>
                <c:pt idx="524">
                  <c:v>0.57143531492481903</c:v>
                </c:pt>
                <c:pt idx="525">
                  <c:v>0.57778098205900408</c:v>
                </c:pt>
                <c:pt idx="526">
                  <c:v>0.61711769172712494</c:v>
                </c:pt>
                <c:pt idx="527">
                  <c:v>0.6974049509020539</c:v>
                </c:pt>
                <c:pt idx="528">
                  <c:v>0.65710045489821012</c:v>
                </c:pt>
                <c:pt idx="529">
                  <c:v>0.54420518131587203</c:v>
                </c:pt>
                <c:pt idx="530">
                  <c:v>0.55320884233271395</c:v>
                </c:pt>
                <c:pt idx="531">
                  <c:v>0.52486224354221989</c:v>
                </c:pt>
                <c:pt idx="532">
                  <c:v>0.48618321092473005</c:v>
                </c:pt>
                <c:pt idx="533">
                  <c:v>0.54247156148351505</c:v>
                </c:pt>
                <c:pt idx="534">
                  <c:v>0.50118749190470091</c:v>
                </c:pt>
                <c:pt idx="535">
                  <c:v>0.49137060737756916</c:v>
                </c:pt>
                <c:pt idx="536">
                  <c:v>0.56672975937821812</c:v>
                </c:pt>
                <c:pt idx="537">
                  <c:v>0.53124493480337909</c:v>
                </c:pt>
                <c:pt idx="538">
                  <c:v>0.57687056127526792</c:v>
                </c:pt>
                <c:pt idx="539">
                  <c:v>0.59594154577658298</c:v>
                </c:pt>
                <c:pt idx="540">
                  <c:v>0.52282010370544896</c:v>
                </c:pt>
                <c:pt idx="541">
                  <c:v>0.55175034590332794</c:v>
                </c:pt>
                <c:pt idx="542">
                  <c:v>0.54328564058379014</c:v>
                </c:pt>
                <c:pt idx="543">
                  <c:v>0.62180521497905616</c:v>
                </c:pt>
                <c:pt idx="544">
                  <c:v>0.66550577165511815</c:v>
                </c:pt>
                <c:pt idx="545">
                  <c:v>0.61019323114499913</c:v>
                </c:pt>
                <c:pt idx="546">
                  <c:v>0.62686235588404093</c:v>
                </c:pt>
                <c:pt idx="547">
                  <c:v>0.74832542359930421</c:v>
                </c:pt>
                <c:pt idx="548">
                  <c:v>0.77692003404453425</c:v>
                </c:pt>
                <c:pt idx="549">
                  <c:v>0.66447528178192594</c:v>
                </c:pt>
                <c:pt idx="550">
                  <c:v>0.58773221400777997</c:v>
                </c:pt>
                <c:pt idx="551">
                  <c:v>0.57477932802110809</c:v>
                </c:pt>
                <c:pt idx="552">
                  <c:v>0.46569213004887799</c:v>
                </c:pt>
                <c:pt idx="553">
                  <c:v>0.35003577445186801</c:v>
                </c:pt>
                <c:pt idx="554">
                  <c:v>0.34443065469962508</c:v>
                </c:pt>
                <c:pt idx="555">
                  <c:v>0.33558124518514004</c:v>
                </c:pt>
                <c:pt idx="556">
                  <c:v>0.36676319139522107</c:v>
                </c:pt>
                <c:pt idx="557">
                  <c:v>0.36656006895035304</c:v>
                </c:pt>
                <c:pt idx="558">
                  <c:v>0.38734678515902315</c:v>
                </c:pt>
                <c:pt idx="559">
                  <c:v>0.35675478021123302</c:v>
                </c:pt>
                <c:pt idx="560">
                  <c:v>0.25215271640722792</c:v>
                </c:pt>
                <c:pt idx="561">
                  <c:v>0.303798548863283</c:v>
                </c:pt>
                <c:pt idx="562">
                  <c:v>0.26836863744398598</c:v>
                </c:pt>
                <c:pt idx="563">
                  <c:v>0.23947687439643203</c:v>
                </c:pt>
                <c:pt idx="564">
                  <c:v>0.23341666884112006</c:v>
                </c:pt>
                <c:pt idx="565">
                  <c:v>0.19077345400119802</c:v>
                </c:pt>
                <c:pt idx="566">
                  <c:v>0.20203718109038904</c:v>
                </c:pt>
                <c:pt idx="567">
                  <c:v>0.228888824565155</c:v>
                </c:pt>
                <c:pt idx="568">
                  <c:v>0.26714388133818801</c:v>
                </c:pt>
                <c:pt idx="569">
                  <c:v>0.23872137375341199</c:v>
                </c:pt>
                <c:pt idx="570">
                  <c:v>0.20803006776893301</c:v>
                </c:pt>
                <c:pt idx="571">
                  <c:v>0.19861328505680004</c:v>
                </c:pt>
                <c:pt idx="572">
                  <c:v>0.20615133800091101</c:v>
                </c:pt>
                <c:pt idx="573">
                  <c:v>0.19769625363958196</c:v>
                </c:pt>
                <c:pt idx="574">
                  <c:v>0.23545801703592303</c:v>
                </c:pt>
                <c:pt idx="575">
                  <c:v>0.29175101074721399</c:v>
                </c:pt>
                <c:pt idx="576">
                  <c:v>0.29691533463243208</c:v>
                </c:pt>
                <c:pt idx="577">
                  <c:v>0.26338006809645603</c:v>
                </c:pt>
                <c:pt idx="578">
                  <c:v>0.21303831818320002</c:v>
                </c:pt>
                <c:pt idx="579">
                  <c:v>0.25407867705690906</c:v>
                </c:pt>
                <c:pt idx="580">
                  <c:v>0.26610686512583204</c:v>
                </c:pt>
                <c:pt idx="581">
                  <c:v>0.16206502484617102</c:v>
                </c:pt>
                <c:pt idx="582">
                  <c:v>0.15097668193130703</c:v>
                </c:pt>
                <c:pt idx="583">
                  <c:v>0.11046663972445002</c:v>
                </c:pt>
                <c:pt idx="584">
                  <c:v>8.0149604221154566E-2</c:v>
                </c:pt>
                <c:pt idx="585">
                  <c:v>0.14558579664976701</c:v>
                </c:pt>
                <c:pt idx="586">
                  <c:v>0.17828127355511802</c:v>
                </c:pt>
                <c:pt idx="587">
                  <c:v>0.17767497956475697</c:v>
                </c:pt>
                <c:pt idx="588">
                  <c:v>0.211926710334505</c:v>
                </c:pt>
                <c:pt idx="589">
                  <c:v>0.29666819845349102</c:v>
                </c:pt>
                <c:pt idx="590">
                  <c:v>0.50623367139429798</c:v>
                </c:pt>
                <c:pt idx="591">
                  <c:v>0.63843634496642687</c:v>
                </c:pt>
                <c:pt idx="592">
                  <c:v>0.76839735261492115</c:v>
                </c:pt>
                <c:pt idx="593">
                  <c:v>0.79910082926332504</c:v>
                </c:pt>
                <c:pt idx="594">
                  <c:v>0.75648547112089515</c:v>
                </c:pt>
                <c:pt idx="595">
                  <c:v>0.79509357271034697</c:v>
                </c:pt>
                <c:pt idx="596">
                  <c:v>0.84132834770630793</c:v>
                </c:pt>
                <c:pt idx="597">
                  <c:v>0.84348119478119599</c:v>
                </c:pt>
                <c:pt idx="598">
                  <c:v>0.89499157888928804</c:v>
                </c:pt>
                <c:pt idx="599">
                  <c:v>0.79816041129440607</c:v>
                </c:pt>
                <c:pt idx="600">
                  <c:v>0.78199387660620712</c:v>
                </c:pt>
                <c:pt idx="601">
                  <c:v>0.81776482031505504</c:v>
                </c:pt>
                <c:pt idx="602">
                  <c:v>0.76796071618125294</c:v>
                </c:pt>
                <c:pt idx="603">
                  <c:v>0.78314366505886301</c:v>
                </c:pt>
                <c:pt idx="604">
                  <c:v>0.85161692235715103</c:v>
                </c:pt>
                <c:pt idx="605">
                  <c:v>0.86603631752178012</c:v>
                </c:pt>
                <c:pt idx="606">
                  <c:v>0.83665999341093711</c:v>
                </c:pt>
                <c:pt idx="607">
                  <c:v>0.84301658823581294</c:v>
                </c:pt>
                <c:pt idx="608">
                  <c:v>0.82677038042388118</c:v>
                </c:pt>
                <c:pt idx="609">
                  <c:v>0.75277962101147722</c:v>
                </c:pt>
                <c:pt idx="610">
                  <c:v>0.73515021999605701</c:v>
                </c:pt>
                <c:pt idx="611">
                  <c:v>0.77114245791451719</c:v>
                </c:pt>
                <c:pt idx="612">
                  <c:v>0.85533280988902594</c:v>
                </c:pt>
                <c:pt idx="613">
                  <c:v>0.91722946229559221</c:v>
                </c:pt>
                <c:pt idx="614">
                  <c:v>0.92107145507110311</c:v>
                </c:pt>
                <c:pt idx="615">
                  <c:v>0.94695125034904215</c:v>
                </c:pt>
                <c:pt idx="616">
                  <c:v>0.954792369357087</c:v>
                </c:pt>
                <c:pt idx="617">
                  <c:v>0.93597490041045595</c:v>
                </c:pt>
                <c:pt idx="618">
                  <c:v>0.9291186028783941</c:v>
                </c:pt>
                <c:pt idx="619">
                  <c:v>0.93060815776013395</c:v>
                </c:pt>
                <c:pt idx="620">
                  <c:v>0.91820177601780595</c:v>
                </c:pt>
                <c:pt idx="621">
                  <c:v>0.894668442421657</c:v>
                </c:pt>
                <c:pt idx="622">
                  <c:v>0.90917612042950202</c:v>
                </c:pt>
                <c:pt idx="623">
                  <c:v>0.9111017816320629</c:v>
                </c:pt>
                <c:pt idx="624">
                  <c:v>0.89371878657791892</c:v>
                </c:pt>
                <c:pt idx="625">
                  <c:v>0.90182755947079307</c:v>
                </c:pt>
                <c:pt idx="626">
                  <c:v>0.86031646822820396</c:v>
                </c:pt>
                <c:pt idx="627">
                  <c:v>0.86104623415256809</c:v>
                </c:pt>
                <c:pt idx="628">
                  <c:v>0.86311178023421897</c:v>
                </c:pt>
                <c:pt idx="629">
                  <c:v>0.88013980941585102</c:v>
                </c:pt>
                <c:pt idx="630">
                  <c:v>0.85403910183765686</c:v>
                </c:pt>
                <c:pt idx="631">
                  <c:v>0.91868198030243697</c:v>
                </c:pt>
                <c:pt idx="632">
                  <c:v>0.92081724860098402</c:v>
                </c:pt>
                <c:pt idx="633">
                  <c:v>0.90680129503804008</c:v>
                </c:pt>
                <c:pt idx="634">
                  <c:v>0.86503162899558206</c:v>
                </c:pt>
                <c:pt idx="635">
                  <c:v>0.76140068615572909</c:v>
                </c:pt>
                <c:pt idx="636">
                  <c:v>0.69675359262717906</c:v>
                </c:pt>
                <c:pt idx="637">
                  <c:v>0.69301007305066498</c:v>
                </c:pt>
                <c:pt idx="638">
                  <c:v>0.67532082256381731</c:v>
                </c:pt>
                <c:pt idx="639">
                  <c:v>0.72127247628228908</c:v>
                </c:pt>
                <c:pt idx="640">
                  <c:v>0.74477645060958031</c:v>
                </c:pt>
                <c:pt idx="641">
                  <c:v>0.74329529973343211</c:v>
                </c:pt>
                <c:pt idx="642">
                  <c:v>0.73371560741830921</c:v>
                </c:pt>
                <c:pt idx="643">
                  <c:v>0.73765699733614509</c:v>
                </c:pt>
                <c:pt idx="644">
                  <c:v>0.69550684835188403</c:v>
                </c:pt>
                <c:pt idx="645">
                  <c:v>0.7061962219402379</c:v>
                </c:pt>
                <c:pt idx="646">
                  <c:v>0.70930145992176796</c:v>
                </c:pt>
                <c:pt idx="647">
                  <c:v>0.68560367690694701</c:v>
                </c:pt>
                <c:pt idx="648">
                  <c:v>0.63550136828964898</c:v>
                </c:pt>
                <c:pt idx="649">
                  <c:v>0.51872158617375907</c:v>
                </c:pt>
                <c:pt idx="650">
                  <c:v>0.38132988270469109</c:v>
                </c:pt>
                <c:pt idx="651">
                  <c:v>0.29921765411192103</c:v>
                </c:pt>
                <c:pt idx="652">
                  <c:v>0.33174697950676607</c:v>
                </c:pt>
                <c:pt idx="653">
                  <c:v>0.32753171421657201</c:v>
                </c:pt>
                <c:pt idx="654">
                  <c:v>0.27373694983668001</c:v>
                </c:pt>
                <c:pt idx="655">
                  <c:v>0.32102103027269807</c:v>
                </c:pt>
                <c:pt idx="656">
                  <c:v>0.24695692039756204</c:v>
                </c:pt>
                <c:pt idx="657">
                  <c:v>0.16530126285987001</c:v>
                </c:pt>
                <c:pt idx="658">
                  <c:v>8.7031583600231402E-2</c:v>
                </c:pt>
                <c:pt idx="659">
                  <c:v>6.5844923847093215E-2</c:v>
                </c:pt>
                <c:pt idx="660">
                  <c:v>6.0858320979365499E-2</c:v>
                </c:pt>
                <c:pt idx="661">
                  <c:v>5.18386145894855E-2</c:v>
                </c:pt>
                <c:pt idx="662">
                  <c:v>3.8694035690252399E-2</c:v>
                </c:pt>
                <c:pt idx="663">
                  <c:v>4.9574118274317396E-2</c:v>
                </c:pt>
                <c:pt idx="664">
                  <c:v>6.1508025376715895E-2</c:v>
                </c:pt>
                <c:pt idx="665">
                  <c:v>5.2183896286918309E-2</c:v>
                </c:pt>
                <c:pt idx="666">
                  <c:v>4.8814420071773217E-2</c:v>
                </c:pt>
                <c:pt idx="667">
                  <c:v>6.345719034880222E-2</c:v>
                </c:pt>
                <c:pt idx="668">
                  <c:v>7.9608238121128633E-2</c:v>
                </c:pt>
                <c:pt idx="669">
                  <c:v>8.6658074345646943E-2</c:v>
                </c:pt>
                <c:pt idx="670">
                  <c:v>7.8231826447371311E-2</c:v>
                </c:pt>
                <c:pt idx="671">
                  <c:v>7.4297729307534519E-2</c:v>
                </c:pt>
                <c:pt idx="672">
                  <c:v>7.0996955641097217E-2</c:v>
                </c:pt>
                <c:pt idx="673">
                  <c:v>6.7859602466171801E-2</c:v>
                </c:pt>
                <c:pt idx="674">
                  <c:v>5.749981658736409E-2</c:v>
                </c:pt>
                <c:pt idx="675">
                  <c:v>5.3950153927569092E-2</c:v>
                </c:pt>
                <c:pt idx="676">
                  <c:v>4.9982666320310912E-2</c:v>
                </c:pt>
                <c:pt idx="677">
                  <c:v>5.4660978540946911E-2</c:v>
                </c:pt>
                <c:pt idx="678">
                  <c:v>5.7245576824322998E-2</c:v>
                </c:pt>
                <c:pt idx="679">
                  <c:v>7.0245782995463496E-2</c:v>
                </c:pt>
                <c:pt idx="680">
                  <c:v>6.5725277040584215E-2</c:v>
                </c:pt>
                <c:pt idx="681">
                  <c:v>7.60691459408121E-2</c:v>
                </c:pt>
                <c:pt idx="682">
                  <c:v>7.5531737049256323E-2</c:v>
                </c:pt>
                <c:pt idx="683">
                  <c:v>7.5280220618092003E-2</c:v>
                </c:pt>
                <c:pt idx="684">
                  <c:v>7.4883674151484517E-2</c:v>
                </c:pt>
                <c:pt idx="685">
                  <c:v>5.5384655245001815E-2</c:v>
                </c:pt>
                <c:pt idx="686">
                  <c:v>4.9635443890027803E-2</c:v>
                </c:pt>
                <c:pt idx="687">
                  <c:v>4.8185307125200992E-2</c:v>
                </c:pt>
                <c:pt idx="688">
                  <c:v>4.790927093396851E-2</c:v>
                </c:pt>
                <c:pt idx="689">
                  <c:v>3.84111142438575E-2</c:v>
                </c:pt>
                <c:pt idx="690">
                  <c:v>4.1564731156196112E-2</c:v>
                </c:pt>
                <c:pt idx="691">
                  <c:v>4.1873273657197702E-2</c:v>
                </c:pt>
                <c:pt idx="692">
                  <c:v>3.9450551632043397E-2</c:v>
                </c:pt>
                <c:pt idx="693">
                  <c:v>4.6710406424454003E-2</c:v>
                </c:pt>
                <c:pt idx="694">
                  <c:v>5.1960005551868096E-2</c:v>
                </c:pt>
                <c:pt idx="695">
                  <c:v>7.6242880403983179E-2</c:v>
                </c:pt>
                <c:pt idx="696">
                  <c:v>6.1956450636880898E-2</c:v>
                </c:pt>
                <c:pt idx="697">
                  <c:v>4.6260957199925706E-2</c:v>
                </c:pt>
                <c:pt idx="698">
                  <c:v>5.0734723217980615E-2</c:v>
                </c:pt>
                <c:pt idx="699">
                  <c:v>5.3578441900907103E-2</c:v>
                </c:pt>
                <c:pt idx="700">
                  <c:v>4.8320782144038413E-2</c:v>
                </c:pt>
                <c:pt idx="701">
                  <c:v>4.4496192711647509E-2</c:v>
                </c:pt>
                <c:pt idx="702">
                  <c:v>3.7196607833455707E-2</c:v>
                </c:pt>
                <c:pt idx="703">
                  <c:v>3.566051815411931E-2</c:v>
                </c:pt>
                <c:pt idx="704">
                  <c:v>3.5673567111931002E-2</c:v>
                </c:pt>
                <c:pt idx="705">
                  <c:v>4.2089070275812192E-2</c:v>
                </c:pt>
                <c:pt idx="706">
                  <c:v>3.9105460584967805E-2</c:v>
                </c:pt>
                <c:pt idx="707">
                  <c:v>3.6952479003370502E-2</c:v>
                </c:pt>
                <c:pt idx="708">
                  <c:v>3.5577431103074104E-2</c:v>
                </c:pt>
                <c:pt idx="709">
                  <c:v>4.2592874434191512E-2</c:v>
                </c:pt>
                <c:pt idx="710">
                  <c:v>4.0892095669012599E-2</c:v>
                </c:pt>
                <c:pt idx="711">
                  <c:v>4.0081842610452882E-2</c:v>
                </c:pt>
                <c:pt idx="712">
                  <c:v>3.5712891587431399E-2</c:v>
                </c:pt>
                <c:pt idx="713">
                  <c:v>3.7507421174844804E-2</c:v>
                </c:pt>
                <c:pt idx="714">
                  <c:v>3.6790771863313108E-2</c:v>
                </c:pt>
                <c:pt idx="715">
                  <c:v>3.523998135792001E-2</c:v>
                </c:pt>
                <c:pt idx="716">
                  <c:v>3.5268525437888193E-2</c:v>
                </c:pt>
                <c:pt idx="717">
                  <c:v>3.4432219539580707E-2</c:v>
                </c:pt>
                <c:pt idx="718">
                  <c:v>3.3574934740725003E-2</c:v>
                </c:pt>
                <c:pt idx="719">
                  <c:v>5.1567880283183098E-2</c:v>
                </c:pt>
                <c:pt idx="720">
                  <c:v>6.2608354985196596E-2</c:v>
                </c:pt>
                <c:pt idx="721">
                  <c:v>6.3920010192753701E-2</c:v>
                </c:pt>
                <c:pt idx="722">
                  <c:v>6.8339822973577102E-2</c:v>
                </c:pt>
                <c:pt idx="723">
                  <c:v>6.3784483141585593E-2</c:v>
                </c:pt>
                <c:pt idx="724">
                  <c:v>7.1911995529652106E-2</c:v>
                </c:pt>
                <c:pt idx="725">
                  <c:v>6.5071434636858494E-2</c:v>
                </c:pt>
                <c:pt idx="726">
                  <c:v>5.670084692143821E-2</c:v>
                </c:pt>
                <c:pt idx="727">
                  <c:v>5.3082218869744908E-2</c:v>
                </c:pt>
                <c:pt idx="728">
                  <c:v>6.6555625416317002E-2</c:v>
                </c:pt>
                <c:pt idx="729">
                  <c:v>7.7589964658483015E-2</c:v>
                </c:pt>
                <c:pt idx="730">
                  <c:v>9.7628356085222134E-2</c:v>
                </c:pt>
                <c:pt idx="731">
                  <c:v>0.10582473962785502</c:v>
                </c:pt>
                <c:pt idx="732">
                  <c:v>0.103009637494134</c:v>
                </c:pt>
                <c:pt idx="733">
                  <c:v>0.115869219008122</c:v>
                </c:pt>
                <c:pt idx="734">
                  <c:v>0.19649669953915799</c:v>
                </c:pt>
                <c:pt idx="735">
                  <c:v>0.27439066330308204</c:v>
                </c:pt>
                <c:pt idx="736">
                  <c:v>0.32377849523256214</c:v>
                </c:pt>
                <c:pt idx="737">
                  <c:v>0.34179319615067499</c:v>
                </c:pt>
                <c:pt idx="738">
                  <c:v>0.320491004201515</c:v>
                </c:pt>
                <c:pt idx="739">
                  <c:v>0.36596267501965718</c:v>
                </c:pt>
                <c:pt idx="740">
                  <c:v>0.52594658957985996</c:v>
                </c:pt>
                <c:pt idx="741">
                  <c:v>0.66672598108153713</c:v>
                </c:pt>
                <c:pt idx="742">
                  <c:v>0.73574120398926912</c:v>
                </c:pt>
                <c:pt idx="743">
                  <c:v>0.74983924104368915</c:v>
                </c:pt>
                <c:pt idx="744">
                  <c:v>0.72467732352465208</c:v>
                </c:pt>
                <c:pt idx="745">
                  <c:v>0.69140895869945107</c:v>
                </c:pt>
                <c:pt idx="746">
                  <c:v>0.71172176837983114</c:v>
                </c:pt>
                <c:pt idx="747">
                  <c:v>0.63339372969075203</c:v>
                </c:pt>
                <c:pt idx="748">
                  <c:v>0.68862365398434511</c:v>
                </c:pt>
                <c:pt idx="749">
                  <c:v>0.79404187627585221</c:v>
                </c:pt>
                <c:pt idx="750">
                  <c:v>0.86512439656697315</c:v>
                </c:pt>
                <c:pt idx="751">
                  <c:v>0.89245211581718087</c:v>
                </c:pt>
                <c:pt idx="752">
                  <c:v>0.90477772251468913</c:v>
                </c:pt>
                <c:pt idx="753">
                  <c:v>0.89978542226006308</c:v>
                </c:pt>
                <c:pt idx="754">
                  <c:v>0.96357333323889116</c:v>
                </c:pt>
                <c:pt idx="755">
                  <c:v>0.99723688267644284</c:v>
                </c:pt>
                <c:pt idx="756">
                  <c:v>0.96954875711833111</c:v>
                </c:pt>
                <c:pt idx="757">
                  <c:v>0.95436970873881299</c:v>
                </c:pt>
                <c:pt idx="758">
                  <c:v>0.93157441945060104</c:v>
                </c:pt>
                <c:pt idx="759">
                  <c:v>0.9508221140631351</c:v>
                </c:pt>
                <c:pt idx="760">
                  <c:v>0.92991882503586498</c:v>
                </c:pt>
                <c:pt idx="761">
                  <c:v>0.89163626263430207</c:v>
                </c:pt>
                <c:pt idx="762">
                  <c:v>0.8729041196061591</c:v>
                </c:pt>
                <c:pt idx="763">
                  <c:v>0.83704816133050208</c:v>
                </c:pt>
                <c:pt idx="764">
                  <c:v>0.855832735836077</c:v>
                </c:pt>
                <c:pt idx="765">
                  <c:v>0.80573638677725279</c:v>
                </c:pt>
                <c:pt idx="766">
                  <c:v>0.76398623755888517</c:v>
                </c:pt>
                <c:pt idx="767">
                  <c:v>0.64755635398635492</c:v>
                </c:pt>
                <c:pt idx="768">
                  <c:v>0.59185962155087313</c:v>
                </c:pt>
                <c:pt idx="769">
                  <c:v>0.51435176768853308</c:v>
                </c:pt>
                <c:pt idx="770">
                  <c:v>0.35560762226141801</c:v>
                </c:pt>
                <c:pt idx="771">
                  <c:v>0.34413646872099501</c:v>
                </c:pt>
                <c:pt idx="772">
                  <c:v>0.32467304453158696</c:v>
                </c:pt>
                <c:pt idx="773">
                  <c:v>0.26719911672419794</c:v>
                </c:pt>
                <c:pt idx="774">
                  <c:v>0.19465690708175698</c:v>
                </c:pt>
                <c:pt idx="775">
                  <c:v>0.15445080327227304</c:v>
                </c:pt>
                <c:pt idx="776">
                  <c:v>0.111931953572998</c:v>
                </c:pt>
                <c:pt idx="777">
                  <c:v>9.0810666140968416E-2</c:v>
                </c:pt>
                <c:pt idx="778">
                  <c:v>8.5899063067225112E-2</c:v>
                </c:pt>
                <c:pt idx="779">
                  <c:v>9.0304565792628924E-2</c:v>
                </c:pt>
                <c:pt idx="780">
                  <c:v>9.185419304453192E-2</c:v>
                </c:pt>
                <c:pt idx="781">
                  <c:v>0.102339921416323</c:v>
                </c:pt>
                <c:pt idx="782">
                  <c:v>0.105981284349191</c:v>
                </c:pt>
                <c:pt idx="783">
                  <c:v>0.103415689979392</c:v>
                </c:pt>
                <c:pt idx="784">
                  <c:v>9.3856517030021597E-2</c:v>
                </c:pt>
                <c:pt idx="785">
                  <c:v>8.4391059153773818E-2</c:v>
                </c:pt>
                <c:pt idx="786">
                  <c:v>8.4844344679521913E-2</c:v>
                </c:pt>
                <c:pt idx="787">
                  <c:v>9.4120157163799012E-2</c:v>
                </c:pt>
                <c:pt idx="788">
                  <c:v>9.7209448682221006E-2</c:v>
                </c:pt>
                <c:pt idx="789">
                  <c:v>0.11372247932950301</c:v>
                </c:pt>
                <c:pt idx="790">
                  <c:v>0.13534902750531699</c:v>
                </c:pt>
                <c:pt idx="791">
                  <c:v>0.16267476627527594</c:v>
                </c:pt>
                <c:pt idx="792">
                  <c:v>0.18565965244378896</c:v>
                </c:pt>
                <c:pt idx="793">
                  <c:v>0.18582833061295403</c:v>
                </c:pt>
                <c:pt idx="794">
                  <c:v>0.18334513332975003</c:v>
                </c:pt>
                <c:pt idx="795">
                  <c:v>0.17398954994010701</c:v>
                </c:pt>
                <c:pt idx="796">
                  <c:v>0.16823286410198299</c:v>
                </c:pt>
                <c:pt idx="797">
                  <c:v>0.18648037676305201</c:v>
                </c:pt>
                <c:pt idx="798">
                  <c:v>0.16112107690857491</c:v>
                </c:pt>
                <c:pt idx="799">
                  <c:v>0.14225036941421301</c:v>
                </c:pt>
                <c:pt idx="800">
                  <c:v>0.117527668837038</c:v>
                </c:pt>
                <c:pt idx="801">
                  <c:v>0.13474645232968199</c:v>
                </c:pt>
                <c:pt idx="802">
                  <c:v>0.14250417120168496</c:v>
                </c:pt>
                <c:pt idx="803">
                  <c:v>0.11356719502297298</c:v>
                </c:pt>
                <c:pt idx="804">
                  <c:v>9.6912559645674787E-2</c:v>
                </c:pt>
                <c:pt idx="805">
                  <c:v>9.0752564317172629E-2</c:v>
                </c:pt>
                <c:pt idx="806">
                  <c:v>0.100381293046098</c:v>
                </c:pt>
                <c:pt idx="807">
                  <c:v>8.7424938806482111E-2</c:v>
                </c:pt>
                <c:pt idx="808">
                  <c:v>7.5973987169638019E-2</c:v>
                </c:pt>
                <c:pt idx="809">
                  <c:v>7.7175083532134106E-2</c:v>
                </c:pt>
                <c:pt idx="810">
                  <c:v>7.9289159235430895E-2</c:v>
                </c:pt>
                <c:pt idx="811">
                  <c:v>7.3437898823618314E-2</c:v>
                </c:pt>
                <c:pt idx="812">
                  <c:v>7.2466135087095512E-2</c:v>
                </c:pt>
                <c:pt idx="813">
                  <c:v>7.7788135016366194E-2</c:v>
                </c:pt>
                <c:pt idx="814">
                  <c:v>8.8934634475755198E-2</c:v>
                </c:pt>
                <c:pt idx="815">
                  <c:v>9.1766922269665929E-2</c:v>
                </c:pt>
                <c:pt idx="816">
                  <c:v>9.9217280846686698E-2</c:v>
                </c:pt>
                <c:pt idx="817">
                  <c:v>0.10590924799590101</c:v>
                </c:pt>
                <c:pt idx="818">
                  <c:v>8.2692231974486094E-2</c:v>
                </c:pt>
                <c:pt idx="819">
                  <c:v>7.1316940708143317E-2</c:v>
                </c:pt>
                <c:pt idx="820">
                  <c:v>7.2001925408707701E-2</c:v>
                </c:pt>
                <c:pt idx="821">
                  <c:v>7.1653653155007394E-2</c:v>
                </c:pt>
                <c:pt idx="822">
                  <c:v>7.073464563235031E-2</c:v>
                </c:pt>
                <c:pt idx="823">
                  <c:v>6.8302399075549414E-2</c:v>
                </c:pt>
                <c:pt idx="824">
                  <c:v>7.1500790464756894E-2</c:v>
                </c:pt>
                <c:pt idx="825">
                  <c:v>7.1864050309693214E-2</c:v>
                </c:pt>
                <c:pt idx="826">
                  <c:v>7.8429631775205996E-2</c:v>
                </c:pt>
                <c:pt idx="827">
                  <c:v>8.1434926174590319E-2</c:v>
                </c:pt>
                <c:pt idx="828">
                  <c:v>8.701509615632691E-2</c:v>
                </c:pt>
                <c:pt idx="829">
                  <c:v>8.3117970443799108E-2</c:v>
                </c:pt>
                <c:pt idx="830">
                  <c:v>8.0423966032702396E-2</c:v>
                </c:pt>
                <c:pt idx="831">
                  <c:v>8.2200073268067012E-2</c:v>
                </c:pt>
                <c:pt idx="832">
                  <c:v>8.4347337953591492E-2</c:v>
                </c:pt>
                <c:pt idx="833">
                  <c:v>8.9762125091137318E-2</c:v>
                </c:pt>
                <c:pt idx="834">
                  <c:v>9.205285092724913E-2</c:v>
                </c:pt>
                <c:pt idx="835">
                  <c:v>0.10715824587830701</c:v>
                </c:pt>
                <c:pt idx="836">
                  <c:v>0.16623360671955298</c:v>
                </c:pt>
                <c:pt idx="837">
                  <c:v>0.16468167361165195</c:v>
                </c:pt>
                <c:pt idx="838">
                  <c:v>0.14324982727146401</c:v>
                </c:pt>
                <c:pt idx="839">
                  <c:v>0.13877515376917399</c:v>
                </c:pt>
                <c:pt idx="840">
                  <c:v>0.15898020201185803</c:v>
                </c:pt>
                <c:pt idx="841">
                  <c:v>0.18432686203913801</c:v>
                </c:pt>
                <c:pt idx="842">
                  <c:v>0.19833203491723503</c:v>
                </c:pt>
                <c:pt idx="843">
                  <c:v>0.21693081967021399</c:v>
                </c:pt>
                <c:pt idx="844">
                  <c:v>0.23640979806619006</c:v>
                </c:pt>
                <c:pt idx="845">
                  <c:v>0.219508216929584</c:v>
                </c:pt>
                <c:pt idx="846">
                  <c:v>0.22564663441506499</c:v>
                </c:pt>
                <c:pt idx="847">
                  <c:v>0.26176542454228996</c:v>
                </c:pt>
                <c:pt idx="848">
                  <c:v>0.24837450714626402</c:v>
                </c:pt>
                <c:pt idx="849">
                  <c:v>0.198775986899555</c:v>
                </c:pt>
                <c:pt idx="850">
                  <c:v>0.147633757216976</c:v>
                </c:pt>
                <c:pt idx="851">
                  <c:v>0.11209045118525102</c:v>
                </c:pt>
                <c:pt idx="852">
                  <c:v>9.7084173542429014E-2</c:v>
                </c:pt>
                <c:pt idx="853">
                  <c:v>8.6766003110823928E-2</c:v>
                </c:pt>
                <c:pt idx="854">
                  <c:v>7.1258709236750206E-2</c:v>
                </c:pt>
                <c:pt idx="855">
                  <c:v>7.5725638383388402E-2</c:v>
                </c:pt>
                <c:pt idx="856">
                  <c:v>6.1705802038648505E-2</c:v>
                </c:pt>
                <c:pt idx="857">
                  <c:v>6.06797834432517E-2</c:v>
                </c:pt>
                <c:pt idx="858">
                  <c:v>6.6701128860905401E-2</c:v>
                </c:pt>
                <c:pt idx="859">
                  <c:v>6.825300579565699E-2</c:v>
                </c:pt>
                <c:pt idx="860">
                  <c:v>6.729207488889892E-2</c:v>
                </c:pt>
                <c:pt idx="861">
                  <c:v>7.1356529725985413E-2</c:v>
                </c:pt>
                <c:pt idx="862">
                  <c:v>7.4593216726560316E-2</c:v>
                </c:pt>
                <c:pt idx="863">
                  <c:v>8.2785043653634205E-2</c:v>
                </c:pt>
                <c:pt idx="864">
                  <c:v>9.7028957688917492E-2</c:v>
                </c:pt>
                <c:pt idx="865">
                  <c:v>0.10056915031022401</c:v>
                </c:pt>
                <c:pt idx="866">
                  <c:v>0.10297950470482699</c:v>
                </c:pt>
                <c:pt idx="867">
                  <c:v>9.8278466119572333E-2</c:v>
                </c:pt>
                <c:pt idx="868">
                  <c:v>9.853857531858172E-2</c:v>
                </c:pt>
                <c:pt idx="869">
                  <c:v>0.12369268187638102</c:v>
                </c:pt>
                <c:pt idx="870">
                  <c:v>0.133855911760865</c:v>
                </c:pt>
                <c:pt idx="871">
                  <c:v>0.14239763589814303</c:v>
                </c:pt>
                <c:pt idx="872">
                  <c:v>0.14553528932584603</c:v>
                </c:pt>
                <c:pt idx="873">
                  <c:v>0.13102676425605497</c:v>
                </c:pt>
                <c:pt idx="874">
                  <c:v>0.11922032101291202</c:v>
                </c:pt>
                <c:pt idx="875">
                  <c:v>0.12024563141956501</c:v>
                </c:pt>
                <c:pt idx="876">
                  <c:v>0.11789240270871301</c:v>
                </c:pt>
                <c:pt idx="877">
                  <c:v>0.11579761620988202</c:v>
                </c:pt>
                <c:pt idx="878">
                  <c:v>9.8643108298569329E-2</c:v>
                </c:pt>
                <c:pt idx="879">
                  <c:v>9.9885906431725083E-2</c:v>
                </c:pt>
                <c:pt idx="880">
                  <c:v>9.0566135917087925E-2</c:v>
                </c:pt>
                <c:pt idx="881">
                  <c:v>7.7279262849517499E-2</c:v>
                </c:pt>
                <c:pt idx="882">
                  <c:v>8.2459778789537905E-2</c:v>
                </c:pt>
                <c:pt idx="883">
                  <c:v>8.984906395207802E-2</c:v>
                </c:pt>
                <c:pt idx="884">
                  <c:v>0.110129910078303</c:v>
                </c:pt>
                <c:pt idx="885">
                  <c:v>0.18750980109906404</c:v>
                </c:pt>
                <c:pt idx="886">
                  <c:v>0.24769421611771403</c:v>
                </c:pt>
                <c:pt idx="887">
                  <c:v>0.22381316628745801</c:v>
                </c:pt>
                <c:pt idx="888">
                  <c:v>0.18038813197471301</c:v>
                </c:pt>
                <c:pt idx="889">
                  <c:v>0.22942952044477996</c:v>
                </c:pt>
                <c:pt idx="890">
                  <c:v>0.25105848287804505</c:v>
                </c:pt>
                <c:pt idx="891">
                  <c:v>0.275348386562137</c:v>
                </c:pt>
                <c:pt idx="892">
                  <c:v>0.27141186002651801</c:v>
                </c:pt>
                <c:pt idx="893">
                  <c:v>0.26019807674561801</c:v>
                </c:pt>
                <c:pt idx="894">
                  <c:v>0.23820142329871896</c:v>
                </c:pt>
                <c:pt idx="895">
                  <c:v>0.23276301849593303</c:v>
                </c:pt>
                <c:pt idx="896">
                  <c:v>0.277174440818023</c:v>
                </c:pt>
                <c:pt idx="897">
                  <c:v>0.31400646188448417</c:v>
                </c:pt>
                <c:pt idx="898">
                  <c:v>0.31368240862716507</c:v>
                </c:pt>
                <c:pt idx="899">
                  <c:v>0.41103857725972703</c:v>
                </c:pt>
                <c:pt idx="900">
                  <c:v>0.40744570466623492</c:v>
                </c:pt>
                <c:pt idx="901">
                  <c:v>0.42134773577594803</c:v>
                </c:pt>
                <c:pt idx="902">
                  <c:v>0.42321640704712998</c:v>
                </c:pt>
                <c:pt idx="903">
                  <c:v>0.42534499104297313</c:v>
                </c:pt>
                <c:pt idx="904">
                  <c:v>0.35400066340571407</c:v>
                </c:pt>
                <c:pt idx="905">
                  <c:v>0.25692947956357998</c:v>
                </c:pt>
                <c:pt idx="906">
                  <c:v>0.21303756628918497</c:v>
                </c:pt>
                <c:pt idx="907">
                  <c:v>0.229171168500479</c:v>
                </c:pt>
                <c:pt idx="908">
                  <c:v>0.23705739793167199</c:v>
                </c:pt>
                <c:pt idx="909">
                  <c:v>0.25174527356287102</c:v>
                </c:pt>
                <c:pt idx="910">
                  <c:v>0.31156657946689703</c:v>
                </c:pt>
                <c:pt idx="911">
                  <c:v>0.40378981217420506</c:v>
                </c:pt>
                <c:pt idx="912">
                  <c:v>0.29966550141130699</c:v>
                </c:pt>
                <c:pt idx="913">
                  <c:v>0.29218739111423714</c:v>
                </c:pt>
                <c:pt idx="914">
                  <c:v>0.29801660948808906</c:v>
                </c:pt>
                <c:pt idx="915">
                  <c:v>0.33105135862177593</c:v>
                </c:pt>
                <c:pt idx="916">
                  <c:v>0.41152466637682911</c:v>
                </c:pt>
                <c:pt idx="917">
                  <c:v>0.4066547297299461</c:v>
                </c:pt>
                <c:pt idx="918">
                  <c:v>0.27903057872920506</c:v>
                </c:pt>
                <c:pt idx="919">
                  <c:v>0.19995104239729206</c:v>
                </c:pt>
                <c:pt idx="920">
                  <c:v>0.16975590716584099</c:v>
                </c:pt>
                <c:pt idx="921">
                  <c:v>0.102407922696151</c:v>
                </c:pt>
                <c:pt idx="922">
                  <c:v>0.118941329851577</c:v>
                </c:pt>
                <c:pt idx="923">
                  <c:v>9.3137286040114106E-2</c:v>
                </c:pt>
                <c:pt idx="924">
                  <c:v>9.185013613605203E-2</c:v>
                </c:pt>
                <c:pt idx="925">
                  <c:v>9.44773137521005E-2</c:v>
                </c:pt>
                <c:pt idx="926">
                  <c:v>8.9182602261861393E-2</c:v>
                </c:pt>
                <c:pt idx="927">
                  <c:v>8.6763320355984219E-2</c:v>
                </c:pt>
                <c:pt idx="928">
                  <c:v>9.5286161593003516E-2</c:v>
                </c:pt>
                <c:pt idx="929">
                  <c:v>9.5230178954548106E-2</c:v>
                </c:pt>
                <c:pt idx="930">
                  <c:v>9.8841186114006815E-2</c:v>
                </c:pt>
                <c:pt idx="931">
                  <c:v>9.7203283281689992E-2</c:v>
                </c:pt>
                <c:pt idx="932">
                  <c:v>8.7510069765041512E-2</c:v>
                </c:pt>
                <c:pt idx="933">
                  <c:v>8.6948590554851796E-2</c:v>
                </c:pt>
                <c:pt idx="934">
                  <c:v>0.102086764198353</c:v>
                </c:pt>
                <c:pt idx="935">
                  <c:v>0.24697753793897201</c:v>
                </c:pt>
                <c:pt idx="936">
                  <c:v>0.59848129481361789</c:v>
                </c:pt>
                <c:pt idx="937">
                  <c:v>0.78435671801166185</c:v>
                </c:pt>
                <c:pt idx="938">
                  <c:v>0.84623512865296091</c:v>
                </c:pt>
                <c:pt idx="939">
                  <c:v>0.77502241350814327</c:v>
                </c:pt>
                <c:pt idx="940">
                  <c:v>0.65844023915185113</c:v>
                </c:pt>
                <c:pt idx="941">
                  <c:v>0.64218847744725005</c:v>
                </c:pt>
                <c:pt idx="942">
                  <c:v>0.8031998121868863</c:v>
                </c:pt>
                <c:pt idx="943">
                  <c:v>0.65020186815285907</c:v>
                </c:pt>
                <c:pt idx="944">
                  <c:v>0.484699020318417</c:v>
                </c:pt>
                <c:pt idx="945">
                  <c:v>0.43000486293578011</c:v>
                </c:pt>
                <c:pt idx="946">
                  <c:v>0.39142114555778507</c:v>
                </c:pt>
                <c:pt idx="947">
                  <c:v>0.39186484788078912</c:v>
                </c:pt>
                <c:pt idx="948">
                  <c:v>0.46036886689839007</c:v>
                </c:pt>
                <c:pt idx="949">
                  <c:v>0.53330227909001193</c:v>
                </c:pt>
                <c:pt idx="950">
                  <c:v>0.54434819338986107</c:v>
                </c:pt>
                <c:pt idx="951">
                  <c:v>0.55941833297642996</c:v>
                </c:pt>
                <c:pt idx="952">
                  <c:v>0.44335501650091003</c:v>
                </c:pt>
                <c:pt idx="953">
                  <c:v>0.3394291152722741</c:v>
                </c:pt>
                <c:pt idx="954">
                  <c:v>0.28898440232775913</c:v>
                </c:pt>
                <c:pt idx="955">
                  <c:v>0.31746692536133914</c:v>
                </c:pt>
                <c:pt idx="956">
                  <c:v>0.3256855651211501</c:v>
                </c:pt>
                <c:pt idx="957">
                  <c:v>0.24808889995170999</c:v>
                </c:pt>
                <c:pt idx="958">
                  <c:v>0.211825983268284</c:v>
                </c:pt>
                <c:pt idx="959">
                  <c:v>0.30148540344809804</c:v>
                </c:pt>
                <c:pt idx="960">
                  <c:v>0.28234645917402107</c:v>
                </c:pt>
                <c:pt idx="961">
                  <c:v>0.28346806458822704</c:v>
                </c:pt>
                <c:pt idx="962">
                  <c:v>0.37334637517853203</c:v>
                </c:pt>
                <c:pt idx="963">
                  <c:v>0.35350503581716308</c:v>
                </c:pt>
                <c:pt idx="964">
                  <c:v>0.34087984786298303</c:v>
                </c:pt>
                <c:pt idx="965">
                  <c:v>0.52208120554746296</c:v>
                </c:pt>
                <c:pt idx="966">
                  <c:v>0.67519017361266409</c:v>
                </c:pt>
                <c:pt idx="967">
                  <c:v>0.63746324100596086</c:v>
                </c:pt>
                <c:pt idx="968">
                  <c:v>0.4687602619326291</c:v>
                </c:pt>
                <c:pt idx="969">
                  <c:v>0.37703656622649806</c:v>
                </c:pt>
                <c:pt idx="970">
                  <c:v>0.40282433213221808</c:v>
                </c:pt>
                <c:pt idx="971">
                  <c:v>0.45969024645352791</c:v>
                </c:pt>
                <c:pt idx="972">
                  <c:v>0.41781392838547804</c:v>
                </c:pt>
                <c:pt idx="973">
                  <c:v>0.49606257587908809</c:v>
                </c:pt>
                <c:pt idx="974">
                  <c:v>0.462709947381788</c:v>
                </c:pt>
                <c:pt idx="975">
                  <c:v>0.34331730457251902</c:v>
                </c:pt>
                <c:pt idx="976">
                  <c:v>0.290417644113177</c:v>
                </c:pt>
                <c:pt idx="977">
                  <c:v>0.23266992816372001</c:v>
                </c:pt>
                <c:pt idx="978">
                  <c:v>0.18732533615961203</c:v>
                </c:pt>
                <c:pt idx="979">
                  <c:v>0.24748668704407004</c:v>
                </c:pt>
                <c:pt idx="980">
                  <c:v>0.28585613676331001</c:v>
                </c:pt>
                <c:pt idx="981">
                  <c:v>0.27202550553808902</c:v>
                </c:pt>
                <c:pt idx="982">
                  <c:v>0.28626562550494405</c:v>
                </c:pt>
                <c:pt idx="983">
                  <c:v>0.39340258565216313</c:v>
                </c:pt>
                <c:pt idx="984">
                  <c:v>0.36750873955636498</c:v>
                </c:pt>
                <c:pt idx="985">
                  <c:v>0.30835474302900912</c:v>
                </c:pt>
                <c:pt idx="986">
                  <c:v>0.30666756318544913</c:v>
                </c:pt>
                <c:pt idx="987">
                  <c:v>0.28641465171542208</c:v>
                </c:pt>
                <c:pt idx="988">
                  <c:v>0.33014378129566413</c:v>
                </c:pt>
                <c:pt idx="989">
                  <c:v>0.33034951647427807</c:v>
                </c:pt>
                <c:pt idx="990">
                  <c:v>0.27386056282853605</c:v>
                </c:pt>
                <c:pt idx="991">
                  <c:v>0.28896761050556702</c:v>
                </c:pt>
                <c:pt idx="992">
                  <c:v>0.27151073519163405</c:v>
                </c:pt>
                <c:pt idx="993">
                  <c:v>0.235856039419056</c:v>
                </c:pt>
                <c:pt idx="994">
                  <c:v>0.22106558485759603</c:v>
                </c:pt>
                <c:pt idx="995">
                  <c:v>0.21906575637054099</c:v>
                </c:pt>
                <c:pt idx="996">
                  <c:v>0.16797975043924601</c:v>
                </c:pt>
                <c:pt idx="997">
                  <c:v>0.13376706018119106</c:v>
                </c:pt>
                <c:pt idx="998">
                  <c:v>0.11710407377859103</c:v>
                </c:pt>
                <c:pt idx="999">
                  <c:v>0.14627387551801596</c:v>
                </c:pt>
                <c:pt idx="1000">
                  <c:v>0.20678079508899003</c:v>
                </c:pt>
                <c:pt idx="1001">
                  <c:v>0.30219906440272093</c:v>
                </c:pt>
                <c:pt idx="1002">
                  <c:v>0.38485720617872504</c:v>
                </c:pt>
                <c:pt idx="1003">
                  <c:v>0.36367754509247607</c:v>
                </c:pt>
                <c:pt idx="1004">
                  <c:v>0.36631607322544218</c:v>
                </c:pt>
                <c:pt idx="1005">
                  <c:v>0.30994301034634197</c:v>
                </c:pt>
                <c:pt idx="1006">
                  <c:v>0.35636140491453805</c:v>
                </c:pt>
                <c:pt idx="1007">
                  <c:v>0.3106242859662241</c:v>
                </c:pt>
                <c:pt idx="1008">
                  <c:v>0.27193915921041001</c:v>
                </c:pt>
                <c:pt idx="1009">
                  <c:v>0.25502934563610297</c:v>
                </c:pt>
                <c:pt idx="1010">
                  <c:v>0.28507285205472505</c:v>
                </c:pt>
                <c:pt idx="1011">
                  <c:v>0.23427470874368098</c:v>
                </c:pt>
                <c:pt idx="1012">
                  <c:v>0.24521588274904904</c:v>
                </c:pt>
                <c:pt idx="1013">
                  <c:v>0.26052509903746807</c:v>
                </c:pt>
                <c:pt idx="1014">
                  <c:v>0.23160643788000201</c:v>
                </c:pt>
                <c:pt idx="1015">
                  <c:v>0.24019348906821802</c:v>
                </c:pt>
                <c:pt idx="1016">
                  <c:v>0.64419175181681509</c:v>
                </c:pt>
                <c:pt idx="1017">
                  <c:v>1.013288739667412</c:v>
                </c:pt>
                <c:pt idx="1018">
                  <c:v>0.76117254113840604</c:v>
                </c:pt>
                <c:pt idx="1019">
                  <c:v>0.76622983771897923</c:v>
                </c:pt>
                <c:pt idx="1020">
                  <c:v>0.76716275963469505</c:v>
                </c:pt>
                <c:pt idx="1021">
                  <c:v>0.66062411311749425</c:v>
                </c:pt>
                <c:pt idx="1022">
                  <c:v>0.55975493747374616</c:v>
                </c:pt>
                <c:pt idx="1023">
                  <c:v>0.53878326533054599</c:v>
                </c:pt>
                <c:pt idx="1024">
                  <c:v>0.57635548547038695</c:v>
                </c:pt>
                <c:pt idx="1025">
                  <c:v>0.51678972041792992</c:v>
                </c:pt>
                <c:pt idx="1026">
                  <c:v>0.57040878886248292</c:v>
                </c:pt>
                <c:pt idx="1027">
                  <c:v>0.63320312372453402</c:v>
                </c:pt>
                <c:pt idx="1028">
                  <c:v>0.60666259195076588</c:v>
                </c:pt>
                <c:pt idx="1029">
                  <c:v>0.54004472650091395</c:v>
                </c:pt>
                <c:pt idx="1030">
                  <c:v>0.49006842770176307</c:v>
                </c:pt>
                <c:pt idx="1031">
                  <c:v>0.35255577514884512</c:v>
                </c:pt>
                <c:pt idx="1032">
                  <c:v>0.31693216156073006</c:v>
                </c:pt>
                <c:pt idx="1033">
                  <c:v>0.25015025635990701</c:v>
                </c:pt>
                <c:pt idx="1034">
                  <c:v>0.23725785904100499</c:v>
                </c:pt>
                <c:pt idx="1035">
                  <c:v>0.22367860532057696</c:v>
                </c:pt>
                <c:pt idx="1036">
                  <c:v>0.22527742532016101</c:v>
                </c:pt>
                <c:pt idx="1037">
                  <c:v>0.17730057759614701</c:v>
                </c:pt>
                <c:pt idx="1038">
                  <c:v>0.11111974198216301</c:v>
                </c:pt>
                <c:pt idx="1039">
                  <c:v>8.3252330314705206E-2</c:v>
                </c:pt>
                <c:pt idx="1040">
                  <c:v>9.4389091193606708E-2</c:v>
                </c:pt>
                <c:pt idx="1041">
                  <c:v>0.10484846811911099</c:v>
                </c:pt>
                <c:pt idx="1042">
                  <c:v>0.11766039233730401</c:v>
                </c:pt>
                <c:pt idx="1043">
                  <c:v>0.11776766851487902</c:v>
                </c:pt>
                <c:pt idx="1044">
                  <c:v>0.127735171424255</c:v>
                </c:pt>
                <c:pt idx="1045">
                  <c:v>0.15831448987236507</c:v>
                </c:pt>
                <c:pt idx="1046">
                  <c:v>0.15253949173006906</c:v>
                </c:pt>
                <c:pt idx="1047">
                  <c:v>0.13604388680184903</c:v>
                </c:pt>
                <c:pt idx="1048">
                  <c:v>0.125929645247606</c:v>
                </c:pt>
                <c:pt idx="1049">
                  <c:v>0.15093983722221502</c:v>
                </c:pt>
                <c:pt idx="1050">
                  <c:v>0.22116745835447599</c:v>
                </c:pt>
                <c:pt idx="1051">
                  <c:v>0.3348638237466901</c:v>
                </c:pt>
                <c:pt idx="1052">
                  <c:v>0.40302527618651601</c:v>
                </c:pt>
                <c:pt idx="1053">
                  <c:v>0.51838653735904794</c:v>
                </c:pt>
                <c:pt idx="1054">
                  <c:v>0.64929048209025109</c:v>
                </c:pt>
                <c:pt idx="1055">
                  <c:v>0.71459504065937418</c:v>
                </c:pt>
                <c:pt idx="1056">
                  <c:v>0.69756328501297682</c:v>
                </c:pt>
                <c:pt idx="1057">
                  <c:v>0.68163842427656507</c:v>
                </c:pt>
                <c:pt idx="1058">
                  <c:v>0.68613620108190287</c:v>
                </c:pt>
                <c:pt idx="1059">
                  <c:v>0.78129455584272989</c:v>
                </c:pt>
                <c:pt idx="1060">
                  <c:v>0.86811138711602698</c:v>
                </c:pt>
                <c:pt idx="1061">
                  <c:v>0.90316160571299287</c:v>
                </c:pt>
                <c:pt idx="1062">
                  <c:v>0.91525691034280898</c:v>
                </c:pt>
                <c:pt idx="1063">
                  <c:v>0.87813371190436296</c:v>
                </c:pt>
                <c:pt idx="1064">
                  <c:v>0.87291565706712715</c:v>
                </c:pt>
                <c:pt idx="1065">
                  <c:v>0.81947014797375084</c:v>
                </c:pt>
                <c:pt idx="1066">
                  <c:v>0.54405013799065194</c:v>
                </c:pt>
                <c:pt idx="1067">
                  <c:v>0.40165755696848693</c:v>
                </c:pt>
                <c:pt idx="1068">
                  <c:v>0.72323493166895303</c:v>
                </c:pt>
                <c:pt idx="1069">
                  <c:v>0.97482568720549823</c:v>
                </c:pt>
                <c:pt idx="1070">
                  <c:v>0.99226141482653796</c:v>
                </c:pt>
                <c:pt idx="1071">
                  <c:v>1.0041246162511448</c:v>
                </c:pt>
                <c:pt idx="1072">
                  <c:v>0.88904335116281996</c:v>
                </c:pt>
                <c:pt idx="1073">
                  <c:v>1.0167873188949619</c:v>
                </c:pt>
                <c:pt idx="1074">
                  <c:v>0.91811458508496879</c:v>
                </c:pt>
                <c:pt idx="1075">
                  <c:v>0.79308771164649505</c:v>
                </c:pt>
                <c:pt idx="1076">
                  <c:v>0.74085908933420108</c:v>
                </c:pt>
                <c:pt idx="1077">
                  <c:v>0.60747626466735893</c:v>
                </c:pt>
                <c:pt idx="1078">
                  <c:v>0.57602357200960208</c:v>
                </c:pt>
                <c:pt idx="1079">
                  <c:v>0.42979436964100698</c:v>
                </c:pt>
                <c:pt idx="1080">
                  <c:v>0.39613365515388005</c:v>
                </c:pt>
                <c:pt idx="1081">
                  <c:v>0.28836762403851801</c:v>
                </c:pt>
                <c:pt idx="1082">
                  <c:v>0.24206089045104404</c:v>
                </c:pt>
                <c:pt idx="1083">
                  <c:v>0.17991693213437907</c:v>
                </c:pt>
                <c:pt idx="1084">
                  <c:v>0.17608951454086302</c:v>
                </c:pt>
                <c:pt idx="1085">
                  <c:v>0.176052679912438</c:v>
                </c:pt>
                <c:pt idx="1086">
                  <c:v>0.13591354078722107</c:v>
                </c:pt>
                <c:pt idx="1087">
                  <c:v>0.11031010784257698</c:v>
                </c:pt>
                <c:pt idx="1088">
                  <c:v>0.11588802594851001</c:v>
                </c:pt>
                <c:pt idx="1089">
                  <c:v>0.15415836991920701</c:v>
                </c:pt>
                <c:pt idx="1090">
                  <c:v>0.18395391801073199</c:v>
                </c:pt>
                <c:pt idx="1091">
                  <c:v>0.20710620817169703</c:v>
                </c:pt>
                <c:pt idx="1092">
                  <c:v>0.27039610650953799</c:v>
                </c:pt>
                <c:pt idx="1093">
                  <c:v>0.30553305424607896</c:v>
                </c:pt>
                <c:pt idx="1094">
                  <c:v>0.36142038265566312</c:v>
                </c:pt>
                <c:pt idx="1095">
                  <c:v>0.37408353184637305</c:v>
                </c:pt>
                <c:pt idx="1096">
                  <c:v>0.42531663260214614</c:v>
                </c:pt>
                <c:pt idx="1097">
                  <c:v>0.580020006537737</c:v>
                </c:pt>
                <c:pt idx="1098">
                  <c:v>0.72635145358572506</c:v>
                </c:pt>
                <c:pt idx="1099">
                  <c:v>0.81412895846769595</c:v>
                </c:pt>
                <c:pt idx="1100">
                  <c:v>0.80432777075282991</c:v>
                </c:pt>
                <c:pt idx="1101">
                  <c:v>0.7400309004405331</c:v>
                </c:pt>
                <c:pt idx="1102">
                  <c:v>0.73571878696098503</c:v>
                </c:pt>
                <c:pt idx="1103">
                  <c:v>0.748354737996203</c:v>
                </c:pt>
                <c:pt idx="1104">
                  <c:v>0.70172614044786397</c:v>
                </c:pt>
                <c:pt idx="1105">
                  <c:v>0.69311179430953007</c:v>
                </c:pt>
                <c:pt idx="1106">
                  <c:v>0.75548771282698601</c:v>
                </c:pt>
                <c:pt idx="1107">
                  <c:v>0.75747804046559919</c:v>
                </c:pt>
                <c:pt idx="1108">
                  <c:v>0.78619535769905213</c:v>
                </c:pt>
                <c:pt idx="1109">
                  <c:v>0.76993221590863603</c:v>
                </c:pt>
                <c:pt idx="1110">
                  <c:v>0.66269426033805823</c:v>
                </c:pt>
                <c:pt idx="1111">
                  <c:v>0.65957868117799201</c:v>
                </c:pt>
                <c:pt idx="1112">
                  <c:v>0.69667567531296404</c:v>
                </c:pt>
                <c:pt idx="1113">
                  <c:v>0.73118687646148706</c:v>
                </c:pt>
                <c:pt idx="1114">
                  <c:v>0.77021928857518218</c:v>
                </c:pt>
                <c:pt idx="1115">
                  <c:v>0.79565311362228908</c:v>
                </c:pt>
                <c:pt idx="1116">
                  <c:v>0.92563845954361412</c:v>
                </c:pt>
                <c:pt idx="1117">
                  <c:v>1.0063355774985601</c:v>
                </c:pt>
                <c:pt idx="1118">
                  <c:v>1.0443456669124369</c:v>
                </c:pt>
                <c:pt idx="1119">
                  <c:v>1.0429131707050501</c:v>
                </c:pt>
                <c:pt idx="1120">
                  <c:v>1.0509963387597718</c:v>
                </c:pt>
                <c:pt idx="1121">
                  <c:v>0.99542952750161384</c:v>
                </c:pt>
                <c:pt idx="1122">
                  <c:v>0.96950192821517311</c:v>
                </c:pt>
                <c:pt idx="1123">
                  <c:v>0.87263335695851818</c:v>
                </c:pt>
                <c:pt idx="1124">
                  <c:v>0.77163380597513609</c:v>
                </c:pt>
                <c:pt idx="1125">
                  <c:v>0.84196631998551197</c:v>
                </c:pt>
                <c:pt idx="1126">
                  <c:v>0.77068606351876412</c:v>
                </c:pt>
                <c:pt idx="1127">
                  <c:v>0.81778040424299303</c:v>
                </c:pt>
                <c:pt idx="1128">
                  <c:v>0.8126346976965162</c:v>
                </c:pt>
                <c:pt idx="1129">
                  <c:v>0.79848534267126292</c:v>
                </c:pt>
                <c:pt idx="1130">
                  <c:v>0.7242592780761381</c:v>
                </c:pt>
                <c:pt idx="1131">
                  <c:v>0.64223903044658925</c:v>
                </c:pt>
                <c:pt idx="1132">
                  <c:v>0.54392813884982105</c:v>
                </c:pt>
                <c:pt idx="1133">
                  <c:v>0.48431249371481216</c:v>
                </c:pt>
                <c:pt idx="1134">
                  <c:v>0.41074441124899602</c:v>
                </c:pt>
                <c:pt idx="1135">
                  <c:v>0.33492627898134208</c:v>
                </c:pt>
                <c:pt idx="1136">
                  <c:v>0.30042749904120808</c:v>
                </c:pt>
                <c:pt idx="1137">
                  <c:v>0.31082125456895404</c:v>
                </c:pt>
                <c:pt idx="1138">
                  <c:v>0.39183547141503106</c:v>
                </c:pt>
                <c:pt idx="1139">
                  <c:v>0.41923694943421108</c:v>
                </c:pt>
                <c:pt idx="1140">
                  <c:v>0.5521858300175041</c:v>
                </c:pt>
                <c:pt idx="1141">
                  <c:v>0.61061925523130511</c:v>
                </c:pt>
                <c:pt idx="1142">
                  <c:v>0.53159066586021386</c:v>
                </c:pt>
                <c:pt idx="1143">
                  <c:v>0.47003657213630901</c:v>
                </c:pt>
                <c:pt idx="1144">
                  <c:v>0.46577356551039101</c:v>
                </c:pt>
                <c:pt idx="1145">
                  <c:v>0.34362981911863905</c:v>
                </c:pt>
                <c:pt idx="1146">
                  <c:v>0.32382658642329604</c:v>
                </c:pt>
                <c:pt idx="1147">
                  <c:v>0.258074016843575</c:v>
                </c:pt>
                <c:pt idx="1148">
                  <c:v>0.15526949699196907</c:v>
                </c:pt>
                <c:pt idx="1149">
                  <c:v>0.13530111360616301</c:v>
                </c:pt>
                <c:pt idx="1150">
                  <c:v>0.14407817215940899</c:v>
                </c:pt>
                <c:pt idx="1151">
                  <c:v>0.21149900967617105</c:v>
                </c:pt>
                <c:pt idx="1152">
                  <c:v>0.29088596576398512</c:v>
                </c:pt>
                <c:pt idx="1153">
                  <c:v>0.29506281349986413</c:v>
                </c:pt>
                <c:pt idx="1154">
                  <c:v>0.28699610344063908</c:v>
                </c:pt>
                <c:pt idx="1155">
                  <c:v>0.37134143397843306</c:v>
                </c:pt>
                <c:pt idx="1156">
                  <c:v>0.38393021506658898</c:v>
                </c:pt>
                <c:pt idx="1157">
                  <c:v>0.3983255824366721</c:v>
                </c:pt>
                <c:pt idx="1158">
                  <c:v>0.67434555572676402</c:v>
                </c:pt>
                <c:pt idx="1159">
                  <c:v>0.81970721109425204</c:v>
                </c:pt>
                <c:pt idx="1160">
                  <c:v>0.88448959619332701</c:v>
                </c:pt>
                <c:pt idx="1161">
                  <c:v>0.8966118860895762</c:v>
                </c:pt>
                <c:pt idx="1162">
                  <c:v>0.89422135359135002</c:v>
                </c:pt>
                <c:pt idx="1163">
                  <c:v>0.91283799663213305</c:v>
                </c:pt>
                <c:pt idx="1164">
                  <c:v>0.88649147019854113</c:v>
                </c:pt>
                <c:pt idx="1165">
                  <c:v>0.878684848851217</c:v>
                </c:pt>
                <c:pt idx="1166">
                  <c:v>0.90885808347605801</c:v>
                </c:pt>
                <c:pt idx="1167">
                  <c:v>0.97267031284274807</c:v>
                </c:pt>
                <c:pt idx="1168">
                  <c:v>0.91863980528124001</c:v>
                </c:pt>
                <c:pt idx="1169">
                  <c:v>0.9146688411190711</c:v>
                </c:pt>
                <c:pt idx="1170">
                  <c:v>0.90009352585065783</c:v>
                </c:pt>
                <c:pt idx="1171">
                  <c:v>0.89486165743580115</c:v>
                </c:pt>
                <c:pt idx="1172">
                  <c:v>0.81295699141231492</c:v>
                </c:pt>
                <c:pt idx="1173">
                  <c:v>0.76362613997139495</c:v>
                </c:pt>
                <c:pt idx="1174">
                  <c:v>0.69990462481087112</c:v>
                </c:pt>
                <c:pt idx="1175">
                  <c:v>0.60442700558185702</c:v>
                </c:pt>
                <c:pt idx="1176">
                  <c:v>0.60110469598556104</c:v>
                </c:pt>
                <c:pt idx="1177">
                  <c:v>0.54255586493251284</c:v>
                </c:pt>
                <c:pt idx="1178">
                  <c:v>0.35996478797237019</c:v>
                </c:pt>
                <c:pt idx="1179">
                  <c:v>0.25432301722097306</c:v>
                </c:pt>
                <c:pt idx="1180">
                  <c:v>0.16144488487105904</c:v>
                </c:pt>
                <c:pt idx="1181">
                  <c:v>0.14042301931370899</c:v>
                </c:pt>
                <c:pt idx="1182">
                  <c:v>9.9722604648276217E-2</c:v>
                </c:pt>
                <c:pt idx="1183">
                  <c:v>8.0898772869789207E-2</c:v>
                </c:pt>
                <c:pt idx="1184">
                  <c:v>8.2524345060638049E-2</c:v>
                </c:pt>
                <c:pt idx="1185">
                  <c:v>9.8394695631524517E-2</c:v>
                </c:pt>
                <c:pt idx="1186">
                  <c:v>0.11207310172167802</c:v>
                </c:pt>
                <c:pt idx="1187">
                  <c:v>0.120257218107514</c:v>
                </c:pt>
                <c:pt idx="1188">
                  <c:v>0.13297228869145103</c:v>
                </c:pt>
                <c:pt idx="1189">
                  <c:v>0.13567747342675798</c:v>
                </c:pt>
                <c:pt idx="1190">
                  <c:v>0.11692769598603903</c:v>
                </c:pt>
                <c:pt idx="1191">
                  <c:v>0.10241380716679301</c:v>
                </c:pt>
                <c:pt idx="1192">
                  <c:v>9.598580942008092E-2</c:v>
                </c:pt>
                <c:pt idx="1193">
                  <c:v>9.3946669764559121E-2</c:v>
                </c:pt>
                <c:pt idx="1194">
                  <c:v>0.11081350953060598</c:v>
                </c:pt>
                <c:pt idx="1195">
                  <c:v>0.106321588728348</c:v>
                </c:pt>
                <c:pt idx="1196">
                  <c:v>0.14643362967196102</c:v>
                </c:pt>
                <c:pt idx="1197">
                  <c:v>0.19091451332319601</c:v>
                </c:pt>
                <c:pt idx="1198">
                  <c:v>0.17736789305723702</c:v>
                </c:pt>
                <c:pt idx="1199">
                  <c:v>0.15191534383935407</c:v>
                </c:pt>
                <c:pt idx="1200">
                  <c:v>0.11583844768414399</c:v>
                </c:pt>
                <c:pt idx="1201">
                  <c:v>0.10005396415950799</c:v>
                </c:pt>
                <c:pt idx="1202">
                  <c:v>9.6162112768640701E-2</c:v>
                </c:pt>
                <c:pt idx="1203">
                  <c:v>0.10970910686889102</c:v>
                </c:pt>
                <c:pt idx="1204">
                  <c:v>0.17377898796424501</c:v>
                </c:pt>
                <c:pt idx="1205">
                  <c:v>0.16109787122120001</c:v>
                </c:pt>
                <c:pt idx="1206">
                  <c:v>0.14226578020240502</c:v>
                </c:pt>
                <c:pt idx="1207">
                  <c:v>0.15070296224607799</c:v>
                </c:pt>
                <c:pt idx="1208">
                  <c:v>0.15540454194290604</c:v>
                </c:pt>
                <c:pt idx="1209">
                  <c:v>0.14131559891129902</c:v>
                </c:pt>
                <c:pt idx="1210">
                  <c:v>0.172676183083527</c:v>
                </c:pt>
                <c:pt idx="1211">
                  <c:v>0.17848023318152206</c:v>
                </c:pt>
                <c:pt idx="1212">
                  <c:v>0.19899060812593003</c:v>
                </c:pt>
                <c:pt idx="1213">
                  <c:v>0.20429115704124504</c:v>
                </c:pt>
                <c:pt idx="1214">
                  <c:v>0.17461666184396801</c:v>
                </c:pt>
                <c:pt idx="1215">
                  <c:v>0.122357924388718</c:v>
                </c:pt>
                <c:pt idx="1216">
                  <c:v>9.6313586492226988E-2</c:v>
                </c:pt>
                <c:pt idx="1217">
                  <c:v>8.570769596683811E-2</c:v>
                </c:pt>
                <c:pt idx="1218">
                  <c:v>8.2666383832704693E-2</c:v>
                </c:pt>
                <c:pt idx="1219">
                  <c:v>9.639225192127808E-2</c:v>
                </c:pt>
                <c:pt idx="1220">
                  <c:v>0.10691461282588902</c:v>
                </c:pt>
                <c:pt idx="1221">
                  <c:v>0.114212801419475</c:v>
                </c:pt>
                <c:pt idx="1222">
                  <c:v>0.12490316470042502</c:v>
                </c:pt>
                <c:pt idx="1223">
                  <c:v>0.14507727765405898</c:v>
                </c:pt>
                <c:pt idx="1224">
                  <c:v>0.18682886701486201</c:v>
                </c:pt>
                <c:pt idx="1225">
                  <c:v>0.21172603167517004</c:v>
                </c:pt>
                <c:pt idx="1226">
                  <c:v>0.21682345370173103</c:v>
                </c:pt>
                <c:pt idx="1227">
                  <c:v>0.21266922624243503</c:v>
                </c:pt>
                <c:pt idx="1228">
                  <c:v>0.25424462910241302</c:v>
                </c:pt>
                <c:pt idx="1229">
                  <c:v>0.25999607636516298</c:v>
                </c:pt>
                <c:pt idx="1230">
                  <c:v>0.23739497203971396</c:v>
                </c:pt>
                <c:pt idx="1231">
                  <c:v>0.214835777677575</c:v>
                </c:pt>
                <c:pt idx="1232">
                  <c:v>0.20702618702443604</c:v>
                </c:pt>
                <c:pt idx="1233">
                  <c:v>0.18053819019574502</c:v>
                </c:pt>
                <c:pt idx="1234">
                  <c:v>0.15006013961879403</c:v>
                </c:pt>
                <c:pt idx="1235">
                  <c:v>0.104778097554152</c:v>
                </c:pt>
                <c:pt idx="1236">
                  <c:v>8.8554525748373747E-2</c:v>
                </c:pt>
                <c:pt idx="1237">
                  <c:v>9.1795737158883409E-2</c:v>
                </c:pt>
                <c:pt idx="1238">
                  <c:v>0.10702714951405802</c:v>
                </c:pt>
                <c:pt idx="1239">
                  <c:v>0.10563378775241303</c:v>
                </c:pt>
                <c:pt idx="1240">
                  <c:v>0.10241115396487302</c:v>
                </c:pt>
                <c:pt idx="1241">
                  <c:v>0.10035830015917398</c:v>
                </c:pt>
                <c:pt idx="1242">
                  <c:v>0.10919666688331803</c:v>
                </c:pt>
                <c:pt idx="1243">
                  <c:v>0.15240584779689506</c:v>
                </c:pt>
                <c:pt idx="1244">
                  <c:v>0.25072183198075598</c:v>
                </c:pt>
                <c:pt idx="1245">
                  <c:v>0.3201383716258821</c:v>
                </c:pt>
                <c:pt idx="1246">
                  <c:v>0.35715684385066904</c:v>
                </c:pt>
                <c:pt idx="1247">
                  <c:v>0.39241797585624016</c:v>
                </c:pt>
                <c:pt idx="1248">
                  <c:v>0.3433134795834471</c:v>
                </c:pt>
                <c:pt idx="1249">
                  <c:v>0.26664930018992999</c:v>
                </c:pt>
                <c:pt idx="1250">
                  <c:v>0.24984322809797202</c:v>
                </c:pt>
                <c:pt idx="1251">
                  <c:v>0.26768440942836902</c:v>
                </c:pt>
                <c:pt idx="1252">
                  <c:v>0.28375335589165002</c:v>
                </c:pt>
                <c:pt idx="1253">
                  <c:v>0.22738102395767898</c:v>
                </c:pt>
                <c:pt idx="1254">
                  <c:v>0.20473973650248006</c:v>
                </c:pt>
                <c:pt idx="1255">
                  <c:v>0.16114712325288696</c:v>
                </c:pt>
                <c:pt idx="1256">
                  <c:v>0.170654369805049</c:v>
                </c:pt>
                <c:pt idx="1257">
                  <c:v>0.22733808731702704</c:v>
                </c:pt>
                <c:pt idx="1258">
                  <c:v>0.22473162512667996</c:v>
                </c:pt>
                <c:pt idx="1259">
                  <c:v>0.19130315093561398</c:v>
                </c:pt>
                <c:pt idx="1260">
                  <c:v>0.18174291479988303</c:v>
                </c:pt>
                <c:pt idx="1261">
                  <c:v>0.21695442765813003</c:v>
                </c:pt>
                <c:pt idx="1262">
                  <c:v>0.23390534515635206</c:v>
                </c:pt>
                <c:pt idx="1263">
                  <c:v>0.22467474578377397</c:v>
                </c:pt>
                <c:pt idx="1264">
                  <c:v>0.232129175190217</c:v>
                </c:pt>
                <c:pt idx="1265">
                  <c:v>0.24317541250102703</c:v>
                </c:pt>
                <c:pt idx="1266">
                  <c:v>0.24619698384138705</c:v>
                </c:pt>
                <c:pt idx="1267">
                  <c:v>0.28258956976365912</c:v>
                </c:pt>
                <c:pt idx="1268">
                  <c:v>0.29153096752255814</c:v>
                </c:pt>
                <c:pt idx="1269">
                  <c:v>0.26753084975512692</c:v>
                </c:pt>
                <c:pt idx="1270">
                  <c:v>0.219278629270966</c:v>
                </c:pt>
                <c:pt idx="1271">
                  <c:v>0.24403724973268104</c:v>
                </c:pt>
                <c:pt idx="1272">
                  <c:v>0.25842751025863597</c:v>
                </c:pt>
                <c:pt idx="1273">
                  <c:v>0.21656063469502101</c:v>
                </c:pt>
                <c:pt idx="1274">
                  <c:v>0.24226756791116399</c:v>
                </c:pt>
                <c:pt idx="1275">
                  <c:v>0.19864610911253502</c:v>
                </c:pt>
                <c:pt idx="1276">
                  <c:v>0.218575956265851</c:v>
                </c:pt>
                <c:pt idx="1277">
                  <c:v>0.21615134929033603</c:v>
                </c:pt>
                <c:pt idx="1278">
                  <c:v>0.22557566244907298</c:v>
                </c:pt>
                <c:pt idx="1279">
                  <c:v>0.24309387960204701</c:v>
                </c:pt>
                <c:pt idx="1280">
                  <c:v>0.249607601240042</c:v>
                </c:pt>
                <c:pt idx="1281">
                  <c:v>0.33606214370426013</c:v>
                </c:pt>
                <c:pt idx="1282">
                  <c:v>0.33829959856177</c:v>
                </c:pt>
                <c:pt idx="1283">
                  <c:v>0.32352321367026704</c:v>
                </c:pt>
                <c:pt idx="1284">
                  <c:v>0.33381838406805708</c:v>
                </c:pt>
                <c:pt idx="1285">
                  <c:v>0.30464754219363699</c:v>
                </c:pt>
                <c:pt idx="1286">
                  <c:v>0.32622089013929512</c:v>
                </c:pt>
                <c:pt idx="1287">
                  <c:v>0.33834338157339405</c:v>
                </c:pt>
                <c:pt idx="1288">
                  <c:v>0.49600066101628904</c:v>
                </c:pt>
                <c:pt idx="1289">
                  <c:v>0.43226949922655505</c:v>
                </c:pt>
                <c:pt idx="1290">
                  <c:v>0.25982301946762498</c:v>
                </c:pt>
                <c:pt idx="1291">
                  <c:v>0.19576748174185302</c:v>
                </c:pt>
                <c:pt idx="1292">
                  <c:v>0.12249984006908202</c:v>
                </c:pt>
                <c:pt idx="1293">
                  <c:v>9.2625086867541395E-2</c:v>
                </c:pt>
                <c:pt idx="1294">
                  <c:v>0.11368551254051001</c:v>
                </c:pt>
                <c:pt idx="1295">
                  <c:v>0.15171771234396503</c:v>
                </c:pt>
                <c:pt idx="1296">
                  <c:v>0.203579864583215</c:v>
                </c:pt>
                <c:pt idx="1297">
                  <c:v>0.25733747442647392</c:v>
                </c:pt>
                <c:pt idx="1298">
                  <c:v>0.26779585838900299</c:v>
                </c:pt>
                <c:pt idx="1299">
                  <c:v>0.27684337302222706</c:v>
                </c:pt>
                <c:pt idx="1300">
                  <c:v>0.28903464103698201</c:v>
                </c:pt>
                <c:pt idx="1301">
                  <c:v>0.26754137416260798</c:v>
                </c:pt>
                <c:pt idx="1302">
                  <c:v>0.31163536850309292</c:v>
                </c:pt>
                <c:pt idx="1303">
                  <c:v>0.26043082512171101</c:v>
                </c:pt>
                <c:pt idx="1304">
                  <c:v>0.259534759351078</c:v>
                </c:pt>
                <c:pt idx="1305">
                  <c:v>0.23309870265060101</c:v>
                </c:pt>
                <c:pt idx="1306">
                  <c:v>0.23795195848148704</c:v>
                </c:pt>
                <c:pt idx="1307">
                  <c:v>0.23624889845111702</c:v>
                </c:pt>
                <c:pt idx="1308">
                  <c:v>0.22809666041665796</c:v>
                </c:pt>
                <c:pt idx="1309">
                  <c:v>0.32210632711678605</c:v>
                </c:pt>
                <c:pt idx="1310">
                  <c:v>0.45701568889725708</c:v>
                </c:pt>
                <c:pt idx="1311">
                  <c:v>0.41857701722457308</c:v>
                </c:pt>
                <c:pt idx="1312">
                  <c:v>0.34579022209247601</c:v>
                </c:pt>
                <c:pt idx="1313">
                  <c:v>0.33210400508563703</c:v>
                </c:pt>
                <c:pt idx="1314">
                  <c:v>0.35998317124319906</c:v>
                </c:pt>
                <c:pt idx="1315">
                  <c:v>0.41137102457371899</c:v>
                </c:pt>
                <c:pt idx="1316">
                  <c:v>0.43167823469838001</c:v>
                </c:pt>
                <c:pt idx="1317">
                  <c:v>0.473237811268929</c:v>
                </c:pt>
                <c:pt idx="1318">
                  <c:v>0.46444227183536807</c:v>
                </c:pt>
                <c:pt idx="1319">
                  <c:v>0.47751781632757706</c:v>
                </c:pt>
                <c:pt idx="1320">
                  <c:v>0.43099429530558914</c:v>
                </c:pt>
                <c:pt idx="1321">
                  <c:v>0.39780527352896811</c:v>
                </c:pt>
                <c:pt idx="1322">
                  <c:v>0.38856881831774004</c:v>
                </c:pt>
                <c:pt idx="1323">
                  <c:v>0.42686533948048805</c:v>
                </c:pt>
                <c:pt idx="1324">
                  <c:v>0.37522956329946017</c:v>
                </c:pt>
                <c:pt idx="1325">
                  <c:v>0.34447714405589308</c:v>
                </c:pt>
                <c:pt idx="1326">
                  <c:v>0.32577135903362597</c:v>
                </c:pt>
                <c:pt idx="1327">
                  <c:v>0.40548753303151802</c:v>
                </c:pt>
                <c:pt idx="1328">
                  <c:v>0.40373883894546497</c:v>
                </c:pt>
                <c:pt idx="1329">
                  <c:v>0.76067158029366311</c:v>
                </c:pt>
                <c:pt idx="1330">
                  <c:v>0.85945180468652216</c:v>
                </c:pt>
                <c:pt idx="1331">
                  <c:v>0.63542139335553216</c:v>
                </c:pt>
                <c:pt idx="1332">
                  <c:v>0.38314503264703992</c:v>
                </c:pt>
                <c:pt idx="1333">
                  <c:v>0.44952976907542114</c:v>
                </c:pt>
                <c:pt idx="1334">
                  <c:v>0.74312929157455021</c:v>
                </c:pt>
                <c:pt idx="1335">
                  <c:v>0.95279850899594698</c:v>
                </c:pt>
                <c:pt idx="1336">
                  <c:v>0.92852182763841218</c:v>
                </c:pt>
                <c:pt idx="1337">
                  <c:v>0.81127172543052195</c:v>
                </c:pt>
                <c:pt idx="1338">
                  <c:v>0.79736106666888507</c:v>
                </c:pt>
                <c:pt idx="1339">
                  <c:v>0.65690529852473623</c:v>
                </c:pt>
                <c:pt idx="1340">
                  <c:v>0.64427315556515408</c:v>
                </c:pt>
                <c:pt idx="1341">
                  <c:v>0.60849277100780996</c:v>
                </c:pt>
                <c:pt idx="1342">
                  <c:v>0.58186029612164092</c:v>
                </c:pt>
                <c:pt idx="1343">
                  <c:v>0.59132484001409502</c:v>
                </c:pt>
                <c:pt idx="1344">
                  <c:v>0.54423915201803907</c:v>
                </c:pt>
                <c:pt idx="1345">
                  <c:v>0.57465697082765388</c:v>
                </c:pt>
                <c:pt idx="1346">
                  <c:v>0.60184558686384715</c:v>
                </c:pt>
                <c:pt idx="1347">
                  <c:v>0.72163569410902206</c:v>
                </c:pt>
                <c:pt idx="1348">
                  <c:v>0.69506865717038713</c:v>
                </c:pt>
                <c:pt idx="1349">
                  <c:v>0.71841949974860009</c:v>
                </c:pt>
                <c:pt idx="1350">
                  <c:v>0.70674157173713203</c:v>
                </c:pt>
                <c:pt idx="1351">
                  <c:v>0.64331949139921607</c:v>
                </c:pt>
                <c:pt idx="1352">
                  <c:v>0.61871637041811511</c:v>
                </c:pt>
                <c:pt idx="1353">
                  <c:v>0.65243281324994595</c:v>
                </c:pt>
                <c:pt idx="1354">
                  <c:v>0.7106454078199862</c:v>
                </c:pt>
                <c:pt idx="1355">
                  <c:v>0.81732402290112505</c:v>
                </c:pt>
                <c:pt idx="1356">
                  <c:v>0.81434941739973021</c:v>
                </c:pt>
                <c:pt idx="1357">
                  <c:v>0.85738535378366798</c:v>
                </c:pt>
                <c:pt idx="1358">
                  <c:v>0.95462822772459122</c:v>
                </c:pt>
                <c:pt idx="1359">
                  <c:v>0.92386607146247801</c:v>
                </c:pt>
                <c:pt idx="1360">
                  <c:v>0.90672417770954505</c:v>
                </c:pt>
                <c:pt idx="1361">
                  <c:v>0.80118969316567312</c:v>
                </c:pt>
                <c:pt idx="1362">
                  <c:v>0.74816414718078517</c:v>
                </c:pt>
                <c:pt idx="1363">
                  <c:v>0.74915157809819222</c:v>
                </c:pt>
                <c:pt idx="1364">
                  <c:v>0.69829920071737905</c:v>
                </c:pt>
                <c:pt idx="1365">
                  <c:v>0.69656591415301805</c:v>
                </c:pt>
                <c:pt idx="1366">
                  <c:v>0.67437087458898826</c:v>
                </c:pt>
                <c:pt idx="1367">
                  <c:v>0.64545089475212503</c:v>
                </c:pt>
                <c:pt idx="1368">
                  <c:v>0.57385820505285401</c:v>
                </c:pt>
                <c:pt idx="1369">
                  <c:v>0.50847140225048415</c:v>
                </c:pt>
                <c:pt idx="1370">
                  <c:v>0.49016084608834498</c:v>
                </c:pt>
                <c:pt idx="1371">
                  <c:v>0.43329821650989497</c:v>
                </c:pt>
                <c:pt idx="1372">
                  <c:v>0.36609142391835198</c:v>
                </c:pt>
                <c:pt idx="1373">
                  <c:v>0.31264264376473205</c:v>
                </c:pt>
                <c:pt idx="1374">
                  <c:v>0.28055581764391202</c:v>
                </c:pt>
                <c:pt idx="1375">
                  <c:v>0.29769731723685006</c:v>
                </c:pt>
                <c:pt idx="1376">
                  <c:v>0.355891491751195</c:v>
                </c:pt>
                <c:pt idx="1377">
                  <c:v>0.27207072943977206</c:v>
                </c:pt>
                <c:pt idx="1378">
                  <c:v>0.21372186875702504</c:v>
                </c:pt>
                <c:pt idx="1379">
                  <c:v>0.17167256885969498</c:v>
                </c:pt>
                <c:pt idx="1380">
                  <c:v>0.17963556501412201</c:v>
                </c:pt>
                <c:pt idx="1381">
                  <c:v>0.17211262694111698</c:v>
                </c:pt>
                <c:pt idx="1382">
                  <c:v>0.15139302616932301</c:v>
                </c:pt>
                <c:pt idx="1383">
                  <c:v>0.15564133425632307</c:v>
                </c:pt>
                <c:pt idx="1384">
                  <c:v>0.14556848911356401</c:v>
                </c:pt>
                <c:pt idx="1385">
                  <c:v>0.13252480735611996</c:v>
                </c:pt>
                <c:pt idx="1386">
                  <c:v>0.135975019854809</c:v>
                </c:pt>
                <c:pt idx="1387">
                  <c:v>0.12692284033446699</c:v>
                </c:pt>
                <c:pt idx="1388">
                  <c:v>0.11497564877154402</c:v>
                </c:pt>
                <c:pt idx="1389">
                  <c:v>0.13203150844710401</c:v>
                </c:pt>
                <c:pt idx="1390">
                  <c:v>0.122961517830835</c:v>
                </c:pt>
                <c:pt idx="1391">
                  <c:v>0.15081714773861399</c:v>
                </c:pt>
                <c:pt idx="1392">
                  <c:v>0.18953382596516599</c:v>
                </c:pt>
                <c:pt idx="1393">
                  <c:v>0.22711969843526802</c:v>
                </c:pt>
                <c:pt idx="1394">
                  <c:v>0.240335518472506</c:v>
                </c:pt>
                <c:pt idx="1395">
                  <c:v>0.26497837647744005</c:v>
                </c:pt>
                <c:pt idx="1396">
                  <c:v>0.26875138314774405</c:v>
                </c:pt>
                <c:pt idx="1397">
                  <c:v>0.25266595104596401</c:v>
                </c:pt>
                <c:pt idx="1398">
                  <c:v>0.25090866829134106</c:v>
                </c:pt>
                <c:pt idx="1399">
                  <c:v>0.27797294972641307</c:v>
                </c:pt>
                <c:pt idx="1400">
                  <c:v>0.22564405542772603</c:v>
                </c:pt>
                <c:pt idx="1401">
                  <c:v>0.15007742526401296</c:v>
                </c:pt>
                <c:pt idx="1402">
                  <c:v>0.13875783827685501</c:v>
                </c:pt>
                <c:pt idx="1403">
                  <c:v>0.15385472764045496</c:v>
                </c:pt>
                <c:pt idx="1404">
                  <c:v>0.20041409885670405</c:v>
                </c:pt>
                <c:pt idx="1405">
                  <c:v>0.31454250260037808</c:v>
                </c:pt>
                <c:pt idx="1406">
                  <c:v>0.3256455796740641</c:v>
                </c:pt>
                <c:pt idx="1407">
                  <c:v>0.295298408440757</c:v>
                </c:pt>
                <c:pt idx="1408">
                  <c:v>0.29801836639464918</c:v>
                </c:pt>
                <c:pt idx="1409">
                  <c:v>0.21639136055286307</c:v>
                </c:pt>
                <c:pt idx="1410">
                  <c:v>0.17099826726490799</c:v>
                </c:pt>
                <c:pt idx="1411">
                  <c:v>0.20462099048544599</c:v>
                </c:pt>
                <c:pt idx="1412">
                  <c:v>0.23100273153482603</c:v>
                </c:pt>
                <c:pt idx="1413">
                  <c:v>0.18542155381138703</c:v>
                </c:pt>
                <c:pt idx="1414">
                  <c:v>0.21304461534236602</c:v>
                </c:pt>
                <c:pt idx="1415">
                  <c:v>0.22105668281124999</c:v>
                </c:pt>
                <c:pt idx="1416">
                  <c:v>0.23950652234696301</c:v>
                </c:pt>
                <c:pt idx="1417">
                  <c:v>0.26473255294668996</c:v>
                </c:pt>
                <c:pt idx="1418">
                  <c:v>0.28606642659947507</c:v>
                </c:pt>
                <c:pt idx="1419">
                  <c:v>0.27754672074051701</c:v>
                </c:pt>
                <c:pt idx="1420">
                  <c:v>0.3721571780994431</c:v>
                </c:pt>
                <c:pt idx="1421">
                  <c:v>0.32478551083274004</c:v>
                </c:pt>
                <c:pt idx="1422">
                  <c:v>0.34511705466472792</c:v>
                </c:pt>
                <c:pt idx="1423">
                  <c:v>0.30639628677624503</c:v>
                </c:pt>
                <c:pt idx="1424">
                  <c:v>0.29236247603273707</c:v>
                </c:pt>
                <c:pt idx="1425">
                  <c:v>0.27326710208113497</c:v>
                </c:pt>
                <c:pt idx="1426">
                  <c:v>0.29430930958206514</c:v>
                </c:pt>
                <c:pt idx="1427">
                  <c:v>0.29576847102066911</c:v>
                </c:pt>
                <c:pt idx="1428">
                  <c:v>0.33545308086287312</c:v>
                </c:pt>
                <c:pt idx="1429">
                  <c:v>0.48971180734783204</c:v>
                </c:pt>
                <c:pt idx="1430">
                  <c:v>0.43800297435353314</c:v>
                </c:pt>
                <c:pt idx="1431">
                  <c:v>0.42966884260252408</c:v>
                </c:pt>
                <c:pt idx="1432">
                  <c:v>0.4376918896148641</c:v>
                </c:pt>
                <c:pt idx="1433">
                  <c:v>0.41466979410098298</c:v>
                </c:pt>
                <c:pt idx="1434">
                  <c:v>0.4568870908998931</c:v>
                </c:pt>
                <c:pt idx="1435">
                  <c:v>0.50159393540791186</c:v>
                </c:pt>
                <c:pt idx="1436">
                  <c:v>0.39409245727594611</c:v>
                </c:pt>
                <c:pt idx="1437">
                  <c:v>0.39315213698796914</c:v>
                </c:pt>
                <c:pt idx="1438">
                  <c:v>0.45645949943370501</c:v>
                </c:pt>
                <c:pt idx="1439">
                  <c:v>0.49760304895765606</c:v>
                </c:pt>
                <c:pt idx="1440">
                  <c:v>0.444005747719732</c:v>
                </c:pt>
                <c:pt idx="1441">
                  <c:v>0.48084906174069514</c:v>
                </c:pt>
                <c:pt idx="1442">
                  <c:v>0.48487283742955412</c:v>
                </c:pt>
                <c:pt idx="1443">
                  <c:v>0.484155009558562</c:v>
                </c:pt>
                <c:pt idx="1444">
                  <c:v>0.41946033576279407</c:v>
                </c:pt>
                <c:pt idx="1445">
                  <c:v>0.40287623624310698</c:v>
                </c:pt>
                <c:pt idx="1446">
                  <c:v>0.41538535339945309</c:v>
                </c:pt>
                <c:pt idx="1447">
                  <c:v>0.39686960330697013</c:v>
                </c:pt>
                <c:pt idx="1448">
                  <c:v>0.32822739106177307</c:v>
                </c:pt>
                <c:pt idx="1449">
                  <c:v>0.31225611784997404</c:v>
                </c:pt>
                <c:pt idx="1450">
                  <c:v>0.32489679146053907</c:v>
                </c:pt>
                <c:pt idx="1451">
                  <c:v>0.29056101467190693</c:v>
                </c:pt>
                <c:pt idx="1452">
                  <c:v>0.33654087222058704</c:v>
                </c:pt>
                <c:pt idx="1453">
                  <c:v>0.28404889045216802</c:v>
                </c:pt>
                <c:pt idx="1454">
                  <c:v>0.28365729595502098</c:v>
                </c:pt>
                <c:pt idx="1455">
                  <c:v>0.28070330038511493</c:v>
                </c:pt>
                <c:pt idx="1456">
                  <c:v>0.26834165602049592</c:v>
                </c:pt>
                <c:pt idx="1457">
                  <c:v>0.24990347058473306</c:v>
                </c:pt>
                <c:pt idx="1458">
                  <c:v>0.24429892625046903</c:v>
                </c:pt>
                <c:pt idx="1459">
                  <c:v>0.24856594283703606</c:v>
                </c:pt>
                <c:pt idx="1460">
                  <c:v>0.25426869586640405</c:v>
                </c:pt>
                <c:pt idx="1461">
                  <c:v>0.30366255048841401</c:v>
                </c:pt>
                <c:pt idx="1462">
                  <c:v>0.37811975707451506</c:v>
                </c:pt>
                <c:pt idx="1463">
                  <c:v>0.34153467415937805</c:v>
                </c:pt>
                <c:pt idx="1464">
                  <c:v>0.353570042482304</c:v>
                </c:pt>
                <c:pt idx="1465">
                  <c:v>0.35980979913605804</c:v>
                </c:pt>
                <c:pt idx="1466">
                  <c:v>0.34041464866196408</c:v>
                </c:pt>
                <c:pt idx="1467">
                  <c:v>0.29161607630551506</c:v>
                </c:pt>
                <c:pt idx="1468">
                  <c:v>0.27668454310898305</c:v>
                </c:pt>
                <c:pt idx="1469">
                  <c:v>0.30402285347237507</c:v>
                </c:pt>
                <c:pt idx="1470">
                  <c:v>0.30617001278647304</c:v>
                </c:pt>
                <c:pt idx="1471">
                  <c:v>0.28644563596148398</c:v>
                </c:pt>
                <c:pt idx="1472">
                  <c:v>0.24698091067083003</c:v>
                </c:pt>
                <c:pt idx="1473">
                  <c:v>0.26160521579240797</c:v>
                </c:pt>
                <c:pt idx="1474">
                  <c:v>0.25568697116718103</c:v>
                </c:pt>
                <c:pt idx="1475">
                  <c:v>0.25279423222530695</c:v>
                </c:pt>
                <c:pt idx="1476">
                  <c:v>0.24027294785217002</c:v>
                </c:pt>
                <c:pt idx="1477">
                  <c:v>0.24880133372608304</c:v>
                </c:pt>
                <c:pt idx="1478">
                  <c:v>0.21374631679137204</c:v>
                </c:pt>
                <c:pt idx="1479">
                  <c:v>0.201126732991355</c:v>
                </c:pt>
                <c:pt idx="1480">
                  <c:v>0.24046019970082802</c:v>
                </c:pt>
                <c:pt idx="1481">
                  <c:v>0.22687946456681399</c:v>
                </c:pt>
                <c:pt idx="1482">
                  <c:v>0.21693316730066603</c:v>
                </c:pt>
                <c:pt idx="1483">
                  <c:v>0.16147652187555897</c:v>
                </c:pt>
                <c:pt idx="1484">
                  <c:v>0.16278161838354394</c:v>
                </c:pt>
                <c:pt idx="1485">
                  <c:v>0.14064508122205899</c:v>
                </c:pt>
                <c:pt idx="1486">
                  <c:v>0.11382197062168001</c:v>
                </c:pt>
                <c:pt idx="1487">
                  <c:v>0.12700391114618001</c:v>
                </c:pt>
                <c:pt idx="1488">
                  <c:v>0.13781649248086406</c:v>
                </c:pt>
                <c:pt idx="1489">
                  <c:v>0.18145545453544307</c:v>
                </c:pt>
                <c:pt idx="1490">
                  <c:v>0.23856775293189803</c:v>
                </c:pt>
                <c:pt idx="1491">
                  <c:v>0.27329829821047402</c:v>
                </c:pt>
                <c:pt idx="1492">
                  <c:v>0.33330416789494821</c:v>
                </c:pt>
                <c:pt idx="1493">
                  <c:v>0.41683051842544805</c:v>
                </c:pt>
                <c:pt idx="1494">
                  <c:v>0.51515128438761593</c:v>
                </c:pt>
                <c:pt idx="1495">
                  <c:v>0.62133353052379514</c:v>
                </c:pt>
                <c:pt idx="1496">
                  <c:v>0.73930352135751798</c:v>
                </c:pt>
                <c:pt idx="1497">
                  <c:v>0.78845540024676297</c:v>
                </c:pt>
                <c:pt idx="1498">
                  <c:v>0.79428734145960089</c:v>
                </c:pt>
                <c:pt idx="1499">
                  <c:v>0.87263671827979206</c:v>
                </c:pt>
                <c:pt idx="1500">
                  <c:v>0.94868492281743699</c:v>
                </c:pt>
                <c:pt idx="1501">
                  <c:v>0.929475063192024</c:v>
                </c:pt>
                <c:pt idx="1502">
                  <c:v>0.9087598229576781</c:v>
                </c:pt>
                <c:pt idx="1503">
                  <c:v>0.84411185211534412</c:v>
                </c:pt>
                <c:pt idx="1504">
                  <c:v>0.87831824228133004</c:v>
                </c:pt>
                <c:pt idx="1505">
                  <c:v>0.89638837306096486</c:v>
                </c:pt>
                <c:pt idx="1506">
                  <c:v>0.87603214317441302</c:v>
                </c:pt>
                <c:pt idx="1507">
                  <c:v>0.79042394940714389</c:v>
                </c:pt>
                <c:pt idx="1508">
                  <c:v>0.516448407842372</c:v>
                </c:pt>
                <c:pt idx="1509">
                  <c:v>0.57128072565411403</c:v>
                </c:pt>
                <c:pt idx="1510">
                  <c:v>0.59730301331850011</c:v>
                </c:pt>
                <c:pt idx="1511">
                  <c:v>0.5311068087007359</c:v>
                </c:pt>
                <c:pt idx="1512">
                  <c:v>0.4986166809110541</c:v>
                </c:pt>
                <c:pt idx="1513">
                  <c:v>0.51281269267308416</c:v>
                </c:pt>
                <c:pt idx="1514">
                  <c:v>0.45472069201009702</c:v>
                </c:pt>
                <c:pt idx="1515">
                  <c:v>0.44245812022675701</c:v>
                </c:pt>
                <c:pt idx="1516">
                  <c:v>0.44476349262488002</c:v>
                </c:pt>
                <c:pt idx="1517">
                  <c:v>0.42411744175695198</c:v>
                </c:pt>
                <c:pt idx="1518">
                  <c:v>0.46802610448159793</c:v>
                </c:pt>
                <c:pt idx="1519">
                  <c:v>0.61195108490344208</c:v>
                </c:pt>
                <c:pt idx="1520">
                  <c:v>0.52866914312840507</c:v>
                </c:pt>
                <c:pt idx="1521">
                  <c:v>0.54062044695321909</c:v>
                </c:pt>
                <c:pt idx="1522">
                  <c:v>0.57412264659985013</c:v>
                </c:pt>
                <c:pt idx="1523">
                  <c:v>0.49985552958979207</c:v>
                </c:pt>
                <c:pt idx="1524">
                  <c:v>0.36493373923804007</c:v>
                </c:pt>
                <c:pt idx="1525">
                  <c:v>0.45674875167057699</c:v>
                </c:pt>
                <c:pt idx="1526">
                  <c:v>0.45448914492999098</c:v>
                </c:pt>
                <c:pt idx="1527">
                  <c:v>0.41135525308683502</c:v>
                </c:pt>
                <c:pt idx="1528">
                  <c:v>0.22062974771094299</c:v>
                </c:pt>
                <c:pt idx="1529">
                  <c:v>0.11510985135384701</c:v>
                </c:pt>
                <c:pt idx="1530">
                  <c:v>0.105546366375716</c:v>
                </c:pt>
                <c:pt idx="1531">
                  <c:v>0.14526647445171004</c:v>
                </c:pt>
                <c:pt idx="1532">
                  <c:v>0.12479390034421503</c:v>
                </c:pt>
                <c:pt idx="1533">
                  <c:v>0.11829630925835401</c:v>
                </c:pt>
                <c:pt idx="1534">
                  <c:v>0.12895987528979697</c:v>
                </c:pt>
                <c:pt idx="1535">
                  <c:v>0.16386790079117999</c:v>
                </c:pt>
                <c:pt idx="1536">
                  <c:v>0.174531899658012</c:v>
                </c:pt>
                <c:pt idx="1537">
                  <c:v>0.13792473606153199</c:v>
                </c:pt>
                <c:pt idx="1538">
                  <c:v>0.18645662517706502</c:v>
                </c:pt>
                <c:pt idx="1539">
                  <c:v>0.21592540941082505</c:v>
                </c:pt>
                <c:pt idx="1540">
                  <c:v>0.25243999188904404</c:v>
                </c:pt>
                <c:pt idx="1541">
                  <c:v>0.245104806898536</c:v>
                </c:pt>
                <c:pt idx="1542">
                  <c:v>0.30549804760723998</c:v>
                </c:pt>
                <c:pt idx="1543">
                  <c:v>0.44893762870501303</c:v>
                </c:pt>
                <c:pt idx="1544">
                  <c:v>0.39407023287989412</c:v>
                </c:pt>
                <c:pt idx="1545">
                  <c:v>0.4864900603026141</c:v>
                </c:pt>
                <c:pt idx="1546">
                  <c:v>0.56163759794767498</c:v>
                </c:pt>
                <c:pt idx="1547">
                  <c:v>0.56063570007252617</c:v>
                </c:pt>
                <c:pt idx="1548">
                  <c:v>0.54370239801901499</c:v>
                </c:pt>
                <c:pt idx="1549">
                  <c:v>0.39235244303255712</c:v>
                </c:pt>
                <c:pt idx="1550">
                  <c:v>0.26722862689354698</c:v>
                </c:pt>
                <c:pt idx="1551">
                  <c:v>0.23851975492896099</c:v>
                </c:pt>
                <c:pt idx="1552">
                  <c:v>0.20324724063246605</c:v>
                </c:pt>
                <c:pt idx="1553">
                  <c:v>0.20398921785544205</c:v>
                </c:pt>
                <c:pt idx="1554">
                  <c:v>0.20307724321837201</c:v>
                </c:pt>
                <c:pt idx="1555">
                  <c:v>0.18242990903416503</c:v>
                </c:pt>
                <c:pt idx="1556">
                  <c:v>0.15778856552157602</c:v>
                </c:pt>
                <c:pt idx="1557">
                  <c:v>0.14540011100087699</c:v>
                </c:pt>
                <c:pt idx="1558">
                  <c:v>0.125484770806608</c:v>
                </c:pt>
                <c:pt idx="1559">
                  <c:v>0.10164316677642601</c:v>
                </c:pt>
                <c:pt idx="1560">
                  <c:v>9.0481101938227268E-2</c:v>
                </c:pt>
                <c:pt idx="1561">
                  <c:v>8.1370179033656606E-2</c:v>
                </c:pt>
                <c:pt idx="1562">
                  <c:v>9.8146874022908781E-2</c:v>
                </c:pt>
                <c:pt idx="1563">
                  <c:v>9.2639303680639634E-2</c:v>
                </c:pt>
                <c:pt idx="1564">
                  <c:v>0.103016484274267</c:v>
                </c:pt>
                <c:pt idx="1565">
                  <c:v>0.16748132242652999</c:v>
                </c:pt>
                <c:pt idx="1566">
                  <c:v>0.25255924775828992</c:v>
                </c:pt>
                <c:pt idx="1567">
                  <c:v>0.24753105332705899</c:v>
                </c:pt>
                <c:pt idx="1568">
                  <c:v>0.21757958522019699</c:v>
                </c:pt>
                <c:pt idx="1569">
                  <c:v>0.29333809723750404</c:v>
                </c:pt>
                <c:pt idx="1570">
                  <c:v>0.29955314621933399</c:v>
                </c:pt>
                <c:pt idx="1571">
                  <c:v>0.47131400447544808</c:v>
                </c:pt>
                <c:pt idx="1572">
                  <c:v>0.99227226202237284</c:v>
                </c:pt>
                <c:pt idx="1573">
                  <c:v>0.72843395014358414</c:v>
                </c:pt>
                <c:pt idx="1574">
                  <c:v>0.63972987796753122</c:v>
                </c:pt>
                <c:pt idx="1575">
                  <c:v>0.74095918999551003</c:v>
                </c:pt>
                <c:pt idx="1576">
                  <c:v>0.88919440017818319</c:v>
                </c:pt>
                <c:pt idx="1577">
                  <c:v>0.89786169605174104</c:v>
                </c:pt>
                <c:pt idx="1578">
                  <c:v>0.75600667395279508</c:v>
                </c:pt>
                <c:pt idx="1579">
                  <c:v>0.62365230889470002</c:v>
                </c:pt>
                <c:pt idx="1580">
                  <c:v>0.57683257610771899</c:v>
                </c:pt>
                <c:pt idx="1581">
                  <c:v>0.74360677587075497</c:v>
                </c:pt>
                <c:pt idx="1582">
                  <c:v>0.79659692631358514</c:v>
                </c:pt>
                <c:pt idx="1583">
                  <c:v>0.67074695714248522</c:v>
                </c:pt>
                <c:pt idx="1584">
                  <c:v>0.59228466709753891</c:v>
                </c:pt>
                <c:pt idx="1585">
                  <c:v>0.6598485413672921</c:v>
                </c:pt>
                <c:pt idx="1586">
                  <c:v>0.6676946459884322</c:v>
                </c:pt>
                <c:pt idx="1587">
                  <c:v>0.70696250422934592</c:v>
                </c:pt>
                <c:pt idx="1588">
                  <c:v>0.70203228034390697</c:v>
                </c:pt>
                <c:pt idx="1589">
                  <c:v>0.66893310186962096</c:v>
                </c:pt>
                <c:pt idx="1590">
                  <c:v>0.81451899042153597</c:v>
                </c:pt>
                <c:pt idx="1591">
                  <c:v>0.80787783895445808</c:v>
                </c:pt>
                <c:pt idx="1592">
                  <c:v>0.78163350210342208</c:v>
                </c:pt>
                <c:pt idx="1593">
                  <c:v>0.87826457778125089</c:v>
                </c:pt>
                <c:pt idx="1594">
                  <c:v>0.96850798960405693</c:v>
                </c:pt>
                <c:pt idx="1595">
                  <c:v>0.97206844947923299</c:v>
                </c:pt>
                <c:pt idx="1596">
                  <c:v>0.98541965817905397</c:v>
                </c:pt>
                <c:pt idx="1597">
                  <c:v>1.0711060793633549</c:v>
                </c:pt>
                <c:pt idx="1598">
                  <c:v>1.0832704330081031</c:v>
                </c:pt>
                <c:pt idx="1599">
                  <c:v>1.1076256934215847</c:v>
                </c:pt>
                <c:pt idx="1600">
                  <c:v>1.0747321729613661</c:v>
                </c:pt>
                <c:pt idx="1601">
                  <c:v>1.0653686221941057</c:v>
                </c:pt>
                <c:pt idx="1602">
                  <c:v>0.98811331021550797</c:v>
                </c:pt>
                <c:pt idx="1603">
                  <c:v>0.88725696051438196</c:v>
                </c:pt>
                <c:pt idx="1604">
                  <c:v>0.82773602711953709</c:v>
                </c:pt>
                <c:pt idx="1605">
                  <c:v>0.73857761471840211</c:v>
                </c:pt>
                <c:pt idx="1606">
                  <c:v>0.66046471622368119</c:v>
                </c:pt>
                <c:pt idx="1607">
                  <c:v>0.63194607177551609</c:v>
                </c:pt>
                <c:pt idx="1608">
                  <c:v>0.69969300090364395</c:v>
                </c:pt>
                <c:pt idx="1609">
                  <c:v>0.75061338471502193</c:v>
                </c:pt>
                <c:pt idx="1610">
                  <c:v>0.7477477524628332</c:v>
                </c:pt>
                <c:pt idx="1611">
                  <c:v>0.80828083401498507</c:v>
                </c:pt>
                <c:pt idx="1612">
                  <c:v>0.70954729873547595</c:v>
                </c:pt>
                <c:pt idx="1613">
                  <c:v>0.73759443758842225</c:v>
                </c:pt>
                <c:pt idx="1614">
                  <c:v>0.65091044679906607</c:v>
                </c:pt>
                <c:pt idx="1615">
                  <c:v>0.60215267009200002</c:v>
                </c:pt>
                <c:pt idx="1616">
                  <c:v>0.65255335322928909</c:v>
                </c:pt>
                <c:pt idx="1617">
                  <c:v>0.69992879620197512</c:v>
                </c:pt>
                <c:pt idx="1618">
                  <c:v>0.67613899355625495</c:v>
                </c:pt>
                <c:pt idx="1619">
                  <c:v>0.67729201569620412</c:v>
                </c:pt>
                <c:pt idx="1620">
                  <c:v>0.74221244826323596</c:v>
                </c:pt>
                <c:pt idx="1621">
                  <c:v>0.80915660089088604</c:v>
                </c:pt>
                <c:pt idx="1622">
                  <c:v>0.84947050463383711</c:v>
                </c:pt>
                <c:pt idx="1623">
                  <c:v>0.90519131587146884</c:v>
                </c:pt>
                <c:pt idx="1624">
                  <c:v>0.96376739283271196</c:v>
                </c:pt>
                <c:pt idx="1625">
                  <c:v>0.99687697120236685</c:v>
                </c:pt>
                <c:pt idx="1626">
                  <c:v>1.0404387433580999</c:v>
                </c:pt>
                <c:pt idx="1627">
                  <c:v>1.0286065430032549</c:v>
                </c:pt>
                <c:pt idx="1628">
                  <c:v>1.0206219154192528</c:v>
                </c:pt>
                <c:pt idx="1629">
                  <c:v>0.98923354255184393</c:v>
                </c:pt>
                <c:pt idx="1630">
                  <c:v>0.94398381164466605</c:v>
                </c:pt>
                <c:pt idx="1631">
                  <c:v>0.94031220826879203</c:v>
                </c:pt>
                <c:pt idx="1632">
                  <c:v>0.90994351364727311</c:v>
                </c:pt>
                <c:pt idx="1633">
                  <c:v>0.88438156873444773</c:v>
                </c:pt>
                <c:pt idx="1634">
                  <c:v>0.87003263285051613</c:v>
                </c:pt>
                <c:pt idx="1635">
                  <c:v>0.85579117244400127</c:v>
                </c:pt>
                <c:pt idx="1636">
                  <c:v>0.84692240980159994</c:v>
                </c:pt>
                <c:pt idx="1637">
                  <c:v>0.85658420145720493</c:v>
                </c:pt>
                <c:pt idx="1638">
                  <c:v>0.86713037833622397</c:v>
                </c:pt>
                <c:pt idx="1639">
                  <c:v>0.85166519882228597</c:v>
                </c:pt>
                <c:pt idx="1640">
                  <c:v>0.79982580940062209</c:v>
                </c:pt>
                <c:pt idx="1641">
                  <c:v>0.84319639156917914</c:v>
                </c:pt>
                <c:pt idx="1642">
                  <c:v>0.96750515620280608</c:v>
                </c:pt>
                <c:pt idx="1643">
                  <c:v>1.003368816338887</c:v>
                </c:pt>
                <c:pt idx="1644">
                  <c:v>1.0138214490521456</c:v>
                </c:pt>
                <c:pt idx="1645">
                  <c:v>1.01208101451456</c:v>
                </c:pt>
                <c:pt idx="1646">
                  <c:v>1.0410816410723287</c:v>
                </c:pt>
                <c:pt idx="1647">
                  <c:v>1.0501256561356558</c:v>
                </c:pt>
                <c:pt idx="1648">
                  <c:v>1.0265739104746958</c:v>
                </c:pt>
                <c:pt idx="1649">
                  <c:v>1.0259395247588752</c:v>
                </c:pt>
                <c:pt idx="1650">
                  <c:v>0.98969816869174099</c:v>
                </c:pt>
                <c:pt idx="1651">
                  <c:v>0.90374878100764389</c:v>
                </c:pt>
                <c:pt idx="1652">
                  <c:v>0.852403554386434</c:v>
                </c:pt>
                <c:pt idx="1653">
                  <c:v>0.89697152956471604</c:v>
                </c:pt>
                <c:pt idx="1654">
                  <c:v>0.85853058742723987</c:v>
                </c:pt>
                <c:pt idx="1655">
                  <c:v>0.86799011220032918</c:v>
                </c:pt>
                <c:pt idx="1656">
                  <c:v>0.86864675142980918</c:v>
                </c:pt>
                <c:pt idx="1657">
                  <c:v>0.94340275557797193</c:v>
                </c:pt>
                <c:pt idx="1658">
                  <c:v>0.98365101421801915</c:v>
                </c:pt>
                <c:pt idx="1659">
                  <c:v>0.91125288612259603</c:v>
                </c:pt>
                <c:pt idx="1660">
                  <c:v>0.85276080464087223</c:v>
                </c:pt>
                <c:pt idx="1661">
                  <c:v>0.70637905710824112</c:v>
                </c:pt>
                <c:pt idx="1662">
                  <c:v>0.67611228673687207</c:v>
                </c:pt>
                <c:pt idx="1663">
                  <c:v>0.71651762905800398</c:v>
                </c:pt>
                <c:pt idx="1664">
                  <c:v>0.69904800137505907</c:v>
                </c:pt>
                <c:pt idx="1665">
                  <c:v>0.69953658683479891</c:v>
                </c:pt>
                <c:pt idx="1666">
                  <c:v>0.57253590789889508</c:v>
                </c:pt>
                <c:pt idx="1667">
                  <c:v>0.53066742684010404</c:v>
                </c:pt>
                <c:pt idx="1668">
                  <c:v>0.62650032981754589</c:v>
                </c:pt>
                <c:pt idx="1669">
                  <c:v>0.68599273661079119</c:v>
                </c:pt>
                <c:pt idx="1670">
                  <c:v>0.80248030604229192</c:v>
                </c:pt>
                <c:pt idx="1671">
                  <c:v>0.90049498268556005</c:v>
                </c:pt>
                <c:pt idx="1672">
                  <c:v>0.91907980338235895</c:v>
                </c:pt>
                <c:pt idx="1673">
                  <c:v>0.92346362937120385</c:v>
                </c:pt>
                <c:pt idx="1674">
                  <c:v>0.92687830101606183</c:v>
                </c:pt>
                <c:pt idx="1675">
                  <c:v>0.90273737896855</c:v>
                </c:pt>
                <c:pt idx="1676">
                  <c:v>0.85689480354772818</c:v>
                </c:pt>
                <c:pt idx="1677">
                  <c:v>0.85084292599800904</c:v>
                </c:pt>
                <c:pt idx="1678">
                  <c:v>0.78596629478080893</c:v>
                </c:pt>
                <c:pt idx="1679">
                  <c:v>0.69578521452129616</c:v>
                </c:pt>
                <c:pt idx="1680">
                  <c:v>0.35211170615612997</c:v>
                </c:pt>
                <c:pt idx="1681">
                  <c:v>0.18580247876001699</c:v>
                </c:pt>
                <c:pt idx="1682">
                  <c:v>0.27992004425389705</c:v>
                </c:pt>
                <c:pt idx="1683">
                  <c:v>0.33615401131259004</c:v>
                </c:pt>
                <c:pt idx="1684">
                  <c:v>0.34893123372294904</c:v>
                </c:pt>
                <c:pt idx="1685">
                  <c:v>0.32827886262286415</c:v>
                </c:pt>
                <c:pt idx="1686">
                  <c:v>0.29641188558578108</c:v>
                </c:pt>
                <c:pt idx="1687">
                  <c:v>0.26352086418377507</c:v>
                </c:pt>
                <c:pt idx="1688">
                  <c:v>0.24755051799242003</c:v>
                </c:pt>
                <c:pt idx="1689">
                  <c:v>0.24112181048978698</c:v>
                </c:pt>
                <c:pt idx="1690">
                  <c:v>0.28208446611508603</c:v>
                </c:pt>
                <c:pt idx="1691">
                  <c:v>0.31054909152211102</c:v>
                </c:pt>
                <c:pt idx="1692">
                  <c:v>0.35472461366836006</c:v>
                </c:pt>
                <c:pt idx="1693">
                  <c:v>0.35317214105605105</c:v>
                </c:pt>
                <c:pt idx="1694">
                  <c:v>0.30298363416673901</c:v>
                </c:pt>
                <c:pt idx="1695">
                  <c:v>0.26152185244709403</c:v>
                </c:pt>
                <c:pt idx="1696">
                  <c:v>0.21223038449850803</c:v>
                </c:pt>
                <c:pt idx="1697">
                  <c:v>0.19935009829551797</c:v>
                </c:pt>
                <c:pt idx="1698">
                  <c:v>0.18692403316037007</c:v>
                </c:pt>
                <c:pt idx="1699">
                  <c:v>0.19703514169841499</c:v>
                </c:pt>
                <c:pt idx="1700">
                  <c:v>0.20598229272800503</c:v>
                </c:pt>
                <c:pt idx="1701">
                  <c:v>0.18487530959493903</c:v>
                </c:pt>
                <c:pt idx="1702">
                  <c:v>0.16528857610486897</c:v>
                </c:pt>
                <c:pt idx="1703">
                  <c:v>0.16029663191414301</c:v>
                </c:pt>
                <c:pt idx="1704">
                  <c:v>0.14195176124489001</c:v>
                </c:pt>
                <c:pt idx="1705">
                  <c:v>0.128582217279438</c:v>
                </c:pt>
                <c:pt idx="1706">
                  <c:v>0.11640044991100401</c:v>
                </c:pt>
                <c:pt idx="1707">
                  <c:v>0.107954885378908</c:v>
                </c:pt>
                <c:pt idx="1708">
                  <c:v>0.10766595568249002</c:v>
                </c:pt>
                <c:pt idx="1709">
                  <c:v>9.9156458694932323E-2</c:v>
                </c:pt>
                <c:pt idx="1710">
                  <c:v>9.4419157381035679E-2</c:v>
                </c:pt>
                <c:pt idx="1711">
                  <c:v>9.2411940975554191E-2</c:v>
                </c:pt>
                <c:pt idx="1712">
                  <c:v>9.4256502499663039E-2</c:v>
                </c:pt>
                <c:pt idx="1713">
                  <c:v>0.10236556169354298</c:v>
                </c:pt>
                <c:pt idx="1714">
                  <c:v>0.10758897423131102</c:v>
                </c:pt>
                <c:pt idx="1715">
                  <c:v>0.10918131937535</c:v>
                </c:pt>
                <c:pt idx="1716">
                  <c:v>0.11016411151293501</c:v>
                </c:pt>
                <c:pt idx="1717">
                  <c:v>0.10742862503000902</c:v>
                </c:pt>
                <c:pt idx="1718">
                  <c:v>0.10916880293315102</c:v>
                </c:pt>
                <c:pt idx="1719">
                  <c:v>0.111247558600229</c:v>
                </c:pt>
                <c:pt idx="1720">
                  <c:v>0.108378516382651</c:v>
                </c:pt>
                <c:pt idx="1721">
                  <c:v>0.12743264369082399</c:v>
                </c:pt>
                <c:pt idx="1722">
                  <c:v>0.23870721750567703</c:v>
                </c:pt>
                <c:pt idx="1723">
                  <c:v>0.38969100353640301</c:v>
                </c:pt>
                <c:pt idx="1724">
                  <c:v>0.53867766078020296</c:v>
                </c:pt>
                <c:pt idx="1725">
                  <c:v>0.49509207500121105</c:v>
                </c:pt>
                <c:pt idx="1726">
                  <c:v>0.43780075686910508</c:v>
                </c:pt>
                <c:pt idx="1727">
                  <c:v>0.40958757042008098</c:v>
                </c:pt>
                <c:pt idx="1728">
                  <c:v>0.35938944385363103</c:v>
                </c:pt>
                <c:pt idx="1729">
                  <c:v>0.29065085266747798</c:v>
                </c:pt>
                <c:pt idx="1730">
                  <c:v>0.28346308046131896</c:v>
                </c:pt>
                <c:pt idx="1731">
                  <c:v>0.30352847540111205</c:v>
                </c:pt>
                <c:pt idx="1732">
                  <c:v>0.31028930152866707</c:v>
                </c:pt>
                <c:pt idx="1733">
                  <c:v>0.32587329466036308</c:v>
                </c:pt>
                <c:pt idx="1734">
                  <c:v>0.283529853661739</c:v>
                </c:pt>
                <c:pt idx="1735">
                  <c:v>0.26520678366884803</c:v>
                </c:pt>
                <c:pt idx="1736">
                  <c:v>0.25636644769287703</c:v>
                </c:pt>
                <c:pt idx="1737">
                  <c:v>0.19355458156088601</c:v>
                </c:pt>
                <c:pt idx="1738">
                  <c:v>0.15279586991428801</c:v>
                </c:pt>
                <c:pt idx="1739">
                  <c:v>0.12754473215580403</c:v>
                </c:pt>
                <c:pt idx="1740">
                  <c:v>0.11243539842699901</c:v>
                </c:pt>
                <c:pt idx="1741">
                  <c:v>0.10995814219710701</c:v>
                </c:pt>
                <c:pt idx="1742">
                  <c:v>0.10753454952007303</c:v>
                </c:pt>
                <c:pt idx="1743">
                  <c:v>0.10721147298100103</c:v>
                </c:pt>
                <c:pt idx="1744">
                  <c:v>0.11793522290347502</c:v>
                </c:pt>
                <c:pt idx="1745">
                  <c:v>0.15462323000936304</c:v>
                </c:pt>
                <c:pt idx="1746">
                  <c:v>0.18152551102205</c:v>
                </c:pt>
                <c:pt idx="1747">
                  <c:v>0.24330307695667697</c:v>
                </c:pt>
                <c:pt idx="1748">
                  <c:v>0.23067909811218301</c:v>
                </c:pt>
                <c:pt idx="1749">
                  <c:v>0.21333417173339403</c:v>
                </c:pt>
                <c:pt idx="1750">
                  <c:v>0.20800577845957396</c:v>
                </c:pt>
                <c:pt idx="1751">
                  <c:v>0.162968559113358</c:v>
                </c:pt>
                <c:pt idx="1752">
                  <c:v>0.13892126473604699</c:v>
                </c:pt>
                <c:pt idx="1753">
                  <c:v>0.12312287276330602</c:v>
                </c:pt>
                <c:pt idx="1754">
                  <c:v>0.11132950854758</c:v>
                </c:pt>
                <c:pt idx="1755">
                  <c:v>0.10026606702117301</c:v>
                </c:pt>
                <c:pt idx="1756">
                  <c:v>9.2932054041748868E-2</c:v>
                </c:pt>
                <c:pt idx="1757">
                  <c:v>9.4332381772310903E-2</c:v>
                </c:pt>
                <c:pt idx="1758">
                  <c:v>8.8293982128138701E-2</c:v>
                </c:pt>
                <c:pt idx="1759">
                  <c:v>7.9959205006606512E-2</c:v>
                </c:pt>
                <c:pt idx="1760">
                  <c:v>9.2207122975618117E-2</c:v>
                </c:pt>
                <c:pt idx="1761">
                  <c:v>9.5707234512912284E-2</c:v>
                </c:pt>
                <c:pt idx="1762">
                  <c:v>9.9956817880399909E-2</c:v>
                </c:pt>
                <c:pt idx="1763">
                  <c:v>0.10197577083664103</c:v>
                </c:pt>
                <c:pt idx="1764">
                  <c:v>9.9252778943650019E-2</c:v>
                </c:pt>
                <c:pt idx="1765">
                  <c:v>0.10041820845979299</c:v>
                </c:pt>
                <c:pt idx="1766">
                  <c:v>9.8409801712452907E-2</c:v>
                </c:pt>
                <c:pt idx="1767">
                  <c:v>0.10127685979614599</c:v>
                </c:pt>
                <c:pt idx="1768">
                  <c:v>9.8977649516120619E-2</c:v>
                </c:pt>
                <c:pt idx="1769">
                  <c:v>8.7159978011419628E-2</c:v>
                </c:pt>
                <c:pt idx="1770">
                  <c:v>8.4452026049513615E-2</c:v>
                </c:pt>
                <c:pt idx="1771">
                  <c:v>0.11110094671772</c:v>
                </c:pt>
                <c:pt idx="1772">
                  <c:v>0.147506593960885</c:v>
                </c:pt>
                <c:pt idx="1773">
                  <c:v>0.18148089971779302</c:v>
                </c:pt>
                <c:pt idx="1774">
                  <c:v>0.19740914283335603</c:v>
                </c:pt>
                <c:pt idx="1775">
                  <c:v>0.22375228189260202</c:v>
                </c:pt>
                <c:pt idx="1776">
                  <c:v>0.30301466337335109</c:v>
                </c:pt>
                <c:pt idx="1777">
                  <c:v>0.46604307278087298</c:v>
                </c:pt>
                <c:pt idx="1778">
                  <c:v>0.44243798336248708</c:v>
                </c:pt>
                <c:pt idx="1779">
                  <c:v>0.37405488829900313</c:v>
                </c:pt>
                <c:pt idx="1780">
                  <c:v>0.34829010129080107</c:v>
                </c:pt>
                <c:pt idx="1781">
                  <c:v>0.38324518241088701</c:v>
                </c:pt>
                <c:pt idx="1782">
                  <c:v>0.47124960398621002</c:v>
                </c:pt>
                <c:pt idx="1783">
                  <c:v>0.53695620319988513</c:v>
                </c:pt>
                <c:pt idx="1784">
                  <c:v>0.54345987319714795</c:v>
                </c:pt>
                <c:pt idx="1785">
                  <c:v>0.54118468335962999</c:v>
                </c:pt>
                <c:pt idx="1786">
                  <c:v>0.65883345052885223</c:v>
                </c:pt>
                <c:pt idx="1787">
                  <c:v>0.66858360154878116</c:v>
                </c:pt>
                <c:pt idx="1788">
                  <c:v>0.73021661226972912</c:v>
                </c:pt>
                <c:pt idx="1789">
                  <c:v>0.76119648957643504</c:v>
                </c:pt>
                <c:pt idx="1790">
                  <c:v>0.831015975485212</c:v>
                </c:pt>
                <c:pt idx="1791">
                  <c:v>0.89971162979041797</c:v>
                </c:pt>
                <c:pt idx="1792">
                  <c:v>0.92070605503646097</c:v>
                </c:pt>
                <c:pt idx="1793">
                  <c:v>0.87790020217008224</c:v>
                </c:pt>
                <c:pt idx="1794">
                  <c:v>0.86866311424908615</c:v>
                </c:pt>
                <c:pt idx="1795">
                  <c:v>0.95179485656414631</c:v>
                </c:pt>
                <c:pt idx="1796">
                  <c:v>0.96444354348877115</c:v>
                </c:pt>
                <c:pt idx="1797">
                  <c:v>0.92459865747098913</c:v>
                </c:pt>
                <c:pt idx="1798">
                  <c:v>0.96760652768013311</c:v>
                </c:pt>
                <c:pt idx="1799">
                  <c:v>0.89431993097791085</c:v>
                </c:pt>
                <c:pt idx="1800">
                  <c:v>0.90786594868073001</c:v>
                </c:pt>
                <c:pt idx="1801">
                  <c:v>0.91881141825394208</c:v>
                </c:pt>
                <c:pt idx="1802">
                  <c:v>0.97629579202675909</c:v>
                </c:pt>
                <c:pt idx="1803">
                  <c:v>0.96138811722254303</c:v>
                </c:pt>
                <c:pt idx="1804">
                  <c:v>0.93212074475033591</c:v>
                </c:pt>
                <c:pt idx="1805">
                  <c:v>0.92114369564822995</c:v>
                </c:pt>
                <c:pt idx="1806">
                  <c:v>0.96108228083939984</c:v>
                </c:pt>
                <c:pt idx="1807">
                  <c:v>0.9465565412684589</c:v>
                </c:pt>
                <c:pt idx="1808">
                  <c:v>0.93135649270268894</c:v>
                </c:pt>
                <c:pt idx="1809">
                  <c:v>0.91567368692729301</c:v>
                </c:pt>
                <c:pt idx="1810">
                  <c:v>0.93388019334447714</c:v>
                </c:pt>
                <c:pt idx="1811">
                  <c:v>0.94185037370239</c:v>
                </c:pt>
                <c:pt idx="1812">
                  <c:v>0.9822879402010789</c:v>
                </c:pt>
                <c:pt idx="1813">
                  <c:v>0.99418465273529599</c:v>
                </c:pt>
                <c:pt idx="1814">
                  <c:v>0.98530408736906594</c:v>
                </c:pt>
                <c:pt idx="1815">
                  <c:v>1.0234055852164239</c:v>
                </c:pt>
                <c:pt idx="1816">
                  <c:v>1.0294125625011561</c:v>
                </c:pt>
                <c:pt idx="1817">
                  <c:v>0.99153491098333191</c:v>
                </c:pt>
                <c:pt idx="1818">
                  <c:v>0.99858102557460593</c:v>
                </c:pt>
                <c:pt idx="1819">
                  <c:v>0.98233268571723964</c:v>
                </c:pt>
                <c:pt idx="1820">
                  <c:v>0.95152415310182104</c:v>
                </c:pt>
                <c:pt idx="1821">
                  <c:v>0.90313227939111884</c:v>
                </c:pt>
                <c:pt idx="1822">
                  <c:v>0.89963391562820905</c:v>
                </c:pt>
                <c:pt idx="1823">
                  <c:v>0.8903360259262858</c:v>
                </c:pt>
                <c:pt idx="1824">
                  <c:v>0.88904994162925199</c:v>
                </c:pt>
                <c:pt idx="1825">
                  <c:v>0.87952734255438514</c:v>
                </c:pt>
                <c:pt idx="1826">
                  <c:v>0.84511377555425493</c:v>
                </c:pt>
                <c:pt idx="1827">
                  <c:v>0.83809468080801408</c:v>
                </c:pt>
                <c:pt idx="1828">
                  <c:v>0.87429114141430608</c:v>
                </c:pt>
                <c:pt idx="1829">
                  <c:v>0.79221506689645893</c:v>
                </c:pt>
                <c:pt idx="1830">
                  <c:v>0.80093158097864692</c:v>
                </c:pt>
                <c:pt idx="1831">
                  <c:v>0.87503198577540797</c:v>
                </c:pt>
                <c:pt idx="1832">
                  <c:v>0.9040612419025279</c:v>
                </c:pt>
                <c:pt idx="1833">
                  <c:v>0.90867794526747203</c:v>
                </c:pt>
                <c:pt idx="1834">
                  <c:v>0.77940610324595994</c:v>
                </c:pt>
                <c:pt idx="1835">
                  <c:v>0.59185283549098799</c:v>
                </c:pt>
                <c:pt idx="1836">
                  <c:v>0.47838830122961018</c:v>
                </c:pt>
                <c:pt idx="1837">
                  <c:v>0.33485637734576418</c:v>
                </c:pt>
                <c:pt idx="1838">
                  <c:v>0.34764815219545708</c:v>
                </c:pt>
                <c:pt idx="1839">
                  <c:v>0.48454343143980905</c:v>
                </c:pt>
                <c:pt idx="1840">
                  <c:v>0.57342121490904707</c:v>
                </c:pt>
                <c:pt idx="1841">
                  <c:v>0.67772263569532121</c:v>
                </c:pt>
                <c:pt idx="1842">
                  <c:v>0.66133378273255694</c:v>
                </c:pt>
                <c:pt idx="1843">
                  <c:v>0.77955300090152102</c:v>
                </c:pt>
                <c:pt idx="1844">
                  <c:v>0.87212163932434006</c:v>
                </c:pt>
                <c:pt idx="1845">
                  <c:v>0.762537069034394</c:v>
                </c:pt>
                <c:pt idx="1846">
                  <c:v>0.69840158869213298</c:v>
                </c:pt>
                <c:pt idx="1847">
                  <c:v>0.57139390388990596</c:v>
                </c:pt>
                <c:pt idx="1848">
                  <c:v>0.58447892792238987</c:v>
                </c:pt>
                <c:pt idx="1849">
                  <c:v>0.64264296151555711</c:v>
                </c:pt>
                <c:pt idx="1850">
                  <c:v>0.77943683525997109</c:v>
                </c:pt>
                <c:pt idx="1851">
                  <c:v>0.86616554768418419</c:v>
                </c:pt>
                <c:pt idx="1852">
                  <c:v>0.93459160258024609</c:v>
                </c:pt>
                <c:pt idx="1853">
                  <c:v>0.83482011464198214</c:v>
                </c:pt>
                <c:pt idx="1854">
                  <c:v>0.82362316028983695</c:v>
                </c:pt>
                <c:pt idx="1855">
                  <c:v>0.85865554811116707</c:v>
                </c:pt>
                <c:pt idx="1856">
                  <c:v>0.73680536255828422</c:v>
                </c:pt>
                <c:pt idx="1857">
                  <c:v>0.72268431844925407</c:v>
                </c:pt>
                <c:pt idx="1858">
                  <c:v>0.77862936725799214</c:v>
                </c:pt>
                <c:pt idx="1859">
                  <c:v>0.81861591141711609</c:v>
                </c:pt>
                <c:pt idx="1860">
                  <c:v>0.8598234481237762</c:v>
                </c:pt>
                <c:pt idx="1861">
                  <c:v>0.9195621378575829</c:v>
                </c:pt>
                <c:pt idx="1862">
                  <c:v>0.92305706265183995</c:v>
                </c:pt>
                <c:pt idx="1863">
                  <c:v>0.88194752372844798</c:v>
                </c:pt>
                <c:pt idx="1864">
                  <c:v>0.88501348973129479</c:v>
                </c:pt>
                <c:pt idx="1865">
                  <c:v>0.92512149975373403</c:v>
                </c:pt>
                <c:pt idx="1866">
                  <c:v>0.92170986437749713</c:v>
                </c:pt>
                <c:pt idx="1867">
                  <c:v>0.83789556052244507</c:v>
                </c:pt>
                <c:pt idx="1868">
                  <c:v>0.84437233961375202</c:v>
                </c:pt>
                <c:pt idx="1869">
                  <c:v>0.76153397716059013</c:v>
                </c:pt>
                <c:pt idx="1870">
                  <c:v>0.79805777492585084</c:v>
                </c:pt>
                <c:pt idx="1871">
                  <c:v>0.82361766925299396</c:v>
                </c:pt>
                <c:pt idx="1872">
                  <c:v>0.6811752090114761</c:v>
                </c:pt>
                <c:pt idx="1873">
                  <c:v>0.58441397669323991</c:v>
                </c:pt>
                <c:pt idx="1874">
                  <c:v>0.53290435285428495</c:v>
                </c:pt>
                <c:pt idx="1875">
                  <c:v>0.53352862783285093</c:v>
                </c:pt>
                <c:pt idx="1876">
                  <c:v>0.52114914328019413</c:v>
                </c:pt>
                <c:pt idx="1877">
                  <c:v>0.54818120487792288</c:v>
                </c:pt>
                <c:pt idx="1878">
                  <c:v>0.61339604220458321</c:v>
                </c:pt>
                <c:pt idx="1879">
                  <c:v>0.39246256761089415</c:v>
                </c:pt>
                <c:pt idx="1880">
                  <c:v>0.33058039040743004</c:v>
                </c:pt>
                <c:pt idx="1881">
                  <c:v>0.37110669744460312</c:v>
                </c:pt>
                <c:pt idx="1882">
                  <c:v>0.38424226542735707</c:v>
                </c:pt>
                <c:pt idx="1883">
                  <c:v>0.40094042741420005</c:v>
                </c:pt>
                <c:pt idx="1884">
                  <c:v>0.41737195880443906</c:v>
                </c:pt>
                <c:pt idx="1885">
                  <c:v>0.44691416670124406</c:v>
                </c:pt>
                <c:pt idx="1886">
                  <c:v>0.4345100751654481</c:v>
                </c:pt>
                <c:pt idx="1887">
                  <c:v>0.39929770094607908</c:v>
                </c:pt>
                <c:pt idx="1888">
                  <c:v>0.44607327036775607</c:v>
                </c:pt>
                <c:pt idx="1889">
                  <c:v>0.53163225547859316</c:v>
                </c:pt>
                <c:pt idx="1890">
                  <c:v>0.49852121909389308</c:v>
                </c:pt>
                <c:pt idx="1891">
                  <c:v>0.42749516054077902</c:v>
                </c:pt>
                <c:pt idx="1892">
                  <c:v>0.43588100446598504</c:v>
                </c:pt>
                <c:pt idx="1893">
                  <c:v>0.44384361634633696</c:v>
                </c:pt>
                <c:pt idx="1894">
                  <c:v>0.38482088501575917</c:v>
                </c:pt>
                <c:pt idx="1895">
                  <c:v>0.30239998143030705</c:v>
                </c:pt>
                <c:pt idx="1896">
                  <c:v>0.36198097002672003</c:v>
                </c:pt>
                <c:pt idx="1897">
                  <c:v>0.36499138535968412</c:v>
                </c:pt>
                <c:pt idx="1898">
                  <c:v>0.30452642042338302</c:v>
                </c:pt>
                <c:pt idx="1899">
                  <c:v>0.33427656050427013</c:v>
                </c:pt>
                <c:pt idx="1900">
                  <c:v>0.39362825865755507</c:v>
                </c:pt>
                <c:pt idx="1901">
                  <c:v>0.45239820894687305</c:v>
                </c:pt>
                <c:pt idx="1902">
                  <c:v>0.47586863160587611</c:v>
                </c:pt>
                <c:pt idx="1903">
                  <c:v>0.44431978063672101</c:v>
                </c:pt>
                <c:pt idx="1904">
                  <c:v>0.52759136962699593</c:v>
                </c:pt>
                <c:pt idx="1905">
                  <c:v>0.5005694732605781</c:v>
                </c:pt>
                <c:pt idx="1906">
                  <c:v>0.487748038627495</c:v>
                </c:pt>
                <c:pt idx="1907">
                  <c:v>0.55760858266500712</c:v>
                </c:pt>
                <c:pt idx="1908">
                  <c:v>0.62404864744394806</c:v>
                </c:pt>
                <c:pt idx="1909">
                  <c:v>0.67699189175083918</c:v>
                </c:pt>
                <c:pt idx="1910">
                  <c:v>0.67541147906663301</c:v>
                </c:pt>
                <c:pt idx="1911">
                  <c:v>0.62012252840989912</c:v>
                </c:pt>
                <c:pt idx="1912">
                  <c:v>0.67522110102329214</c:v>
                </c:pt>
                <c:pt idx="1913">
                  <c:v>0.76762761016142822</c:v>
                </c:pt>
                <c:pt idx="1914">
                  <c:v>0.82276638834426585</c:v>
                </c:pt>
                <c:pt idx="1915">
                  <c:v>0.86871834086932898</c:v>
                </c:pt>
                <c:pt idx="1916">
                  <c:v>0.81701641803127101</c:v>
                </c:pt>
                <c:pt idx="1917">
                  <c:v>0.86054113272438115</c:v>
                </c:pt>
                <c:pt idx="1918">
                  <c:v>0.83009822177182402</c:v>
                </c:pt>
                <c:pt idx="1919">
                  <c:v>0.76838643999092893</c:v>
                </c:pt>
                <c:pt idx="1920">
                  <c:v>0.75605812709245002</c:v>
                </c:pt>
                <c:pt idx="1921">
                  <c:v>0.76454363653956026</c:v>
                </c:pt>
                <c:pt idx="1922">
                  <c:v>0.79033868473527791</c:v>
                </c:pt>
                <c:pt idx="1923">
                  <c:v>0.74808192801731099</c:v>
                </c:pt>
                <c:pt idx="1924">
                  <c:v>0.74706833032934705</c:v>
                </c:pt>
                <c:pt idx="1925">
                  <c:v>0.7063107709589419</c:v>
                </c:pt>
                <c:pt idx="1926">
                  <c:v>0.67395056071106896</c:v>
                </c:pt>
                <c:pt idx="1927">
                  <c:v>0.67627688523323903</c:v>
                </c:pt>
                <c:pt idx="1928">
                  <c:v>0.65697255432288515</c:v>
                </c:pt>
                <c:pt idx="1929">
                  <c:v>0.6103452408381782</c:v>
                </c:pt>
                <c:pt idx="1930">
                  <c:v>0.62870717951602595</c:v>
                </c:pt>
                <c:pt idx="1931">
                  <c:v>0.62708180024484006</c:v>
                </c:pt>
                <c:pt idx="1932">
                  <c:v>0.69643934058998602</c:v>
                </c:pt>
                <c:pt idx="1933">
                  <c:v>0.74806910448119013</c:v>
                </c:pt>
                <c:pt idx="1934">
                  <c:v>0.75616360991128084</c:v>
                </c:pt>
                <c:pt idx="1935">
                  <c:v>0.68467674260373712</c:v>
                </c:pt>
                <c:pt idx="1936">
                  <c:v>0.78213428865755097</c:v>
                </c:pt>
                <c:pt idx="1937">
                  <c:v>0.78099644564126092</c:v>
                </c:pt>
                <c:pt idx="1938">
                  <c:v>0.72913460239149819</c:v>
                </c:pt>
                <c:pt idx="1939">
                  <c:v>0.65976860158291595</c:v>
                </c:pt>
                <c:pt idx="1940">
                  <c:v>0.61678138315294184</c:v>
                </c:pt>
                <c:pt idx="1941">
                  <c:v>0.55138352656370204</c:v>
                </c:pt>
                <c:pt idx="1942">
                  <c:v>0.439533346829523</c:v>
                </c:pt>
                <c:pt idx="1943">
                  <c:v>0.40197337275499007</c:v>
                </c:pt>
                <c:pt idx="1944">
                  <c:v>0.40269967977761306</c:v>
                </c:pt>
                <c:pt idx="1945">
                  <c:v>0.37602900383528304</c:v>
                </c:pt>
                <c:pt idx="1946">
                  <c:v>0.43230638794483917</c:v>
                </c:pt>
                <c:pt idx="1947">
                  <c:v>0.48960738181060803</c:v>
                </c:pt>
                <c:pt idx="1948">
                  <c:v>0.54168644498565188</c:v>
                </c:pt>
                <c:pt idx="1949">
                  <c:v>0.57834015658193505</c:v>
                </c:pt>
                <c:pt idx="1950">
                  <c:v>0.55566652066454003</c:v>
                </c:pt>
                <c:pt idx="1951">
                  <c:v>0.53778361074371395</c:v>
                </c:pt>
                <c:pt idx="1952">
                  <c:v>0.48928354314050104</c:v>
                </c:pt>
                <c:pt idx="1953">
                  <c:v>0.52749502693665684</c:v>
                </c:pt>
                <c:pt idx="1954">
                  <c:v>0.71527005983844605</c:v>
                </c:pt>
                <c:pt idx="1955">
                  <c:v>0.8586635661957821</c:v>
                </c:pt>
                <c:pt idx="1956">
                  <c:v>0.91381852772420391</c:v>
                </c:pt>
                <c:pt idx="1957">
                  <c:v>0.94751124975935785</c:v>
                </c:pt>
                <c:pt idx="1958">
                  <c:v>0.92885715142583103</c:v>
                </c:pt>
                <c:pt idx="1959">
                  <c:v>0.87234597592170005</c:v>
                </c:pt>
                <c:pt idx="1960">
                  <c:v>0.97802275756039314</c:v>
                </c:pt>
                <c:pt idx="1961">
                  <c:v>0.87327604479027798</c:v>
                </c:pt>
                <c:pt idx="1962">
                  <c:v>0.79144929527353713</c:v>
                </c:pt>
                <c:pt idx="1963">
                  <c:v>0.78904927648133416</c:v>
                </c:pt>
                <c:pt idx="1964">
                  <c:v>0.74525152479123291</c:v>
                </c:pt>
                <c:pt idx="1965">
                  <c:v>0.79694468325365209</c:v>
                </c:pt>
                <c:pt idx="1966">
                  <c:v>0.76976063526444416</c:v>
                </c:pt>
                <c:pt idx="1967">
                  <c:v>0.65732777050260305</c:v>
                </c:pt>
                <c:pt idx="1968">
                  <c:v>0.6511906153519772</c:v>
                </c:pt>
                <c:pt idx="1969">
                  <c:v>0.71396585432892912</c:v>
                </c:pt>
                <c:pt idx="1970">
                  <c:v>0.73095320174398204</c:v>
                </c:pt>
                <c:pt idx="1971">
                  <c:v>0.67270675197328211</c:v>
                </c:pt>
                <c:pt idx="1972">
                  <c:v>0.69517029196674496</c:v>
                </c:pt>
                <c:pt idx="1973">
                  <c:v>0.66886890578175884</c:v>
                </c:pt>
                <c:pt idx="1974">
                  <c:v>0.65873468570567795</c:v>
                </c:pt>
                <c:pt idx="1975">
                  <c:v>0.718917082156601</c:v>
                </c:pt>
                <c:pt idx="1976">
                  <c:v>0.81928273115132888</c:v>
                </c:pt>
                <c:pt idx="1977">
                  <c:v>0.87721450165190484</c:v>
                </c:pt>
                <c:pt idx="1978">
                  <c:v>0.93034631341302709</c:v>
                </c:pt>
                <c:pt idx="1979">
                  <c:v>0.99352781227946507</c:v>
                </c:pt>
                <c:pt idx="1980">
                  <c:v>0.92685017911130496</c:v>
                </c:pt>
                <c:pt idx="1981">
                  <c:v>0.93503025792243499</c:v>
                </c:pt>
                <c:pt idx="1982">
                  <c:v>0.98221593291188403</c:v>
                </c:pt>
                <c:pt idx="1983">
                  <c:v>0.993551957958554</c:v>
                </c:pt>
                <c:pt idx="1984">
                  <c:v>0.964047001855454</c:v>
                </c:pt>
                <c:pt idx="1985">
                  <c:v>1.0204871070463002</c:v>
                </c:pt>
                <c:pt idx="1986">
                  <c:v>0.95130197861261001</c:v>
                </c:pt>
                <c:pt idx="1987">
                  <c:v>0.88250329163465591</c:v>
                </c:pt>
                <c:pt idx="1988">
                  <c:v>0.83185238676390694</c:v>
                </c:pt>
                <c:pt idx="1989">
                  <c:v>0.75957856986321592</c:v>
                </c:pt>
                <c:pt idx="1990">
                  <c:v>0.68506629034482402</c:v>
                </c:pt>
                <c:pt idx="1991">
                  <c:v>0.6053701289481751</c:v>
                </c:pt>
                <c:pt idx="1992">
                  <c:v>0.574259308594956</c:v>
                </c:pt>
                <c:pt idx="1993">
                  <c:v>0.61696446981746489</c:v>
                </c:pt>
                <c:pt idx="1994">
                  <c:v>0.7035063214636289</c:v>
                </c:pt>
                <c:pt idx="1995">
                  <c:v>0.75130999591035197</c:v>
                </c:pt>
                <c:pt idx="1996">
                  <c:v>0.66763236449720798</c:v>
                </c:pt>
                <c:pt idx="1997">
                  <c:v>0.57470739039661101</c:v>
                </c:pt>
                <c:pt idx="1998">
                  <c:v>0.53204616641722691</c:v>
                </c:pt>
                <c:pt idx="1999">
                  <c:v>0.46344890461054705</c:v>
                </c:pt>
                <c:pt idx="2000">
                  <c:v>0.35459330962399799</c:v>
                </c:pt>
                <c:pt idx="2001">
                  <c:v>0.2715189916491601</c:v>
                </c:pt>
                <c:pt idx="2002">
                  <c:v>0.25009713336358697</c:v>
                </c:pt>
                <c:pt idx="2003">
                  <c:v>0.20231007119751601</c:v>
                </c:pt>
                <c:pt idx="2004">
                  <c:v>0.21433622506269703</c:v>
                </c:pt>
                <c:pt idx="2005">
                  <c:v>0.19374700551320503</c:v>
                </c:pt>
                <c:pt idx="2006">
                  <c:v>0.15778422461934202</c:v>
                </c:pt>
                <c:pt idx="2007">
                  <c:v>0.13342339501933104</c:v>
                </c:pt>
                <c:pt idx="2008">
                  <c:v>0.119509208996848</c:v>
                </c:pt>
                <c:pt idx="2009">
                  <c:v>0.12608824885093003</c:v>
                </c:pt>
                <c:pt idx="2010">
                  <c:v>0.13814873245887799</c:v>
                </c:pt>
                <c:pt idx="2011">
                  <c:v>0.143682691994413</c:v>
                </c:pt>
                <c:pt idx="2012">
                  <c:v>0.118398820784661</c:v>
                </c:pt>
                <c:pt idx="2013">
                  <c:v>8.6867756506908686E-2</c:v>
                </c:pt>
                <c:pt idx="2014">
                  <c:v>7.4813308912048224E-2</c:v>
                </c:pt>
                <c:pt idx="2015">
                  <c:v>7.0958129194408498E-2</c:v>
                </c:pt>
                <c:pt idx="2016">
                  <c:v>7.1612914742703107E-2</c:v>
                </c:pt>
                <c:pt idx="2017">
                  <c:v>8.2494675448350596E-2</c:v>
                </c:pt>
                <c:pt idx="2018">
                  <c:v>0.11358141947593901</c:v>
                </c:pt>
                <c:pt idx="2019">
                  <c:v>0.16862776144848898</c:v>
                </c:pt>
                <c:pt idx="2020">
                  <c:v>0.22241184945263004</c:v>
                </c:pt>
                <c:pt idx="2021">
                  <c:v>0.23876959890973201</c:v>
                </c:pt>
                <c:pt idx="2022">
                  <c:v>0.24417864463101396</c:v>
                </c:pt>
                <c:pt idx="2023">
                  <c:v>0.28732033664318402</c:v>
                </c:pt>
                <c:pt idx="2024">
                  <c:v>0.30848676144994919</c:v>
                </c:pt>
                <c:pt idx="2025">
                  <c:v>0.34494715269053294</c:v>
                </c:pt>
                <c:pt idx="2026">
                  <c:v>0.43030547390880813</c:v>
                </c:pt>
                <c:pt idx="2027">
                  <c:v>0.56221219814914491</c:v>
                </c:pt>
                <c:pt idx="2028">
                  <c:v>0.59336180085694379</c:v>
                </c:pt>
                <c:pt idx="2029">
                  <c:v>0.54763863692222403</c:v>
                </c:pt>
                <c:pt idx="2030">
                  <c:v>0.47545991460564907</c:v>
                </c:pt>
                <c:pt idx="2031">
                  <c:v>0.50153444670911784</c:v>
                </c:pt>
                <c:pt idx="2032">
                  <c:v>0.49961105844534393</c:v>
                </c:pt>
                <c:pt idx="2033">
                  <c:v>0.53455211677581094</c:v>
                </c:pt>
                <c:pt idx="2034">
                  <c:v>0.42734568082180308</c:v>
                </c:pt>
                <c:pt idx="2035">
                  <c:v>0.39582138494566016</c:v>
                </c:pt>
                <c:pt idx="2036">
                  <c:v>0.54933673995462873</c:v>
                </c:pt>
                <c:pt idx="2037">
                  <c:v>0.75830179275033405</c:v>
                </c:pt>
                <c:pt idx="2038">
                  <c:v>0.74718384163473295</c:v>
                </c:pt>
                <c:pt idx="2039">
                  <c:v>0.85708978088797094</c:v>
                </c:pt>
                <c:pt idx="2040">
                  <c:v>0.8699390171587853</c:v>
                </c:pt>
                <c:pt idx="2041">
                  <c:v>0.85901945261973822</c:v>
                </c:pt>
                <c:pt idx="2042">
                  <c:v>0.84370734698928207</c:v>
                </c:pt>
                <c:pt idx="2043">
                  <c:v>0.78870489017151613</c:v>
                </c:pt>
                <c:pt idx="2044">
                  <c:v>0.74364930723935918</c:v>
                </c:pt>
                <c:pt idx="2045">
                  <c:v>0.58193232202521983</c:v>
                </c:pt>
                <c:pt idx="2046">
                  <c:v>0.48577493749149908</c:v>
                </c:pt>
                <c:pt idx="2047">
                  <c:v>0.46859604919571102</c:v>
                </c:pt>
                <c:pt idx="2048">
                  <c:v>0.48036114374585004</c:v>
                </c:pt>
                <c:pt idx="2049">
                  <c:v>0.40347090391792712</c:v>
                </c:pt>
                <c:pt idx="2050">
                  <c:v>0.37135377340919407</c:v>
                </c:pt>
                <c:pt idx="2051">
                  <c:v>0.32521726599895812</c:v>
                </c:pt>
                <c:pt idx="2052">
                  <c:v>0.34905063828408206</c:v>
                </c:pt>
                <c:pt idx="2053">
                  <c:v>0.19870524213859003</c:v>
                </c:pt>
                <c:pt idx="2054">
                  <c:v>0.14726359673101799</c:v>
                </c:pt>
                <c:pt idx="2055">
                  <c:v>0.14815925863396201</c:v>
                </c:pt>
                <c:pt idx="2056">
                  <c:v>0.15670645473320802</c:v>
                </c:pt>
                <c:pt idx="2057">
                  <c:v>0.15327251145033099</c:v>
                </c:pt>
                <c:pt idx="2058">
                  <c:v>0.17107853019681399</c:v>
                </c:pt>
                <c:pt idx="2059">
                  <c:v>0.23056942377758799</c:v>
                </c:pt>
                <c:pt idx="2060">
                  <c:v>0.24987053154494401</c:v>
                </c:pt>
                <c:pt idx="2061">
                  <c:v>0.26056661979759005</c:v>
                </c:pt>
                <c:pt idx="2062">
                  <c:v>0.25645073164891102</c:v>
                </c:pt>
                <c:pt idx="2063">
                  <c:v>0.21716827446518899</c:v>
                </c:pt>
                <c:pt idx="2064">
                  <c:v>0.18177740171030804</c:v>
                </c:pt>
                <c:pt idx="2065">
                  <c:v>0.22391931137261503</c:v>
                </c:pt>
                <c:pt idx="2066">
                  <c:v>0.18736356806393101</c:v>
                </c:pt>
                <c:pt idx="2067">
                  <c:v>0.20913399477950201</c:v>
                </c:pt>
                <c:pt idx="2068">
                  <c:v>0.20417837921937498</c:v>
                </c:pt>
                <c:pt idx="2069">
                  <c:v>0.16540803293443604</c:v>
                </c:pt>
                <c:pt idx="2070">
                  <c:v>0.14038223220842999</c:v>
                </c:pt>
                <c:pt idx="2071">
                  <c:v>0.112584472702322</c:v>
                </c:pt>
                <c:pt idx="2072">
                  <c:v>9.6489167202646678E-2</c:v>
                </c:pt>
                <c:pt idx="2073">
                  <c:v>8.1487493407350092E-2</c:v>
                </c:pt>
                <c:pt idx="2074">
                  <c:v>6.963085853580249E-2</c:v>
                </c:pt>
                <c:pt idx="2075">
                  <c:v>6.386778868313181E-2</c:v>
                </c:pt>
                <c:pt idx="2076">
                  <c:v>4.9967154010584609E-2</c:v>
                </c:pt>
                <c:pt idx="2077">
                  <c:v>5.2404060897789408E-2</c:v>
                </c:pt>
                <c:pt idx="2078">
                  <c:v>5.1981909068255394E-2</c:v>
                </c:pt>
                <c:pt idx="2079">
                  <c:v>5.1095934279171806E-2</c:v>
                </c:pt>
                <c:pt idx="2080">
                  <c:v>8.7628477745657407E-2</c:v>
                </c:pt>
                <c:pt idx="2081">
                  <c:v>0.18943635303277706</c:v>
                </c:pt>
                <c:pt idx="2082">
                  <c:v>0.33906147736337711</c:v>
                </c:pt>
                <c:pt idx="2083">
                  <c:v>0.43920724160192293</c:v>
                </c:pt>
                <c:pt idx="2084">
                  <c:v>0.53294183716608623</c:v>
                </c:pt>
                <c:pt idx="2085">
                  <c:v>0.58963768157514784</c:v>
                </c:pt>
                <c:pt idx="2086">
                  <c:v>0.62969842339907034</c:v>
                </c:pt>
                <c:pt idx="2087">
                  <c:v>0.6517198110689052</c:v>
                </c:pt>
                <c:pt idx="2088">
                  <c:v>0.65809520132967425</c:v>
                </c:pt>
                <c:pt idx="2089">
                  <c:v>0.73370623748244412</c:v>
                </c:pt>
                <c:pt idx="2090">
                  <c:v>0.72426707418462299</c:v>
                </c:pt>
                <c:pt idx="2091">
                  <c:v>0.83667811236920719</c:v>
                </c:pt>
                <c:pt idx="2092">
                  <c:v>0.87048410530531384</c:v>
                </c:pt>
                <c:pt idx="2093">
                  <c:v>0.85830102747489623</c:v>
                </c:pt>
                <c:pt idx="2094">
                  <c:v>0.85736834475495882</c:v>
                </c:pt>
                <c:pt idx="2095">
                  <c:v>0.79893315757383609</c:v>
                </c:pt>
                <c:pt idx="2096">
                  <c:v>0.74208751571110099</c:v>
                </c:pt>
                <c:pt idx="2097">
                  <c:v>0.76544609526060303</c:v>
                </c:pt>
                <c:pt idx="2098">
                  <c:v>0.75416598381883004</c:v>
                </c:pt>
                <c:pt idx="2099">
                  <c:v>0.70055821144525698</c:v>
                </c:pt>
                <c:pt idx="2100">
                  <c:v>0.64116506581178201</c:v>
                </c:pt>
                <c:pt idx="2101">
                  <c:v>0.72155654308709694</c:v>
                </c:pt>
                <c:pt idx="2102">
                  <c:v>0.72822092856857823</c:v>
                </c:pt>
                <c:pt idx="2103">
                  <c:v>0.733917155314734</c:v>
                </c:pt>
                <c:pt idx="2104">
                  <c:v>0.7219882873384591</c:v>
                </c:pt>
                <c:pt idx="2105">
                  <c:v>0.76640219114404196</c:v>
                </c:pt>
                <c:pt idx="2106">
                  <c:v>0.81155489936175584</c:v>
                </c:pt>
                <c:pt idx="2107">
                  <c:v>0.87558231919094387</c:v>
                </c:pt>
                <c:pt idx="2108">
                  <c:v>0.70431882959972403</c:v>
                </c:pt>
                <c:pt idx="2109">
                  <c:v>0.695470251075329</c:v>
                </c:pt>
                <c:pt idx="2110">
                  <c:v>0.55076566702026397</c:v>
                </c:pt>
                <c:pt idx="2111">
                  <c:v>0.46769104241529291</c:v>
                </c:pt>
                <c:pt idx="2112">
                  <c:v>0.359204092785396</c:v>
                </c:pt>
                <c:pt idx="2113">
                  <c:v>0.24664084119534502</c:v>
                </c:pt>
                <c:pt idx="2114">
                  <c:v>0.22955135588552902</c:v>
                </c:pt>
                <c:pt idx="2115">
                  <c:v>0.21756692642352299</c:v>
                </c:pt>
                <c:pt idx="2116">
                  <c:v>0.16628166859144602</c:v>
                </c:pt>
                <c:pt idx="2117">
                  <c:v>0.13863781273314696</c:v>
                </c:pt>
                <c:pt idx="2118">
                  <c:v>0.16245907966054196</c:v>
                </c:pt>
                <c:pt idx="2119">
                  <c:v>0.13276949746311803</c:v>
                </c:pt>
                <c:pt idx="2120">
                  <c:v>0.16077775338418598</c:v>
                </c:pt>
                <c:pt idx="2121">
                  <c:v>0.17431788194783002</c:v>
                </c:pt>
                <c:pt idx="2122">
                  <c:v>0.201141755205345</c:v>
                </c:pt>
                <c:pt idx="2123">
                  <c:v>0.275239245202831</c:v>
                </c:pt>
                <c:pt idx="2124">
                  <c:v>0.3488846751461821</c:v>
                </c:pt>
                <c:pt idx="2125">
                  <c:v>0.37178824583224312</c:v>
                </c:pt>
                <c:pt idx="2126">
                  <c:v>0.27478675767801902</c:v>
                </c:pt>
                <c:pt idx="2127">
                  <c:v>0.14638944759369701</c:v>
                </c:pt>
                <c:pt idx="2128">
                  <c:v>9.5254682508904509E-2</c:v>
                </c:pt>
                <c:pt idx="2129">
                  <c:v>9.4100696045348695E-2</c:v>
                </c:pt>
                <c:pt idx="2130">
                  <c:v>0.10315738271287499</c:v>
                </c:pt>
                <c:pt idx="2131">
                  <c:v>5.9614723230563112E-2</c:v>
                </c:pt>
                <c:pt idx="2132">
                  <c:v>6.7784498741981808E-2</c:v>
                </c:pt>
                <c:pt idx="2133">
                  <c:v>9.5434855637390709E-2</c:v>
                </c:pt>
                <c:pt idx="2134">
                  <c:v>0.12871410061459801</c:v>
                </c:pt>
                <c:pt idx="2135">
                  <c:v>0.18580390139331501</c:v>
                </c:pt>
                <c:pt idx="2136">
                  <c:v>0.31113585264795701</c:v>
                </c:pt>
                <c:pt idx="2137">
                  <c:v>0.23891860614375601</c:v>
                </c:pt>
                <c:pt idx="2138">
                  <c:v>0.23716294175018299</c:v>
                </c:pt>
                <c:pt idx="2139">
                  <c:v>0.28468337122236503</c:v>
                </c:pt>
                <c:pt idx="2140">
                  <c:v>0.48519762595799398</c:v>
                </c:pt>
                <c:pt idx="2141">
                  <c:v>0.72588101254734316</c:v>
                </c:pt>
                <c:pt idx="2142">
                  <c:v>0.5159525197230489</c:v>
                </c:pt>
                <c:pt idx="2143">
                  <c:v>0.38830589254496112</c:v>
                </c:pt>
                <c:pt idx="2144">
                  <c:v>0.28262439511754012</c:v>
                </c:pt>
                <c:pt idx="2145">
                  <c:v>0.21923995234372104</c:v>
                </c:pt>
                <c:pt idx="2146">
                  <c:v>0.14524298346714007</c:v>
                </c:pt>
                <c:pt idx="2147">
                  <c:v>0.14323484324467201</c:v>
                </c:pt>
                <c:pt idx="2148">
                  <c:v>0.12548238674883899</c:v>
                </c:pt>
                <c:pt idx="2149">
                  <c:v>9.5639056609624698E-2</c:v>
                </c:pt>
                <c:pt idx="2150">
                  <c:v>8.3365573661220022E-2</c:v>
                </c:pt>
                <c:pt idx="2151">
                  <c:v>0.11482344226659501</c:v>
                </c:pt>
                <c:pt idx="2152">
                  <c:v>0.21383327635247001</c:v>
                </c:pt>
                <c:pt idx="2153">
                  <c:v>0.21358491412823899</c:v>
                </c:pt>
                <c:pt idx="2154">
                  <c:v>0.38294973494434703</c:v>
                </c:pt>
                <c:pt idx="2155">
                  <c:v>0.35352537835586612</c:v>
                </c:pt>
                <c:pt idx="2156">
                  <c:v>0.26152922154876102</c:v>
                </c:pt>
                <c:pt idx="2157">
                  <c:v>0.200156513509993</c:v>
                </c:pt>
                <c:pt idx="2158">
                  <c:v>0.12601774358390302</c:v>
                </c:pt>
                <c:pt idx="2159">
                  <c:v>0.10293474289664602</c:v>
                </c:pt>
                <c:pt idx="2160">
                  <c:v>9.5987876457679519E-2</c:v>
                </c:pt>
                <c:pt idx="2161">
                  <c:v>0.11558278665505901</c:v>
                </c:pt>
                <c:pt idx="2162">
                  <c:v>0.11816124303368304</c:v>
                </c:pt>
                <c:pt idx="2163">
                  <c:v>0.15171825804139905</c:v>
                </c:pt>
                <c:pt idx="2164">
                  <c:v>0.14335697450847901</c:v>
                </c:pt>
                <c:pt idx="2165">
                  <c:v>8.7216873928244898E-2</c:v>
                </c:pt>
                <c:pt idx="2166">
                  <c:v>4.8270896849419501E-2</c:v>
                </c:pt>
                <c:pt idx="2167">
                  <c:v>6.4850480459306734E-2</c:v>
                </c:pt>
                <c:pt idx="2168">
                  <c:v>7.1689212766466795E-2</c:v>
                </c:pt>
                <c:pt idx="2169">
                  <c:v>8.1942943246698208E-2</c:v>
                </c:pt>
                <c:pt idx="2170">
                  <c:v>7.612026187081862E-2</c:v>
                </c:pt>
                <c:pt idx="2171">
                  <c:v>6.7540667099140417E-2</c:v>
                </c:pt>
                <c:pt idx="2172">
                  <c:v>9.8718586003391687E-2</c:v>
                </c:pt>
                <c:pt idx="2173">
                  <c:v>9.8320622900868321E-2</c:v>
                </c:pt>
                <c:pt idx="2174">
                  <c:v>0.101859249228337</c:v>
                </c:pt>
                <c:pt idx="2175">
                  <c:v>0.10479326792810703</c:v>
                </c:pt>
                <c:pt idx="2176">
                  <c:v>9.1845797406473098E-2</c:v>
                </c:pt>
                <c:pt idx="2177">
                  <c:v>6.3874103550163E-2</c:v>
                </c:pt>
                <c:pt idx="2178">
                  <c:v>6.5539008626529796E-2</c:v>
                </c:pt>
                <c:pt idx="2179">
                  <c:v>9.8017749488811118E-2</c:v>
                </c:pt>
                <c:pt idx="2180">
                  <c:v>0.16583772252680301</c:v>
                </c:pt>
                <c:pt idx="2181">
                  <c:v>0.21543941975319406</c:v>
                </c:pt>
                <c:pt idx="2182">
                  <c:v>0.29507338026850205</c:v>
                </c:pt>
                <c:pt idx="2183">
                  <c:v>0.46309746072987906</c:v>
                </c:pt>
                <c:pt idx="2184">
                  <c:v>0.65659475490889618</c:v>
                </c:pt>
                <c:pt idx="2185">
                  <c:v>0.78187291618614108</c:v>
                </c:pt>
                <c:pt idx="2186">
                  <c:v>0.725181403732851</c:v>
                </c:pt>
                <c:pt idx="2187">
                  <c:v>0.76073985876099615</c:v>
                </c:pt>
                <c:pt idx="2188">
                  <c:v>0.45679465521540802</c:v>
                </c:pt>
                <c:pt idx="2189">
                  <c:v>0.24739401532796101</c:v>
                </c:pt>
                <c:pt idx="2190">
                  <c:v>0.14930481670547799</c:v>
                </c:pt>
                <c:pt idx="2191">
                  <c:v>0.13828005707146704</c:v>
                </c:pt>
                <c:pt idx="2192">
                  <c:v>0.13452749019779306</c:v>
                </c:pt>
                <c:pt idx="2193">
                  <c:v>0.13290769934208399</c:v>
                </c:pt>
                <c:pt idx="2194">
                  <c:v>0.13639533990807901</c:v>
                </c:pt>
                <c:pt idx="2195">
                  <c:v>8.0471579943785385E-2</c:v>
                </c:pt>
                <c:pt idx="2196">
                  <c:v>6.2173667263535105E-2</c:v>
                </c:pt>
                <c:pt idx="2197">
                  <c:v>9.0029226263261319E-2</c:v>
                </c:pt>
                <c:pt idx="2198">
                  <c:v>8.9178962554512228E-2</c:v>
                </c:pt>
                <c:pt idx="2199">
                  <c:v>0.10755961167665401</c:v>
                </c:pt>
                <c:pt idx="2200">
                  <c:v>0.106441895070543</c:v>
                </c:pt>
                <c:pt idx="2201">
                  <c:v>0.11640912063712898</c:v>
                </c:pt>
                <c:pt idx="2202">
                  <c:v>0.13041863276498702</c:v>
                </c:pt>
                <c:pt idx="2203">
                  <c:v>0.13256323520770302</c:v>
                </c:pt>
                <c:pt idx="2204">
                  <c:v>0.12345153930584699</c:v>
                </c:pt>
                <c:pt idx="2205">
                  <c:v>9.3374272877778594E-2</c:v>
                </c:pt>
                <c:pt idx="2206">
                  <c:v>5.4850888795416303E-2</c:v>
                </c:pt>
                <c:pt idx="2207">
                  <c:v>5.149890755374241E-2</c:v>
                </c:pt>
                <c:pt idx="2208">
                  <c:v>4.872644995155271E-2</c:v>
                </c:pt>
                <c:pt idx="2209">
                  <c:v>4.6131447666768986E-2</c:v>
                </c:pt>
                <c:pt idx="2210">
                  <c:v>4.7562869674121599E-2</c:v>
                </c:pt>
                <c:pt idx="2211">
                  <c:v>4.4008253726160705E-2</c:v>
                </c:pt>
                <c:pt idx="2212">
                  <c:v>4.1066969293420102E-2</c:v>
                </c:pt>
                <c:pt idx="2213">
                  <c:v>5.3596816739777897E-2</c:v>
                </c:pt>
                <c:pt idx="2214">
                  <c:v>6.7833918160171119E-2</c:v>
                </c:pt>
                <c:pt idx="2215">
                  <c:v>8.4715818331172421E-2</c:v>
                </c:pt>
                <c:pt idx="2216">
                  <c:v>0.11205187976964</c:v>
                </c:pt>
                <c:pt idx="2217">
                  <c:v>0.14232145384569703</c:v>
                </c:pt>
                <c:pt idx="2218">
                  <c:v>0.17602836517359099</c:v>
                </c:pt>
                <c:pt idx="2219">
                  <c:v>0.21721414902845204</c:v>
                </c:pt>
                <c:pt idx="2220">
                  <c:v>0.26150991031979798</c:v>
                </c:pt>
                <c:pt idx="2221">
                  <c:v>0.33485364495973208</c:v>
                </c:pt>
                <c:pt idx="2222">
                  <c:v>0.43569866686804304</c:v>
                </c:pt>
                <c:pt idx="2223">
                  <c:v>0.56428735943406194</c:v>
                </c:pt>
                <c:pt idx="2224">
                  <c:v>0.69248485737815613</c:v>
                </c:pt>
                <c:pt idx="2225">
                  <c:v>0.74282602990569702</c:v>
                </c:pt>
                <c:pt idx="2226">
                  <c:v>0.77316356521036089</c:v>
                </c:pt>
                <c:pt idx="2227">
                  <c:v>0.7877797305307972</c:v>
                </c:pt>
                <c:pt idx="2228">
                  <c:v>0.75944429757502818</c:v>
                </c:pt>
                <c:pt idx="2229">
                  <c:v>0.75897086892951415</c:v>
                </c:pt>
                <c:pt idx="2230">
                  <c:v>0.78918557333463302</c:v>
                </c:pt>
                <c:pt idx="2231">
                  <c:v>0.74330757609426301</c:v>
                </c:pt>
                <c:pt idx="2232">
                  <c:v>0.67564545337844129</c:v>
                </c:pt>
                <c:pt idx="2233">
                  <c:v>0.67989040413733315</c:v>
                </c:pt>
                <c:pt idx="2234">
                  <c:v>0.70440629514012998</c:v>
                </c:pt>
                <c:pt idx="2235">
                  <c:v>0.69460969394311622</c:v>
                </c:pt>
                <c:pt idx="2236">
                  <c:v>0.72882901722660121</c:v>
                </c:pt>
                <c:pt idx="2237">
                  <c:v>0.71123126550579208</c:v>
                </c:pt>
                <c:pt idx="2238">
                  <c:v>0.68115132178827098</c:v>
                </c:pt>
                <c:pt idx="2239">
                  <c:v>0.659637528187904</c:v>
                </c:pt>
                <c:pt idx="2240">
                  <c:v>0.82511802213556595</c:v>
                </c:pt>
                <c:pt idx="2241">
                  <c:v>0.99278152652589413</c:v>
                </c:pt>
                <c:pt idx="2242">
                  <c:v>1.0072781183667869</c:v>
                </c:pt>
                <c:pt idx="2243">
                  <c:v>1.05127894912486</c:v>
                </c:pt>
                <c:pt idx="2244">
                  <c:v>1.0681521249567476</c:v>
                </c:pt>
                <c:pt idx="2245">
                  <c:v>1.0899377052640857</c:v>
                </c:pt>
                <c:pt idx="2246">
                  <c:v>1.0388044939103267</c:v>
                </c:pt>
                <c:pt idx="2247">
                  <c:v>0.91779821478420709</c:v>
                </c:pt>
                <c:pt idx="2248">
                  <c:v>0.85029779059399413</c:v>
                </c:pt>
                <c:pt idx="2249">
                  <c:v>0.90934738918565583</c:v>
                </c:pt>
                <c:pt idx="2250">
                  <c:v>0.97185027802764301</c:v>
                </c:pt>
                <c:pt idx="2251">
                  <c:v>0.88217332367534396</c:v>
                </c:pt>
                <c:pt idx="2252">
                  <c:v>0.80579743716813124</c:v>
                </c:pt>
                <c:pt idx="2253">
                  <c:v>0.73471116266086511</c:v>
                </c:pt>
                <c:pt idx="2254">
                  <c:v>0.69998222031828805</c:v>
                </c:pt>
                <c:pt idx="2255">
                  <c:v>0.63813437689036001</c:v>
                </c:pt>
                <c:pt idx="2256">
                  <c:v>0.55217715521845601</c:v>
                </c:pt>
                <c:pt idx="2257">
                  <c:v>0.4105845661424361</c:v>
                </c:pt>
                <c:pt idx="2258">
                  <c:v>0.29732647702048109</c:v>
                </c:pt>
                <c:pt idx="2259">
                  <c:v>0.27125011184585107</c:v>
                </c:pt>
                <c:pt idx="2260">
                  <c:v>0.25373421811786101</c:v>
                </c:pt>
                <c:pt idx="2261">
                  <c:v>0.21545862811291502</c:v>
                </c:pt>
                <c:pt idx="2262">
                  <c:v>0.17767608128607701</c:v>
                </c:pt>
                <c:pt idx="2263">
                  <c:v>0.167162019650441</c:v>
                </c:pt>
                <c:pt idx="2264">
                  <c:v>0.137140946671545</c:v>
                </c:pt>
                <c:pt idx="2265">
                  <c:v>0.105720496644593</c:v>
                </c:pt>
                <c:pt idx="2266">
                  <c:v>9.3566777198884121E-2</c:v>
                </c:pt>
                <c:pt idx="2267">
                  <c:v>0.11744707027864001</c:v>
                </c:pt>
                <c:pt idx="2268">
                  <c:v>0.16416334443550401</c:v>
                </c:pt>
                <c:pt idx="2269">
                  <c:v>0.27370482567332499</c:v>
                </c:pt>
                <c:pt idx="2270">
                  <c:v>0.32767406849451514</c:v>
                </c:pt>
                <c:pt idx="2271">
                  <c:v>0.43562039513770912</c:v>
                </c:pt>
                <c:pt idx="2272">
                  <c:v>0.55965968720815018</c:v>
                </c:pt>
                <c:pt idx="2273">
                  <c:v>0.63034121237228824</c:v>
                </c:pt>
                <c:pt idx="2274">
                  <c:v>0.63429191591112111</c:v>
                </c:pt>
                <c:pt idx="2275">
                  <c:v>0.57261675289008407</c:v>
                </c:pt>
                <c:pt idx="2276">
                  <c:v>0.59636493927687984</c:v>
                </c:pt>
                <c:pt idx="2277">
                  <c:v>0.58887043475460399</c:v>
                </c:pt>
                <c:pt idx="2278">
                  <c:v>0.58650915825020988</c:v>
                </c:pt>
                <c:pt idx="2279">
                  <c:v>0.54621193539179103</c:v>
                </c:pt>
                <c:pt idx="2280">
                  <c:v>0.55218688383872494</c:v>
                </c:pt>
                <c:pt idx="2281">
                  <c:v>0.540297768455133</c:v>
                </c:pt>
                <c:pt idx="2282">
                  <c:v>0.48429992830349</c:v>
                </c:pt>
                <c:pt idx="2283">
                  <c:v>0.43339797611882608</c:v>
                </c:pt>
                <c:pt idx="2284">
                  <c:v>0.38138761655971504</c:v>
                </c:pt>
                <c:pt idx="2285">
                  <c:v>0.33561876325932616</c:v>
                </c:pt>
                <c:pt idx="2286">
                  <c:v>0.2708659643318671</c:v>
                </c:pt>
                <c:pt idx="2287">
                  <c:v>0.23749098207091604</c:v>
                </c:pt>
                <c:pt idx="2288">
                  <c:v>0.20178660369859697</c:v>
                </c:pt>
                <c:pt idx="2289">
                  <c:v>0.19501705594295299</c:v>
                </c:pt>
                <c:pt idx="2290">
                  <c:v>0.16011611780787499</c:v>
                </c:pt>
                <c:pt idx="2291">
                  <c:v>0.11561634083641502</c:v>
                </c:pt>
                <c:pt idx="2292">
                  <c:v>0.104689556262769</c:v>
                </c:pt>
                <c:pt idx="2293">
                  <c:v>9.5925929963617942E-2</c:v>
                </c:pt>
                <c:pt idx="2294">
                  <c:v>0.11529158461139299</c:v>
                </c:pt>
                <c:pt idx="2295">
                  <c:v>0.17853965588281803</c:v>
                </c:pt>
                <c:pt idx="2296">
                  <c:v>0.23079037304009004</c:v>
                </c:pt>
                <c:pt idx="2297">
                  <c:v>0.26110615939086607</c:v>
                </c:pt>
                <c:pt idx="2298">
                  <c:v>0.25553491064790201</c:v>
                </c:pt>
                <c:pt idx="2299">
                  <c:v>0.17465410969197501</c:v>
                </c:pt>
                <c:pt idx="2300">
                  <c:v>0.122849452859879</c:v>
                </c:pt>
                <c:pt idx="2301">
                  <c:v>9.94160796834717E-2</c:v>
                </c:pt>
                <c:pt idx="2302">
                  <c:v>8.6012729346832614E-2</c:v>
                </c:pt>
                <c:pt idx="2303">
                  <c:v>9.4717209597303315E-2</c:v>
                </c:pt>
                <c:pt idx="2304">
                  <c:v>9.3840105801890908E-2</c:v>
                </c:pt>
                <c:pt idx="2305">
                  <c:v>0.108588913159232</c:v>
                </c:pt>
                <c:pt idx="2306">
                  <c:v>9.788742127814358E-2</c:v>
                </c:pt>
                <c:pt idx="2307">
                  <c:v>0.10217891327404401</c:v>
                </c:pt>
                <c:pt idx="2308">
                  <c:v>9.9494104542607209E-2</c:v>
                </c:pt>
                <c:pt idx="2309">
                  <c:v>9.5206635217643318E-2</c:v>
                </c:pt>
                <c:pt idx="2310">
                  <c:v>9.3228344630096341E-2</c:v>
                </c:pt>
                <c:pt idx="2311">
                  <c:v>8.8235947551556532E-2</c:v>
                </c:pt>
                <c:pt idx="2312">
                  <c:v>8.8842524017040417E-2</c:v>
                </c:pt>
                <c:pt idx="2313">
                  <c:v>8.5366891376229923E-2</c:v>
                </c:pt>
                <c:pt idx="2314">
                  <c:v>8.4038518325188008E-2</c:v>
                </c:pt>
                <c:pt idx="2315">
                  <c:v>9.9860926333814229E-2</c:v>
                </c:pt>
                <c:pt idx="2316">
                  <c:v>0.129532162709042</c:v>
                </c:pt>
                <c:pt idx="2317">
                  <c:v>0.22267149642017101</c:v>
                </c:pt>
                <c:pt idx="2318">
                  <c:v>0.40357380123642306</c:v>
                </c:pt>
                <c:pt idx="2319">
                  <c:v>0.41140424910664708</c:v>
                </c:pt>
                <c:pt idx="2320">
                  <c:v>0.300743268546045</c:v>
                </c:pt>
                <c:pt idx="2321">
                  <c:v>0.15706684417999106</c:v>
                </c:pt>
                <c:pt idx="2322">
                  <c:v>0.11963693171361803</c:v>
                </c:pt>
                <c:pt idx="2323">
                  <c:v>8.9161076835611197E-2</c:v>
                </c:pt>
                <c:pt idx="2324">
                  <c:v>7.6451810766085787E-2</c:v>
                </c:pt>
                <c:pt idx="2325">
                  <c:v>7.8000623097983904E-2</c:v>
                </c:pt>
                <c:pt idx="2326">
                  <c:v>7.7057415610293598E-2</c:v>
                </c:pt>
                <c:pt idx="2327">
                  <c:v>7.46318087678184E-2</c:v>
                </c:pt>
                <c:pt idx="2328">
                  <c:v>7.1595451871241819E-2</c:v>
                </c:pt>
                <c:pt idx="2329">
                  <c:v>6.9237260797254396E-2</c:v>
                </c:pt>
                <c:pt idx="2330">
                  <c:v>6.7596308379068298E-2</c:v>
                </c:pt>
                <c:pt idx="2331">
                  <c:v>6.7639394497191793E-2</c:v>
                </c:pt>
                <c:pt idx="2332">
                  <c:v>6.8119334625547812E-2</c:v>
                </c:pt>
                <c:pt idx="2333">
                  <c:v>6.789925764712422E-2</c:v>
                </c:pt>
                <c:pt idx="2334">
                  <c:v>6.7970001520302595E-2</c:v>
                </c:pt>
                <c:pt idx="2335">
                  <c:v>6.8399011735983894E-2</c:v>
                </c:pt>
                <c:pt idx="2336">
                  <c:v>8.0103010846316491E-2</c:v>
                </c:pt>
                <c:pt idx="2337">
                  <c:v>8.6560711711442209E-2</c:v>
                </c:pt>
                <c:pt idx="2338">
                  <c:v>8.4315613126962313E-2</c:v>
                </c:pt>
                <c:pt idx="2339">
                  <c:v>8.4163926460006908E-2</c:v>
                </c:pt>
                <c:pt idx="2340">
                  <c:v>9.2833282123752692E-2</c:v>
                </c:pt>
                <c:pt idx="2341">
                  <c:v>0.101030563569736</c:v>
                </c:pt>
                <c:pt idx="2342">
                  <c:v>0.11356162873799101</c:v>
                </c:pt>
                <c:pt idx="2343">
                  <c:v>0.14404941504813704</c:v>
                </c:pt>
                <c:pt idx="2344">
                  <c:v>0.14629314254981704</c:v>
                </c:pt>
                <c:pt idx="2345">
                  <c:v>0.10977671379797303</c:v>
                </c:pt>
                <c:pt idx="2346">
                  <c:v>0.117913600898416</c:v>
                </c:pt>
                <c:pt idx="2347">
                  <c:v>0.16707514552254499</c:v>
                </c:pt>
                <c:pt idx="2348">
                  <c:v>0.19731681317489203</c:v>
                </c:pt>
                <c:pt idx="2349">
                  <c:v>0.13670461838759501</c:v>
                </c:pt>
                <c:pt idx="2350">
                  <c:v>0.136352059104762</c:v>
                </c:pt>
                <c:pt idx="2351">
                  <c:v>0.12749895590822299</c:v>
                </c:pt>
                <c:pt idx="2352">
                  <c:v>0.16852694329770801</c:v>
                </c:pt>
                <c:pt idx="2353">
                  <c:v>0.15718080068623499</c:v>
                </c:pt>
                <c:pt idx="2354">
                  <c:v>0.11542258573757802</c:v>
                </c:pt>
                <c:pt idx="2355">
                  <c:v>0.119558622816962</c:v>
                </c:pt>
                <c:pt idx="2356">
                  <c:v>0.13048876187909803</c:v>
                </c:pt>
                <c:pt idx="2357">
                  <c:v>0.13626241509699105</c:v>
                </c:pt>
                <c:pt idx="2358">
                  <c:v>0.15039387765420101</c:v>
                </c:pt>
                <c:pt idx="2359">
                  <c:v>0.12624987378653599</c:v>
                </c:pt>
                <c:pt idx="2360">
                  <c:v>0.11018118106368502</c:v>
                </c:pt>
                <c:pt idx="2361">
                  <c:v>0.11612412194909703</c:v>
                </c:pt>
                <c:pt idx="2362">
                  <c:v>0.13539056382614101</c:v>
                </c:pt>
                <c:pt idx="2363">
                  <c:v>0.16616353434195497</c:v>
                </c:pt>
                <c:pt idx="2364">
                  <c:v>0.18840425090470703</c:v>
                </c:pt>
                <c:pt idx="2365">
                  <c:v>0.21848283193992904</c:v>
                </c:pt>
                <c:pt idx="2366">
                  <c:v>0.29405224687256298</c:v>
                </c:pt>
                <c:pt idx="2367">
                  <c:v>0.269763185098439</c:v>
                </c:pt>
                <c:pt idx="2368">
                  <c:v>0.22551764456688403</c:v>
                </c:pt>
                <c:pt idx="2369">
                  <c:v>0.19458007544949199</c:v>
                </c:pt>
                <c:pt idx="2370">
                  <c:v>0.18792390866723102</c:v>
                </c:pt>
                <c:pt idx="2371">
                  <c:v>0.17999878296091903</c:v>
                </c:pt>
                <c:pt idx="2372">
                  <c:v>0.17945989604951601</c:v>
                </c:pt>
                <c:pt idx="2373">
                  <c:v>0.18941530857714708</c:v>
                </c:pt>
                <c:pt idx="2374">
                  <c:v>0.15958539160114601</c:v>
                </c:pt>
                <c:pt idx="2375">
                  <c:v>0.14813581266443701</c:v>
                </c:pt>
                <c:pt idx="2376">
                  <c:v>0.19234920786927803</c:v>
                </c:pt>
                <c:pt idx="2377">
                  <c:v>0.16827087482898498</c:v>
                </c:pt>
                <c:pt idx="2378">
                  <c:v>0.129523140096659</c:v>
                </c:pt>
                <c:pt idx="2379">
                  <c:v>0.120393392739022</c:v>
                </c:pt>
                <c:pt idx="2380">
                  <c:v>9.2814765855528489E-2</c:v>
                </c:pt>
                <c:pt idx="2381">
                  <c:v>8.3276786127613203E-2</c:v>
                </c:pt>
                <c:pt idx="2382">
                  <c:v>7.8048077656273904E-2</c:v>
                </c:pt>
                <c:pt idx="2383">
                  <c:v>7.2787342700213503E-2</c:v>
                </c:pt>
                <c:pt idx="2384">
                  <c:v>7.1909273442396809E-2</c:v>
                </c:pt>
                <c:pt idx="2385">
                  <c:v>7.0299944007949616E-2</c:v>
                </c:pt>
                <c:pt idx="2386">
                  <c:v>7.3059513012798019E-2</c:v>
                </c:pt>
                <c:pt idx="2387">
                  <c:v>8.2248892418457314E-2</c:v>
                </c:pt>
                <c:pt idx="2388">
                  <c:v>0.11527282747431601</c:v>
                </c:pt>
                <c:pt idx="2389">
                  <c:v>0.14802838902359103</c:v>
                </c:pt>
                <c:pt idx="2390">
                  <c:v>0.11394937466065598</c:v>
                </c:pt>
                <c:pt idx="2391">
                  <c:v>9.0323353227395903E-2</c:v>
                </c:pt>
                <c:pt idx="2392">
                  <c:v>9.6208415701466515E-2</c:v>
                </c:pt>
                <c:pt idx="2393">
                  <c:v>0.14221146458554704</c:v>
                </c:pt>
                <c:pt idx="2394">
                  <c:v>0.138092006688668</c:v>
                </c:pt>
                <c:pt idx="2395">
                  <c:v>0.13605832156145703</c:v>
                </c:pt>
                <c:pt idx="2396">
                  <c:v>0.101867683861777</c:v>
                </c:pt>
                <c:pt idx="2397">
                  <c:v>9.788871094881077E-2</c:v>
                </c:pt>
                <c:pt idx="2398">
                  <c:v>9.9416451945365303E-2</c:v>
                </c:pt>
                <c:pt idx="2399">
                  <c:v>9.7241221701131877E-2</c:v>
                </c:pt>
                <c:pt idx="2400">
                  <c:v>0.12712420804962196</c:v>
                </c:pt>
                <c:pt idx="2401">
                  <c:v>0.143457477698757</c:v>
                </c:pt>
                <c:pt idx="2402">
                  <c:v>0.12188274199509201</c:v>
                </c:pt>
                <c:pt idx="2403">
                  <c:v>0.11532008816658001</c:v>
                </c:pt>
                <c:pt idx="2404">
                  <c:v>9.5730126375229554E-2</c:v>
                </c:pt>
                <c:pt idx="2405">
                  <c:v>8.2824123922767598E-2</c:v>
                </c:pt>
                <c:pt idx="2406">
                  <c:v>8.1807883884311303E-2</c:v>
                </c:pt>
                <c:pt idx="2407">
                  <c:v>8.0433377418412194E-2</c:v>
                </c:pt>
                <c:pt idx="2408">
                  <c:v>7.9242071147241008E-2</c:v>
                </c:pt>
                <c:pt idx="2409">
                  <c:v>8.6021095409617609E-2</c:v>
                </c:pt>
                <c:pt idx="2410">
                  <c:v>0.10491875198995401</c:v>
                </c:pt>
                <c:pt idx="2411">
                  <c:v>0.11902235492858103</c:v>
                </c:pt>
                <c:pt idx="2412">
                  <c:v>0.12770639136116702</c:v>
                </c:pt>
                <c:pt idx="2413">
                  <c:v>0.15036626007192802</c:v>
                </c:pt>
                <c:pt idx="2414">
                  <c:v>0.15808732730630704</c:v>
                </c:pt>
                <c:pt idx="2415">
                  <c:v>0.16333661263859198</c:v>
                </c:pt>
                <c:pt idx="2416">
                  <c:v>0.17298459530102503</c:v>
                </c:pt>
                <c:pt idx="2417">
                  <c:v>0.11299610836805102</c:v>
                </c:pt>
                <c:pt idx="2418">
                  <c:v>0.10312536264963401</c:v>
                </c:pt>
                <c:pt idx="2419">
                  <c:v>0.103820413842601</c:v>
                </c:pt>
                <c:pt idx="2420">
                  <c:v>0.117082828415927</c:v>
                </c:pt>
                <c:pt idx="2421">
                  <c:v>0.15534608699364899</c:v>
                </c:pt>
                <c:pt idx="2422">
                  <c:v>0.18465755961983898</c:v>
                </c:pt>
                <c:pt idx="2423">
                  <c:v>0.17319250130244199</c:v>
                </c:pt>
                <c:pt idx="2424">
                  <c:v>0.16213935816126904</c:v>
                </c:pt>
                <c:pt idx="2425">
                  <c:v>0.125550635975235</c:v>
                </c:pt>
                <c:pt idx="2426">
                  <c:v>0.10567249413733898</c:v>
                </c:pt>
                <c:pt idx="2427">
                  <c:v>9.0996548716895526E-2</c:v>
                </c:pt>
                <c:pt idx="2428">
                  <c:v>8.5461911518492015E-2</c:v>
                </c:pt>
                <c:pt idx="2429">
                  <c:v>8.1192786281507182E-2</c:v>
                </c:pt>
                <c:pt idx="2430">
                  <c:v>8.1947227528285579E-2</c:v>
                </c:pt>
                <c:pt idx="2431">
                  <c:v>8.2982864093180689E-2</c:v>
                </c:pt>
                <c:pt idx="2432">
                  <c:v>9.1823196315169428E-2</c:v>
                </c:pt>
                <c:pt idx="2433">
                  <c:v>0.10143619266885902</c:v>
                </c:pt>
                <c:pt idx="2434">
                  <c:v>0.117729317070835</c:v>
                </c:pt>
                <c:pt idx="2435">
                  <c:v>0.12464006631223001</c:v>
                </c:pt>
                <c:pt idx="2436">
                  <c:v>0.18886304866752102</c:v>
                </c:pt>
                <c:pt idx="2437">
                  <c:v>0.33902299992797819</c:v>
                </c:pt>
                <c:pt idx="2438">
                  <c:v>0.40019105370252994</c:v>
                </c:pt>
                <c:pt idx="2439">
                  <c:v>0.48209805429779101</c:v>
                </c:pt>
                <c:pt idx="2440">
                  <c:v>0.40996363097544808</c:v>
                </c:pt>
                <c:pt idx="2441">
                  <c:v>0.28328182106890398</c:v>
                </c:pt>
                <c:pt idx="2442">
                  <c:v>0.18800533264530606</c:v>
                </c:pt>
                <c:pt idx="2443">
                  <c:v>0.14303139400701503</c:v>
                </c:pt>
                <c:pt idx="2444">
                  <c:v>0.18584526956465003</c:v>
                </c:pt>
                <c:pt idx="2445">
                  <c:v>0.26964149187956404</c:v>
                </c:pt>
                <c:pt idx="2446">
                  <c:v>0.37763799750481514</c:v>
                </c:pt>
                <c:pt idx="2447">
                  <c:v>0.45015449442419492</c:v>
                </c:pt>
                <c:pt idx="2448">
                  <c:v>0.45978689958553298</c:v>
                </c:pt>
                <c:pt idx="2449">
                  <c:v>0.42968248043140306</c:v>
                </c:pt>
                <c:pt idx="2450">
                  <c:v>0.34294853613640502</c:v>
                </c:pt>
                <c:pt idx="2451">
                  <c:v>0.23454519393427403</c:v>
                </c:pt>
                <c:pt idx="2452">
                  <c:v>0.18915185814693503</c:v>
                </c:pt>
                <c:pt idx="2453">
                  <c:v>0.18541907672239108</c:v>
                </c:pt>
                <c:pt idx="2454">
                  <c:v>0.22230268406255696</c:v>
                </c:pt>
                <c:pt idx="2455">
                  <c:v>0.21177763611560499</c:v>
                </c:pt>
                <c:pt idx="2456">
                  <c:v>0.18105118389491404</c:v>
                </c:pt>
                <c:pt idx="2457">
                  <c:v>0.17258690810962801</c:v>
                </c:pt>
                <c:pt idx="2458">
                  <c:v>0.204851115573112</c:v>
                </c:pt>
                <c:pt idx="2459">
                  <c:v>0.23307139299322999</c:v>
                </c:pt>
                <c:pt idx="2460">
                  <c:v>0.2702268899734071</c:v>
                </c:pt>
                <c:pt idx="2461">
                  <c:v>0.33788803663495209</c:v>
                </c:pt>
                <c:pt idx="2462">
                  <c:v>0.42763245628357399</c:v>
                </c:pt>
                <c:pt idx="2463">
                  <c:v>0.55169985470488725</c:v>
                </c:pt>
                <c:pt idx="2464">
                  <c:v>0.72392754923919611</c:v>
                </c:pt>
                <c:pt idx="2465">
                  <c:v>0.76973982751640624</c:v>
                </c:pt>
                <c:pt idx="2466">
                  <c:v>0.74088863628875823</c:v>
                </c:pt>
                <c:pt idx="2467">
                  <c:v>0.78794279571918502</c:v>
                </c:pt>
                <c:pt idx="2468">
                  <c:v>0.80744182805219411</c:v>
                </c:pt>
                <c:pt idx="2469">
                  <c:v>0.80775631002657711</c:v>
                </c:pt>
                <c:pt idx="2470">
                  <c:v>0.81013453421984505</c:v>
                </c:pt>
                <c:pt idx="2471">
                  <c:v>0.75191158403653702</c:v>
                </c:pt>
                <c:pt idx="2472">
                  <c:v>0.72437990244351425</c:v>
                </c:pt>
                <c:pt idx="2473">
                  <c:v>0.61309850752701711</c:v>
                </c:pt>
                <c:pt idx="2474">
                  <c:v>0.57220055844074902</c:v>
                </c:pt>
                <c:pt idx="2475">
                  <c:v>0.55954192436373895</c:v>
                </c:pt>
                <c:pt idx="2476">
                  <c:v>0.61030278452918907</c:v>
                </c:pt>
                <c:pt idx="2477">
                  <c:v>0.64195333145915312</c:v>
                </c:pt>
                <c:pt idx="2478">
                  <c:v>0.66801643841175895</c:v>
                </c:pt>
                <c:pt idx="2479">
                  <c:v>0.72291213729112502</c:v>
                </c:pt>
                <c:pt idx="2480">
                  <c:v>0.74486093156175304</c:v>
                </c:pt>
                <c:pt idx="2481">
                  <c:v>0.6837180880062359</c:v>
                </c:pt>
                <c:pt idx="2482">
                  <c:v>0.66519227877752507</c:v>
                </c:pt>
                <c:pt idx="2483">
                  <c:v>0.68929042133753204</c:v>
                </c:pt>
                <c:pt idx="2484">
                  <c:v>0.70986409326581013</c:v>
                </c:pt>
                <c:pt idx="2485">
                  <c:v>0.69309981847910818</c:v>
                </c:pt>
                <c:pt idx="2486">
                  <c:v>0.69378878611650607</c:v>
                </c:pt>
                <c:pt idx="2487">
                  <c:v>0.69023660976103185</c:v>
                </c:pt>
                <c:pt idx="2488">
                  <c:v>0.69712112041533003</c:v>
                </c:pt>
                <c:pt idx="2489">
                  <c:v>0.66769423748957346</c:v>
                </c:pt>
                <c:pt idx="2490">
                  <c:v>0.60574570121690507</c:v>
                </c:pt>
                <c:pt idx="2491">
                  <c:v>0.59677180026410115</c:v>
                </c:pt>
                <c:pt idx="2492">
                  <c:v>0.60397585176941815</c:v>
                </c:pt>
                <c:pt idx="2493">
                  <c:v>0.57775721057326612</c:v>
                </c:pt>
                <c:pt idx="2494">
                  <c:v>0.50091383511250498</c:v>
                </c:pt>
                <c:pt idx="2495">
                  <c:v>0.4197666622672821</c:v>
                </c:pt>
                <c:pt idx="2496">
                  <c:v>0.38586235520495515</c:v>
                </c:pt>
                <c:pt idx="2497">
                  <c:v>0.30643084924470704</c:v>
                </c:pt>
                <c:pt idx="2498">
                  <c:v>0.22804933927265902</c:v>
                </c:pt>
                <c:pt idx="2499">
                  <c:v>0.21954915778082107</c:v>
                </c:pt>
                <c:pt idx="2500">
                  <c:v>0.32475434836059108</c:v>
                </c:pt>
                <c:pt idx="2501">
                  <c:v>0.40241093130696604</c:v>
                </c:pt>
                <c:pt idx="2502">
                  <c:v>0.40946602972700608</c:v>
                </c:pt>
                <c:pt idx="2503">
                  <c:v>0.35855018422282403</c:v>
                </c:pt>
                <c:pt idx="2504">
                  <c:v>0.29764252844011596</c:v>
                </c:pt>
                <c:pt idx="2505">
                  <c:v>0.25967452936853108</c:v>
                </c:pt>
                <c:pt idx="2506">
                  <c:v>0.28308010046949705</c:v>
                </c:pt>
                <c:pt idx="2507">
                  <c:v>0.27545998682238104</c:v>
                </c:pt>
                <c:pt idx="2508">
                  <c:v>0.22576049644758803</c:v>
                </c:pt>
                <c:pt idx="2509">
                  <c:v>0.22778985399342402</c:v>
                </c:pt>
                <c:pt idx="2510">
                  <c:v>0.20499504738130506</c:v>
                </c:pt>
                <c:pt idx="2511">
                  <c:v>0.19749601584974399</c:v>
                </c:pt>
                <c:pt idx="2512">
                  <c:v>0.19032112844342</c:v>
                </c:pt>
                <c:pt idx="2513">
                  <c:v>0.22026249827230404</c:v>
                </c:pt>
                <c:pt idx="2514">
                  <c:v>0.24285232669328197</c:v>
                </c:pt>
                <c:pt idx="2515">
                  <c:v>0.31064051420257005</c:v>
                </c:pt>
                <c:pt idx="2516">
                  <c:v>0.41760819335379007</c:v>
                </c:pt>
                <c:pt idx="2517">
                  <c:v>0.47820884180991008</c:v>
                </c:pt>
                <c:pt idx="2518">
                  <c:v>0.41433072568754803</c:v>
                </c:pt>
                <c:pt idx="2519">
                  <c:v>0.32049184194021907</c:v>
                </c:pt>
                <c:pt idx="2520">
                  <c:v>0.22705354261385094</c:v>
                </c:pt>
                <c:pt idx="2521">
                  <c:v>0.23586893607100604</c:v>
                </c:pt>
                <c:pt idx="2522">
                  <c:v>0.34090643901182005</c:v>
                </c:pt>
                <c:pt idx="2523">
                  <c:v>0.40355958961269506</c:v>
                </c:pt>
                <c:pt idx="2524">
                  <c:v>0.39546355287506008</c:v>
                </c:pt>
                <c:pt idx="2525">
                  <c:v>0.31746055940416007</c:v>
                </c:pt>
                <c:pt idx="2526">
                  <c:v>0.26244746522311502</c:v>
                </c:pt>
                <c:pt idx="2527">
                  <c:v>0.41591941668883498</c:v>
                </c:pt>
                <c:pt idx="2528">
                  <c:v>0.51028699318618898</c:v>
                </c:pt>
                <c:pt idx="2529">
                  <c:v>0.49903986096653202</c:v>
                </c:pt>
                <c:pt idx="2530">
                  <c:v>0.58049790640057308</c:v>
                </c:pt>
                <c:pt idx="2531">
                  <c:v>0.64946467382061002</c:v>
                </c:pt>
                <c:pt idx="2532">
                  <c:v>0.64628685651769813</c:v>
                </c:pt>
                <c:pt idx="2533">
                  <c:v>0.7231885839278529</c:v>
                </c:pt>
                <c:pt idx="2534">
                  <c:v>0.74012635812031302</c:v>
                </c:pt>
                <c:pt idx="2535">
                  <c:v>0.73458009756096898</c:v>
                </c:pt>
                <c:pt idx="2536">
                  <c:v>0.68496808340877413</c:v>
                </c:pt>
                <c:pt idx="2537">
                  <c:v>0.70747704282541501</c:v>
                </c:pt>
                <c:pt idx="2538">
                  <c:v>0.81021111951028002</c:v>
                </c:pt>
                <c:pt idx="2539">
                  <c:v>0.85453915877600384</c:v>
                </c:pt>
                <c:pt idx="2540">
                  <c:v>0.83564315673680312</c:v>
                </c:pt>
                <c:pt idx="2541">
                  <c:v>0.81491865640836814</c:v>
                </c:pt>
                <c:pt idx="2542">
                  <c:v>0.76669791099030415</c:v>
                </c:pt>
                <c:pt idx="2543">
                  <c:v>0.70066168292645203</c:v>
                </c:pt>
                <c:pt idx="2544">
                  <c:v>0.620178559616959</c:v>
                </c:pt>
                <c:pt idx="2545">
                  <c:v>0.58626459523773977</c:v>
                </c:pt>
                <c:pt idx="2546">
                  <c:v>0.47514585311186308</c:v>
                </c:pt>
                <c:pt idx="2547">
                  <c:v>0.36659109198633599</c:v>
                </c:pt>
                <c:pt idx="2548">
                  <c:v>0.28655200890440607</c:v>
                </c:pt>
                <c:pt idx="2549">
                  <c:v>0.29608930617722007</c:v>
                </c:pt>
                <c:pt idx="2550">
                  <c:v>0.42963264486771102</c:v>
                </c:pt>
                <c:pt idx="2551">
                  <c:v>0.51773568082391397</c:v>
                </c:pt>
                <c:pt idx="2552">
                  <c:v>0.53251010516495978</c:v>
                </c:pt>
                <c:pt idx="2553">
                  <c:v>0.45930108892488003</c:v>
                </c:pt>
                <c:pt idx="2554">
                  <c:v>0.37609676604377307</c:v>
                </c:pt>
                <c:pt idx="2555">
                  <c:v>0.29001023759999905</c:v>
                </c:pt>
                <c:pt idx="2556">
                  <c:v>0.20235721290311598</c:v>
                </c:pt>
                <c:pt idx="2557">
                  <c:v>0.15625427774581199</c:v>
                </c:pt>
                <c:pt idx="2558">
                  <c:v>0.16711242387567801</c:v>
                </c:pt>
                <c:pt idx="2559">
                  <c:v>0.18183414490237704</c:v>
                </c:pt>
                <c:pt idx="2560">
                  <c:v>0.19425712692213401</c:v>
                </c:pt>
                <c:pt idx="2561">
                  <c:v>0.19367754081022301</c:v>
                </c:pt>
                <c:pt idx="2562">
                  <c:v>0.14189415020823201</c:v>
                </c:pt>
                <c:pt idx="2563">
                  <c:v>0.12844011315378401</c:v>
                </c:pt>
                <c:pt idx="2564">
                  <c:v>0.13512211081226402</c:v>
                </c:pt>
                <c:pt idx="2565">
                  <c:v>8.9072561462058206E-2</c:v>
                </c:pt>
                <c:pt idx="2566">
                  <c:v>7.9108229934787819E-2</c:v>
                </c:pt>
                <c:pt idx="2567">
                  <c:v>7.7346931954965226E-2</c:v>
                </c:pt>
                <c:pt idx="2568">
                  <c:v>7.8669080888728413E-2</c:v>
                </c:pt>
                <c:pt idx="2569">
                  <c:v>7.6849703667036987E-2</c:v>
                </c:pt>
                <c:pt idx="2570">
                  <c:v>7.4371405466871598E-2</c:v>
                </c:pt>
                <c:pt idx="2571">
                  <c:v>7.4967962177831818E-2</c:v>
                </c:pt>
                <c:pt idx="2572">
                  <c:v>8.1148201729041081E-2</c:v>
                </c:pt>
                <c:pt idx="2573">
                  <c:v>8.5768787326484505E-2</c:v>
                </c:pt>
                <c:pt idx="2574">
                  <c:v>9.1463246858956182E-2</c:v>
                </c:pt>
                <c:pt idx="2575">
                  <c:v>9.6169369871112909E-2</c:v>
                </c:pt>
                <c:pt idx="2576">
                  <c:v>9.8849438826851418E-2</c:v>
                </c:pt>
                <c:pt idx="2577">
                  <c:v>9.5866558864532214E-2</c:v>
                </c:pt>
                <c:pt idx="2578">
                  <c:v>9.4014373514743829E-2</c:v>
                </c:pt>
                <c:pt idx="2579">
                  <c:v>9.3663042099468255E-2</c:v>
                </c:pt>
                <c:pt idx="2580">
                  <c:v>9.8322178415448505E-2</c:v>
                </c:pt>
                <c:pt idx="2581">
                  <c:v>0.11982043583289</c:v>
                </c:pt>
                <c:pt idx="2582">
                  <c:v>0.13372157297937698</c:v>
                </c:pt>
                <c:pt idx="2583">
                  <c:v>0.13923354710031999</c:v>
                </c:pt>
                <c:pt idx="2584">
                  <c:v>0.125279135291853</c:v>
                </c:pt>
                <c:pt idx="2585">
                  <c:v>0.10476015116780003</c:v>
                </c:pt>
                <c:pt idx="2586">
                  <c:v>0.10076686451111402</c:v>
                </c:pt>
                <c:pt idx="2587">
                  <c:v>8.8882272312478416E-2</c:v>
                </c:pt>
                <c:pt idx="2588">
                  <c:v>0.10902732131425399</c:v>
                </c:pt>
                <c:pt idx="2589">
                  <c:v>0.122450524618946</c:v>
                </c:pt>
                <c:pt idx="2590">
                  <c:v>0.12733372801472298</c:v>
                </c:pt>
                <c:pt idx="2591">
                  <c:v>9.7972472489140802E-2</c:v>
                </c:pt>
                <c:pt idx="2592">
                  <c:v>9.3420698756622123E-2</c:v>
                </c:pt>
                <c:pt idx="2593">
                  <c:v>8.5874093288250034E-2</c:v>
                </c:pt>
                <c:pt idx="2594">
                  <c:v>7.6752055948987818E-2</c:v>
                </c:pt>
                <c:pt idx="2595">
                  <c:v>7.9982420124702816E-2</c:v>
                </c:pt>
                <c:pt idx="2596">
                  <c:v>7.5617106091830616E-2</c:v>
                </c:pt>
                <c:pt idx="2597">
                  <c:v>7.2670856600423495E-2</c:v>
                </c:pt>
                <c:pt idx="2598">
                  <c:v>7.3430116059916312E-2</c:v>
                </c:pt>
                <c:pt idx="2599">
                  <c:v>7.4967757974566909E-2</c:v>
                </c:pt>
                <c:pt idx="2600">
                  <c:v>8.816892390286872E-2</c:v>
                </c:pt>
                <c:pt idx="2601">
                  <c:v>9.2008485060584497E-2</c:v>
                </c:pt>
                <c:pt idx="2602">
                  <c:v>9.3437266778082326E-2</c:v>
                </c:pt>
                <c:pt idx="2603">
                  <c:v>9.3864515963061029E-2</c:v>
                </c:pt>
                <c:pt idx="2604">
                  <c:v>9.3813724030893594E-2</c:v>
                </c:pt>
                <c:pt idx="2605">
                  <c:v>0.10124657548061504</c:v>
                </c:pt>
                <c:pt idx="2606">
                  <c:v>0.11470476400763903</c:v>
                </c:pt>
                <c:pt idx="2607">
                  <c:v>0.12590527430830201</c:v>
                </c:pt>
                <c:pt idx="2608">
                  <c:v>0.12033983211854699</c:v>
                </c:pt>
                <c:pt idx="2609">
                  <c:v>9.224665245467692E-2</c:v>
                </c:pt>
                <c:pt idx="2610">
                  <c:v>7.562810579432068E-2</c:v>
                </c:pt>
                <c:pt idx="2611">
                  <c:v>7.6981282354993102E-2</c:v>
                </c:pt>
                <c:pt idx="2612">
                  <c:v>0.101801235308642</c:v>
                </c:pt>
                <c:pt idx="2613">
                  <c:v>0.10754556005822903</c:v>
                </c:pt>
                <c:pt idx="2614">
                  <c:v>0.10526005076991203</c:v>
                </c:pt>
                <c:pt idx="2615">
                  <c:v>0.14919119320636204</c:v>
                </c:pt>
                <c:pt idx="2616">
                  <c:v>0.17662461169078597</c:v>
                </c:pt>
                <c:pt idx="2617">
                  <c:v>0.21749241526980004</c:v>
                </c:pt>
                <c:pt idx="2618">
                  <c:v>0.24990151876669203</c:v>
                </c:pt>
                <c:pt idx="2619">
                  <c:v>0.24074514248403805</c:v>
                </c:pt>
                <c:pt idx="2620">
                  <c:v>0.224777611164064</c:v>
                </c:pt>
                <c:pt idx="2621">
                  <c:v>0.193634702689398</c:v>
                </c:pt>
                <c:pt idx="2622">
                  <c:v>0.16384895167917701</c:v>
                </c:pt>
                <c:pt idx="2623">
                  <c:v>0.13320874869537799</c:v>
                </c:pt>
                <c:pt idx="2624">
                  <c:v>0.112257636788162</c:v>
                </c:pt>
                <c:pt idx="2625">
                  <c:v>9.4917401287178904E-2</c:v>
                </c:pt>
                <c:pt idx="2626">
                  <c:v>9.7600683901525778E-2</c:v>
                </c:pt>
                <c:pt idx="2627">
                  <c:v>0.10736304628870003</c:v>
                </c:pt>
                <c:pt idx="2628">
                  <c:v>0.11488735325538799</c:v>
                </c:pt>
                <c:pt idx="2629">
                  <c:v>0.12420014482818405</c:v>
                </c:pt>
                <c:pt idx="2630">
                  <c:v>0.14534965478272502</c:v>
                </c:pt>
                <c:pt idx="2631">
                  <c:v>0.146528849935287</c:v>
                </c:pt>
                <c:pt idx="2632">
                  <c:v>0.111120439350892</c:v>
                </c:pt>
                <c:pt idx="2633">
                  <c:v>0.12556149754810902</c:v>
                </c:pt>
                <c:pt idx="2634">
                  <c:v>0.231693557376287</c:v>
                </c:pt>
                <c:pt idx="2635">
                  <c:v>0.28435263365764912</c:v>
                </c:pt>
                <c:pt idx="2636">
                  <c:v>0.21781714073384403</c:v>
                </c:pt>
                <c:pt idx="2637">
                  <c:v>0.14228737110259201</c:v>
                </c:pt>
                <c:pt idx="2638">
                  <c:v>0.10983924684981301</c:v>
                </c:pt>
                <c:pt idx="2639">
                  <c:v>9.949927382308428E-2</c:v>
                </c:pt>
                <c:pt idx="2640">
                  <c:v>0.10923110005666703</c:v>
                </c:pt>
                <c:pt idx="2641">
                  <c:v>0.12522253820149301</c:v>
                </c:pt>
                <c:pt idx="2642">
                  <c:v>9.2847334169843615E-2</c:v>
                </c:pt>
                <c:pt idx="2643">
                  <c:v>7.4854628435203713E-2</c:v>
                </c:pt>
                <c:pt idx="2644">
                  <c:v>6.9934446350684215E-2</c:v>
                </c:pt>
                <c:pt idx="2645">
                  <c:v>6.6027210716245704E-2</c:v>
                </c:pt>
                <c:pt idx="2646">
                  <c:v>6.5989627611239304E-2</c:v>
                </c:pt>
                <c:pt idx="2647">
                  <c:v>6.8837997549029417E-2</c:v>
                </c:pt>
                <c:pt idx="2648">
                  <c:v>8.1512453288420897E-2</c:v>
                </c:pt>
                <c:pt idx="2649">
                  <c:v>8.0624578733684546E-2</c:v>
                </c:pt>
                <c:pt idx="2650">
                  <c:v>7.934205819903932E-2</c:v>
                </c:pt>
                <c:pt idx="2651">
                  <c:v>7.9745228327919193E-2</c:v>
                </c:pt>
                <c:pt idx="2652">
                  <c:v>7.9262284616745116E-2</c:v>
                </c:pt>
                <c:pt idx="2653">
                  <c:v>8.3187876492591017E-2</c:v>
                </c:pt>
                <c:pt idx="2654">
                  <c:v>9.3122366936961312E-2</c:v>
                </c:pt>
                <c:pt idx="2655">
                  <c:v>0.104871339474975</c:v>
                </c:pt>
                <c:pt idx="2656">
                  <c:v>9.1630878824000631E-2</c:v>
                </c:pt>
                <c:pt idx="2657">
                  <c:v>9.1228422583300217E-2</c:v>
                </c:pt>
                <c:pt idx="2658">
                  <c:v>7.3052653718463312E-2</c:v>
                </c:pt>
                <c:pt idx="2659">
                  <c:v>6.9904495766937219E-2</c:v>
                </c:pt>
                <c:pt idx="2660">
                  <c:v>7.3547883793925795E-2</c:v>
                </c:pt>
                <c:pt idx="2661">
                  <c:v>8.1369745350610798E-2</c:v>
                </c:pt>
                <c:pt idx="2662">
                  <c:v>0.14788002789625901</c:v>
                </c:pt>
                <c:pt idx="2663">
                  <c:v>0.28582849129735416</c:v>
                </c:pt>
                <c:pt idx="2664">
                  <c:v>0.23696257149919503</c:v>
                </c:pt>
                <c:pt idx="2665">
                  <c:v>0.15885910011927004</c:v>
                </c:pt>
                <c:pt idx="2666">
                  <c:v>0.10516400427848305</c:v>
                </c:pt>
                <c:pt idx="2667">
                  <c:v>8.6094375851229255E-2</c:v>
                </c:pt>
                <c:pt idx="2668">
                  <c:v>6.9138563055036822E-2</c:v>
                </c:pt>
                <c:pt idx="2669">
                  <c:v>6.4643127455759397E-2</c:v>
                </c:pt>
                <c:pt idx="2670">
                  <c:v>6.5588441329069297E-2</c:v>
                </c:pt>
                <c:pt idx="2671">
                  <c:v>6.987565125793492E-2</c:v>
                </c:pt>
                <c:pt idx="2672">
                  <c:v>7.9362861243722729E-2</c:v>
                </c:pt>
                <c:pt idx="2673">
                  <c:v>8.1182460234882209E-2</c:v>
                </c:pt>
                <c:pt idx="2674">
                  <c:v>8.4259572924451312E-2</c:v>
                </c:pt>
                <c:pt idx="2675">
                  <c:v>8.8575820790478835E-2</c:v>
                </c:pt>
                <c:pt idx="2676">
                  <c:v>9.2407639445381481E-2</c:v>
                </c:pt>
                <c:pt idx="2677">
                  <c:v>9.5569138879522619E-2</c:v>
                </c:pt>
                <c:pt idx="2678">
                  <c:v>9.6440599219356771E-2</c:v>
                </c:pt>
                <c:pt idx="2679">
                  <c:v>0.103886912111625</c:v>
                </c:pt>
                <c:pt idx="2680">
                  <c:v>0.10374857531721601</c:v>
                </c:pt>
                <c:pt idx="2681">
                  <c:v>0.10313057079930901</c:v>
                </c:pt>
                <c:pt idx="2682">
                  <c:v>8.0441038105722285E-2</c:v>
                </c:pt>
                <c:pt idx="2683">
                  <c:v>6.9311499747710725E-2</c:v>
                </c:pt>
                <c:pt idx="2684">
                  <c:v>6.6926535484328101E-2</c:v>
                </c:pt>
                <c:pt idx="2685">
                  <c:v>6.7517210787554793E-2</c:v>
                </c:pt>
                <c:pt idx="2686">
                  <c:v>6.7182233356198121E-2</c:v>
                </c:pt>
                <c:pt idx="2687">
                  <c:v>6.8702672475331711E-2</c:v>
                </c:pt>
                <c:pt idx="2688">
                  <c:v>7.9942182666938602E-2</c:v>
                </c:pt>
                <c:pt idx="2689">
                  <c:v>8.6628226915605511E-2</c:v>
                </c:pt>
                <c:pt idx="2690">
                  <c:v>8.8581493286542412E-2</c:v>
                </c:pt>
                <c:pt idx="2691">
                  <c:v>9.552927925369592E-2</c:v>
                </c:pt>
                <c:pt idx="2692">
                  <c:v>0.11510638157795201</c:v>
                </c:pt>
                <c:pt idx="2693">
                  <c:v>0.104010857785005</c:v>
                </c:pt>
                <c:pt idx="2694">
                  <c:v>8.6591331490050619E-2</c:v>
                </c:pt>
                <c:pt idx="2695">
                  <c:v>8.7039226249989096E-2</c:v>
                </c:pt>
                <c:pt idx="2696">
                  <c:v>9.1657801666810021E-2</c:v>
                </c:pt>
                <c:pt idx="2697">
                  <c:v>9.6254399231643334E-2</c:v>
                </c:pt>
                <c:pt idx="2698">
                  <c:v>0.10107985828138299</c:v>
                </c:pt>
                <c:pt idx="2699">
                  <c:v>0.11301498589532198</c:v>
                </c:pt>
                <c:pt idx="2700">
                  <c:v>0.12822410357689204</c:v>
                </c:pt>
                <c:pt idx="2701">
                  <c:v>0.12461829867883402</c:v>
                </c:pt>
                <c:pt idx="2702">
                  <c:v>0.11179891603860299</c:v>
                </c:pt>
                <c:pt idx="2703">
                  <c:v>0.10966602947325305</c:v>
                </c:pt>
                <c:pt idx="2704">
                  <c:v>0.10239157554819601</c:v>
                </c:pt>
                <c:pt idx="2705">
                  <c:v>9.2433229514320869E-2</c:v>
                </c:pt>
                <c:pt idx="2706">
                  <c:v>7.7481038284337111E-2</c:v>
                </c:pt>
                <c:pt idx="2707">
                  <c:v>7.1616473543550802E-2</c:v>
                </c:pt>
                <c:pt idx="2708">
                  <c:v>6.7522678755801507E-2</c:v>
                </c:pt>
                <c:pt idx="2709">
                  <c:v>6.5072354862138318E-2</c:v>
                </c:pt>
                <c:pt idx="2710">
                  <c:v>6.5723426242897509E-2</c:v>
                </c:pt>
                <c:pt idx="2711">
                  <c:v>7.4342536157138331E-2</c:v>
                </c:pt>
                <c:pt idx="2712">
                  <c:v>8.010272556882421E-2</c:v>
                </c:pt>
                <c:pt idx="2713">
                  <c:v>0.10689044390402903</c:v>
                </c:pt>
                <c:pt idx="2714">
                  <c:v>0.11738794010441499</c:v>
                </c:pt>
                <c:pt idx="2715">
                  <c:v>0.11958807269826301</c:v>
                </c:pt>
                <c:pt idx="2716">
                  <c:v>0.106527525017445</c:v>
                </c:pt>
                <c:pt idx="2717">
                  <c:v>0.10479628655694104</c:v>
                </c:pt>
                <c:pt idx="2718">
                  <c:v>0.10568780888035501</c:v>
                </c:pt>
                <c:pt idx="2719">
                  <c:v>0.11412710648376602</c:v>
                </c:pt>
                <c:pt idx="2720">
                  <c:v>0.11612734714485698</c:v>
                </c:pt>
                <c:pt idx="2721">
                  <c:v>0.11453017005928103</c:v>
                </c:pt>
                <c:pt idx="2722">
                  <c:v>0.12029744650540301</c:v>
                </c:pt>
                <c:pt idx="2723">
                  <c:v>0.11779397445394403</c:v>
                </c:pt>
                <c:pt idx="2724">
                  <c:v>0.15573656167942504</c:v>
                </c:pt>
                <c:pt idx="2725">
                  <c:v>0.18663910023280803</c:v>
                </c:pt>
                <c:pt idx="2726">
                  <c:v>0.21732329813844203</c:v>
                </c:pt>
                <c:pt idx="2727">
                  <c:v>0.24271877293893501</c:v>
                </c:pt>
                <c:pt idx="2728">
                  <c:v>0.25079446618882301</c:v>
                </c:pt>
                <c:pt idx="2729">
                  <c:v>0.23831659074634604</c:v>
                </c:pt>
                <c:pt idx="2730">
                  <c:v>0.18830899910269205</c:v>
                </c:pt>
                <c:pt idx="2731">
                  <c:v>0.20965339736442104</c:v>
                </c:pt>
                <c:pt idx="2732">
                  <c:v>0.27629898851714402</c:v>
                </c:pt>
                <c:pt idx="2733">
                  <c:v>0.25938424687030098</c:v>
                </c:pt>
                <c:pt idx="2734">
                  <c:v>0.24957371059736105</c:v>
                </c:pt>
                <c:pt idx="2735">
                  <c:v>0.33386109116359003</c:v>
                </c:pt>
                <c:pt idx="2736">
                  <c:v>0.45597218871345807</c:v>
                </c:pt>
                <c:pt idx="2737">
                  <c:v>0.3264679590995701</c:v>
                </c:pt>
                <c:pt idx="2738">
                  <c:v>0.32034619648545104</c:v>
                </c:pt>
                <c:pt idx="2739">
                  <c:v>0.35583711826827202</c:v>
                </c:pt>
                <c:pt idx="2740">
                  <c:v>0.35416491339680611</c:v>
                </c:pt>
                <c:pt idx="2741">
                  <c:v>0.29109502728758002</c:v>
                </c:pt>
                <c:pt idx="2742">
                  <c:v>0.26392742477324904</c:v>
                </c:pt>
                <c:pt idx="2743">
                  <c:v>0.209686717302039</c:v>
                </c:pt>
                <c:pt idx="2744">
                  <c:v>0.18337113027355098</c:v>
                </c:pt>
                <c:pt idx="2745">
                  <c:v>0.16520675765324797</c:v>
                </c:pt>
                <c:pt idx="2746">
                  <c:v>0.13515547865180796</c:v>
                </c:pt>
                <c:pt idx="2747">
                  <c:v>0.10865152571521303</c:v>
                </c:pt>
                <c:pt idx="2748">
                  <c:v>0.10526524527860105</c:v>
                </c:pt>
                <c:pt idx="2749">
                  <c:v>0.11556560371985899</c:v>
                </c:pt>
                <c:pt idx="2750">
                  <c:v>0.12238495498724401</c:v>
                </c:pt>
                <c:pt idx="2751">
                  <c:v>0.12372887980913501</c:v>
                </c:pt>
                <c:pt idx="2752">
                  <c:v>0.16747327106116999</c:v>
                </c:pt>
                <c:pt idx="2753">
                  <c:v>0.17852273016959402</c:v>
                </c:pt>
                <c:pt idx="2754">
                  <c:v>0.23364883668449202</c:v>
                </c:pt>
                <c:pt idx="2755">
                  <c:v>0.22955035082303701</c:v>
                </c:pt>
                <c:pt idx="2756">
                  <c:v>0.163522043206276</c:v>
                </c:pt>
                <c:pt idx="2757">
                  <c:v>0.16573606455162804</c:v>
                </c:pt>
                <c:pt idx="2758">
                  <c:v>9.1000528696902908E-2</c:v>
                </c:pt>
                <c:pt idx="2759">
                  <c:v>7.4918210767340315E-2</c:v>
                </c:pt>
                <c:pt idx="2760">
                  <c:v>9.1839529599203135E-2</c:v>
                </c:pt>
                <c:pt idx="2761">
                  <c:v>0.16234975223850898</c:v>
                </c:pt>
                <c:pt idx="2762">
                  <c:v>0.21361284117524204</c:v>
                </c:pt>
                <c:pt idx="2763">
                  <c:v>0.22499842509736706</c:v>
                </c:pt>
                <c:pt idx="2764">
                  <c:v>0.20621900001175003</c:v>
                </c:pt>
                <c:pt idx="2765">
                  <c:v>0.18208229933621703</c:v>
                </c:pt>
                <c:pt idx="2766">
                  <c:v>0.16491032101843003</c:v>
                </c:pt>
                <c:pt idx="2767">
                  <c:v>0.14812885600395198</c:v>
                </c:pt>
                <c:pt idx="2768">
                  <c:v>0.11895085793471398</c:v>
                </c:pt>
                <c:pt idx="2769">
                  <c:v>0.13985330517034003</c:v>
                </c:pt>
                <c:pt idx="2770">
                  <c:v>0.14399526890659303</c:v>
                </c:pt>
                <c:pt idx="2771">
                  <c:v>0.28380945070903602</c:v>
                </c:pt>
                <c:pt idx="2772">
                  <c:v>0.53821696625445592</c:v>
                </c:pt>
                <c:pt idx="2773">
                  <c:v>0.41312722116221906</c:v>
                </c:pt>
                <c:pt idx="2774">
                  <c:v>0.30052788811011205</c:v>
                </c:pt>
                <c:pt idx="2775">
                  <c:v>0.19454066160144901</c:v>
                </c:pt>
                <c:pt idx="2776">
                  <c:v>0.14001796192113702</c:v>
                </c:pt>
                <c:pt idx="2777">
                  <c:v>0.24383145736656303</c:v>
                </c:pt>
                <c:pt idx="2778">
                  <c:v>0.3359129381587701</c:v>
                </c:pt>
                <c:pt idx="2779">
                  <c:v>0.30990663767684812</c:v>
                </c:pt>
                <c:pt idx="2780">
                  <c:v>0.18979434600325704</c:v>
                </c:pt>
                <c:pt idx="2781">
                  <c:v>0.18083658387536605</c:v>
                </c:pt>
                <c:pt idx="2782">
                  <c:v>0.21882565894581898</c:v>
                </c:pt>
                <c:pt idx="2783">
                  <c:v>0.26381035558430005</c:v>
                </c:pt>
                <c:pt idx="2784">
                  <c:v>0.25707219767305906</c:v>
                </c:pt>
                <c:pt idx="2785">
                  <c:v>0.29123544018214592</c:v>
                </c:pt>
                <c:pt idx="2786">
                  <c:v>0.30901554370039802</c:v>
                </c:pt>
                <c:pt idx="2787">
                  <c:v>0.25630801720857405</c:v>
                </c:pt>
                <c:pt idx="2788">
                  <c:v>0.21044720291341804</c:v>
                </c:pt>
                <c:pt idx="2789">
                  <c:v>0.24705713071560204</c:v>
                </c:pt>
                <c:pt idx="2790">
                  <c:v>0.30522455707949714</c:v>
                </c:pt>
                <c:pt idx="2791">
                  <c:v>0.31971747459747507</c:v>
                </c:pt>
                <c:pt idx="2792">
                  <c:v>0.27646842548997114</c:v>
                </c:pt>
                <c:pt idx="2793">
                  <c:v>0.33713700515981504</c:v>
                </c:pt>
                <c:pt idx="2794">
                  <c:v>0.46580722873723801</c:v>
                </c:pt>
                <c:pt idx="2795">
                  <c:v>0.54167535892990204</c:v>
                </c:pt>
                <c:pt idx="2796">
                  <c:v>0.40986662004367308</c:v>
                </c:pt>
                <c:pt idx="2797">
                  <c:v>0.31052128200862505</c:v>
                </c:pt>
                <c:pt idx="2798">
                  <c:v>0.28210124234499101</c:v>
                </c:pt>
                <c:pt idx="2799">
                  <c:v>0.20840412266156103</c:v>
                </c:pt>
                <c:pt idx="2800">
                  <c:v>0.16580242829318698</c:v>
                </c:pt>
                <c:pt idx="2801">
                  <c:v>0.3047686777372241</c:v>
                </c:pt>
                <c:pt idx="2802">
                  <c:v>0.41878828184231803</c:v>
                </c:pt>
                <c:pt idx="2803">
                  <c:v>0.24241376552546207</c:v>
                </c:pt>
                <c:pt idx="2804">
                  <c:v>7.6142003640623401E-2</c:v>
                </c:pt>
                <c:pt idx="2805">
                  <c:v>7.539508287496742E-2</c:v>
                </c:pt>
                <c:pt idx="2806">
                  <c:v>0.10086131550545999</c:v>
                </c:pt>
                <c:pt idx="2807">
                  <c:v>0.14420241574157799</c:v>
                </c:pt>
                <c:pt idx="2808">
                  <c:v>0.18687950080694801</c:v>
                </c:pt>
                <c:pt idx="2809">
                  <c:v>0.235073566282376</c:v>
                </c:pt>
                <c:pt idx="2810">
                  <c:v>0.25655821850011995</c:v>
                </c:pt>
                <c:pt idx="2811">
                  <c:v>0.21787415799210499</c:v>
                </c:pt>
                <c:pt idx="2812">
                  <c:v>0.22970816299577099</c:v>
                </c:pt>
                <c:pt idx="2813">
                  <c:v>0.232070075782179</c:v>
                </c:pt>
                <c:pt idx="2814">
                  <c:v>0.247104540009177</c:v>
                </c:pt>
                <c:pt idx="2815">
                  <c:v>0.25945059224911504</c:v>
                </c:pt>
                <c:pt idx="2816">
                  <c:v>0.28846903422971498</c:v>
                </c:pt>
                <c:pt idx="2817">
                  <c:v>0.29910695363223205</c:v>
                </c:pt>
                <c:pt idx="2818">
                  <c:v>0.3286218869991071</c:v>
                </c:pt>
                <c:pt idx="2819">
                  <c:v>0.30335363203420707</c:v>
                </c:pt>
                <c:pt idx="2820">
                  <c:v>0.23423572984253699</c:v>
                </c:pt>
                <c:pt idx="2821">
                  <c:v>0.22562342837248101</c:v>
                </c:pt>
                <c:pt idx="2822">
                  <c:v>0.2620994566965259</c:v>
                </c:pt>
                <c:pt idx="2823">
                  <c:v>0.13820508420708499</c:v>
                </c:pt>
                <c:pt idx="2824">
                  <c:v>0.16394387390039999</c:v>
                </c:pt>
                <c:pt idx="2825">
                  <c:v>0.28556483890569306</c:v>
                </c:pt>
                <c:pt idx="2826">
                  <c:v>0.20578938787124706</c:v>
                </c:pt>
                <c:pt idx="2827">
                  <c:v>0.16644597014414703</c:v>
                </c:pt>
                <c:pt idx="2828">
                  <c:v>0.20346941995037504</c:v>
                </c:pt>
                <c:pt idx="2829">
                  <c:v>0.212021196299609</c:v>
                </c:pt>
                <c:pt idx="2830">
                  <c:v>0.16504551734390197</c:v>
                </c:pt>
                <c:pt idx="2831">
                  <c:v>0.13394738719778104</c:v>
                </c:pt>
                <c:pt idx="2832">
                  <c:v>0.115082261599636</c:v>
                </c:pt>
                <c:pt idx="2833">
                  <c:v>0.10458535687055101</c:v>
                </c:pt>
                <c:pt idx="2834">
                  <c:v>8.4516078819047213E-2</c:v>
                </c:pt>
                <c:pt idx="2835">
                  <c:v>6.6082232988823333E-2</c:v>
                </c:pt>
                <c:pt idx="2836">
                  <c:v>5.9783104678725905E-2</c:v>
                </c:pt>
                <c:pt idx="2837">
                  <c:v>6.4399851238246833E-2</c:v>
                </c:pt>
                <c:pt idx="2838">
                  <c:v>7.6866716907127111E-2</c:v>
                </c:pt>
                <c:pt idx="2839">
                  <c:v>8.997685561832261E-2</c:v>
                </c:pt>
                <c:pt idx="2840">
                  <c:v>9.8153171591310706E-2</c:v>
                </c:pt>
                <c:pt idx="2841">
                  <c:v>0.10398928961661001</c:v>
                </c:pt>
                <c:pt idx="2842">
                  <c:v>0.100266490604266</c:v>
                </c:pt>
                <c:pt idx="2843">
                  <c:v>8.5103856412003506E-2</c:v>
                </c:pt>
                <c:pt idx="2844">
                  <c:v>7.5419173228976802E-2</c:v>
                </c:pt>
                <c:pt idx="2845">
                  <c:v>7.8671117707783983E-2</c:v>
                </c:pt>
                <c:pt idx="2846">
                  <c:v>8.1797596672760417E-2</c:v>
                </c:pt>
                <c:pt idx="2847">
                  <c:v>9.9789506416814305E-2</c:v>
                </c:pt>
                <c:pt idx="2848">
                  <c:v>0.11427323164065303</c:v>
                </c:pt>
                <c:pt idx="2849">
                  <c:v>0.12126790089858101</c:v>
                </c:pt>
                <c:pt idx="2850">
                  <c:v>0.13195085369418696</c:v>
                </c:pt>
                <c:pt idx="2851">
                  <c:v>0.116279104539715</c:v>
                </c:pt>
                <c:pt idx="2852">
                  <c:v>9.8692895431838235E-2</c:v>
                </c:pt>
                <c:pt idx="2853">
                  <c:v>7.9849657602278412E-2</c:v>
                </c:pt>
                <c:pt idx="2854">
                  <c:v>6.9670292271239595E-2</c:v>
                </c:pt>
                <c:pt idx="2855">
                  <c:v>6.2088474201708717E-2</c:v>
                </c:pt>
                <c:pt idx="2856">
                  <c:v>5.7670571906091206E-2</c:v>
                </c:pt>
                <c:pt idx="2857">
                  <c:v>5.7140785295578991E-2</c:v>
                </c:pt>
                <c:pt idx="2858">
                  <c:v>5.791031019590271E-2</c:v>
                </c:pt>
                <c:pt idx="2859">
                  <c:v>5.8247304715446799E-2</c:v>
                </c:pt>
                <c:pt idx="2860">
                  <c:v>6.0112965966637906E-2</c:v>
                </c:pt>
                <c:pt idx="2861">
                  <c:v>6.0961622672123204E-2</c:v>
                </c:pt>
                <c:pt idx="2862">
                  <c:v>6.1030367169458095E-2</c:v>
                </c:pt>
                <c:pt idx="2863">
                  <c:v>6.458764958929572E-2</c:v>
                </c:pt>
                <c:pt idx="2864">
                  <c:v>6.9509505316560305E-2</c:v>
                </c:pt>
                <c:pt idx="2865">
                  <c:v>8.2857938592383718E-2</c:v>
                </c:pt>
                <c:pt idx="2866">
                  <c:v>0.11038835255845299</c:v>
                </c:pt>
                <c:pt idx="2867">
                  <c:v>0.13542347490601001</c:v>
                </c:pt>
                <c:pt idx="2868">
                  <c:v>0.14391713439527706</c:v>
                </c:pt>
                <c:pt idx="2869">
                  <c:v>0.169226901634356</c:v>
                </c:pt>
                <c:pt idx="2870">
                  <c:v>0.23497407304548601</c:v>
                </c:pt>
                <c:pt idx="2871">
                  <c:v>0.26059555552388403</c:v>
                </c:pt>
                <c:pt idx="2872">
                  <c:v>0.57354464443985309</c:v>
                </c:pt>
                <c:pt idx="2873">
                  <c:v>0.58974043262910225</c:v>
                </c:pt>
                <c:pt idx="2874">
                  <c:v>0.38772043920487109</c:v>
                </c:pt>
                <c:pt idx="2875">
                  <c:v>0.4107708620404541</c:v>
                </c:pt>
                <c:pt idx="2876">
                  <c:v>0.43151906936209011</c:v>
                </c:pt>
                <c:pt idx="2877">
                  <c:v>0.39070695204137201</c:v>
                </c:pt>
                <c:pt idx="2878">
                  <c:v>0.40443077309389908</c:v>
                </c:pt>
                <c:pt idx="2879">
                  <c:v>0.37331736355007411</c:v>
                </c:pt>
                <c:pt idx="2880">
                  <c:v>0.37356002907023406</c:v>
                </c:pt>
                <c:pt idx="2881">
                  <c:v>0.37520271427072904</c:v>
                </c:pt>
                <c:pt idx="2882">
                  <c:v>0.45391622766499207</c:v>
                </c:pt>
                <c:pt idx="2883">
                  <c:v>0.48271206645192399</c:v>
                </c:pt>
                <c:pt idx="2884">
                  <c:v>0.44061543076112991</c:v>
                </c:pt>
                <c:pt idx="2885">
                  <c:v>0.39131299954284915</c:v>
                </c:pt>
                <c:pt idx="2886">
                  <c:v>0.28647838851583107</c:v>
                </c:pt>
                <c:pt idx="2887">
                  <c:v>0.26286889283835807</c:v>
                </c:pt>
                <c:pt idx="2888">
                  <c:v>0.29638211966141503</c:v>
                </c:pt>
                <c:pt idx="2889">
                  <c:v>0.29135420641770204</c:v>
                </c:pt>
                <c:pt idx="2890">
                  <c:v>0.39977801736344809</c:v>
                </c:pt>
                <c:pt idx="2891">
                  <c:v>0.49530836857857508</c:v>
                </c:pt>
                <c:pt idx="2892">
                  <c:v>0.71772737188721492</c:v>
                </c:pt>
                <c:pt idx="2893">
                  <c:v>0.82182304727003808</c:v>
                </c:pt>
                <c:pt idx="2894">
                  <c:v>0.80101640276254693</c:v>
                </c:pt>
                <c:pt idx="2895">
                  <c:v>0.7054992330610802</c:v>
                </c:pt>
                <c:pt idx="2896">
                  <c:v>0.58227035630229584</c:v>
                </c:pt>
                <c:pt idx="2897">
                  <c:v>0.41153124269748692</c:v>
                </c:pt>
                <c:pt idx="2898">
                  <c:v>0.28791135723148098</c:v>
                </c:pt>
                <c:pt idx="2899">
                  <c:v>0.206652614550599</c:v>
                </c:pt>
                <c:pt idx="2900">
                  <c:v>0.187173407996957</c:v>
                </c:pt>
                <c:pt idx="2901">
                  <c:v>0.18367550501791596</c:v>
                </c:pt>
                <c:pt idx="2902">
                  <c:v>0.17689435076131202</c:v>
                </c:pt>
                <c:pt idx="2903">
                  <c:v>0.13220111852305996</c:v>
                </c:pt>
                <c:pt idx="2904">
                  <c:v>9.8108396136250733E-2</c:v>
                </c:pt>
                <c:pt idx="2905">
                  <c:v>7.7024739659540015E-2</c:v>
                </c:pt>
                <c:pt idx="2906">
                  <c:v>7.5064945153123314E-2</c:v>
                </c:pt>
                <c:pt idx="2907">
                  <c:v>6.4487219133574109E-2</c:v>
                </c:pt>
                <c:pt idx="2908">
                  <c:v>6.4351164233443212E-2</c:v>
                </c:pt>
                <c:pt idx="2909">
                  <c:v>6.6949852957292388E-2</c:v>
                </c:pt>
                <c:pt idx="2910">
                  <c:v>7.0764197426459619E-2</c:v>
                </c:pt>
                <c:pt idx="2911">
                  <c:v>8.2972428561658207E-2</c:v>
                </c:pt>
                <c:pt idx="2912">
                  <c:v>9.6621707115477712E-2</c:v>
                </c:pt>
                <c:pt idx="2913">
                  <c:v>0.134856358814954</c:v>
                </c:pt>
                <c:pt idx="2914">
                  <c:v>0.19532101631497797</c:v>
                </c:pt>
                <c:pt idx="2915">
                  <c:v>0.27544797929314807</c:v>
                </c:pt>
                <c:pt idx="2916">
                  <c:v>0.34269482537493307</c:v>
                </c:pt>
                <c:pt idx="2917">
                  <c:v>0.31483468113992413</c:v>
                </c:pt>
                <c:pt idx="2918">
                  <c:v>0.23154839888969206</c:v>
                </c:pt>
                <c:pt idx="2919">
                  <c:v>0.21639134448289205</c:v>
                </c:pt>
                <c:pt idx="2920">
                  <c:v>0.224572170443466</c:v>
                </c:pt>
                <c:pt idx="2921">
                  <c:v>0.29203957850970302</c:v>
                </c:pt>
                <c:pt idx="2922">
                  <c:v>0.35033923492927305</c:v>
                </c:pt>
                <c:pt idx="2923">
                  <c:v>0.3628281539795481</c:v>
                </c:pt>
                <c:pt idx="2924">
                  <c:v>0.40210999473693693</c:v>
                </c:pt>
                <c:pt idx="2925">
                  <c:v>0.36522646960025312</c:v>
                </c:pt>
                <c:pt idx="2926">
                  <c:v>0.30961794245824398</c:v>
                </c:pt>
                <c:pt idx="2927">
                  <c:v>0.23587137416833101</c:v>
                </c:pt>
                <c:pt idx="2928">
                  <c:v>0.20593670652013804</c:v>
                </c:pt>
                <c:pt idx="2929">
                  <c:v>0.19145946760100399</c:v>
                </c:pt>
                <c:pt idx="2930">
                  <c:v>0.150682849306737</c:v>
                </c:pt>
                <c:pt idx="2931">
                  <c:v>0.12653698801698501</c:v>
                </c:pt>
                <c:pt idx="2932">
                  <c:v>0.10752042790251302</c:v>
                </c:pt>
                <c:pt idx="2933">
                  <c:v>8.1597272717819622E-2</c:v>
                </c:pt>
                <c:pt idx="2934">
                  <c:v>6.39936884874827E-2</c:v>
                </c:pt>
                <c:pt idx="2935">
                  <c:v>6.0058442808429806E-2</c:v>
                </c:pt>
                <c:pt idx="2936">
                  <c:v>8.0296190048980018E-2</c:v>
                </c:pt>
                <c:pt idx="2937">
                  <c:v>0.10189013959672601</c:v>
                </c:pt>
                <c:pt idx="2938">
                  <c:v>0.12448399274407</c:v>
                </c:pt>
                <c:pt idx="2939">
                  <c:v>0.21075275012497899</c:v>
                </c:pt>
                <c:pt idx="2940">
                  <c:v>0.30453160464686202</c:v>
                </c:pt>
                <c:pt idx="2941">
                  <c:v>0.40376798955123799</c:v>
                </c:pt>
                <c:pt idx="2942">
                  <c:v>0.45046368239041606</c:v>
                </c:pt>
                <c:pt idx="2943">
                  <c:v>0.52096680371706683</c:v>
                </c:pt>
                <c:pt idx="2944">
                  <c:v>0.60753365399312509</c:v>
                </c:pt>
                <c:pt idx="2945">
                  <c:v>0.697304653787993</c:v>
                </c:pt>
                <c:pt idx="2946">
                  <c:v>0.86412650113303902</c:v>
                </c:pt>
                <c:pt idx="2947">
                  <c:v>0.83793003827426504</c:v>
                </c:pt>
                <c:pt idx="2948">
                  <c:v>0.77707118156561417</c:v>
                </c:pt>
                <c:pt idx="2949">
                  <c:v>0.78597564527158315</c:v>
                </c:pt>
                <c:pt idx="2950">
                  <c:v>0.73091889348420414</c:v>
                </c:pt>
                <c:pt idx="2951">
                  <c:v>0.67774559825599423</c:v>
                </c:pt>
                <c:pt idx="2952">
                  <c:v>0.48427652832437706</c:v>
                </c:pt>
                <c:pt idx="2953">
                  <c:v>0.34268166601236705</c:v>
                </c:pt>
                <c:pt idx="2954">
                  <c:v>0.41155717688396798</c:v>
                </c:pt>
                <c:pt idx="2955">
                  <c:v>0.52450566037715296</c:v>
                </c:pt>
                <c:pt idx="2956">
                  <c:v>0.48196348254266708</c:v>
                </c:pt>
                <c:pt idx="2957">
                  <c:v>0.55457227456927205</c:v>
                </c:pt>
                <c:pt idx="2958">
                  <c:v>0.51626031204460998</c:v>
                </c:pt>
                <c:pt idx="2959">
                  <c:v>0.64567650788337116</c:v>
                </c:pt>
                <c:pt idx="2960">
                  <c:v>0.67742594283927315</c:v>
                </c:pt>
                <c:pt idx="2961">
                  <c:v>0.72810235663468814</c:v>
                </c:pt>
                <c:pt idx="2962">
                  <c:v>0.73496279418460297</c:v>
                </c:pt>
                <c:pt idx="2963">
                  <c:v>0.76481904081069108</c:v>
                </c:pt>
                <c:pt idx="2964">
                  <c:v>0.78814692133782693</c:v>
                </c:pt>
                <c:pt idx="2965">
                  <c:v>0.82991621972767593</c:v>
                </c:pt>
                <c:pt idx="2966">
                  <c:v>0.7449830073105852</c:v>
                </c:pt>
                <c:pt idx="2967">
                  <c:v>0.68285214364302804</c:v>
                </c:pt>
                <c:pt idx="2968">
                  <c:v>0.72811032935550501</c:v>
                </c:pt>
                <c:pt idx="2969">
                  <c:v>0.75238217842991684</c:v>
                </c:pt>
                <c:pt idx="2970">
                  <c:v>0.79457055614011907</c:v>
                </c:pt>
                <c:pt idx="2971">
                  <c:v>0.73601810343112595</c:v>
                </c:pt>
                <c:pt idx="2972">
                  <c:v>0.67279647283287425</c:v>
                </c:pt>
                <c:pt idx="2973">
                  <c:v>0.62603482382985409</c:v>
                </c:pt>
                <c:pt idx="2974">
                  <c:v>0.68868212632827108</c:v>
                </c:pt>
                <c:pt idx="2975">
                  <c:v>0.6943767400875489</c:v>
                </c:pt>
                <c:pt idx="2976">
                  <c:v>0.6492425135399581</c:v>
                </c:pt>
                <c:pt idx="2977">
                  <c:v>0.77631523189276197</c:v>
                </c:pt>
                <c:pt idx="2978">
                  <c:v>0.72864985016931227</c:v>
                </c:pt>
                <c:pt idx="2979">
                  <c:v>0.75531426331563001</c:v>
                </c:pt>
                <c:pt idx="2980">
                  <c:v>0.72131706740403101</c:v>
                </c:pt>
                <c:pt idx="2981">
                  <c:v>0.71887909991654908</c:v>
                </c:pt>
                <c:pt idx="2982">
                  <c:v>0.68924976069854715</c:v>
                </c:pt>
                <c:pt idx="2983">
                  <c:v>0.58994197560229</c:v>
                </c:pt>
                <c:pt idx="2984">
                  <c:v>0.62499658453200202</c:v>
                </c:pt>
                <c:pt idx="2985">
                  <c:v>0.74214161549817936</c:v>
                </c:pt>
                <c:pt idx="2986">
                  <c:v>0.8983627999973417</c:v>
                </c:pt>
                <c:pt idx="2987">
                  <c:v>0.85372554167003811</c:v>
                </c:pt>
                <c:pt idx="2988">
                  <c:v>0.89965609787284284</c:v>
                </c:pt>
                <c:pt idx="2989">
                  <c:v>0.83991519862561703</c:v>
                </c:pt>
                <c:pt idx="2990">
                  <c:v>0.92685313244467116</c:v>
                </c:pt>
                <c:pt idx="2991">
                  <c:v>1.0434286140964857</c:v>
                </c:pt>
                <c:pt idx="2992">
                  <c:v>1.074677352060597</c:v>
                </c:pt>
                <c:pt idx="2993">
                  <c:v>1.05887856428944</c:v>
                </c:pt>
                <c:pt idx="2994">
                  <c:v>1.0216968067103518</c:v>
                </c:pt>
                <c:pt idx="2995">
                  <c:v>0.92273197218113812</c:v>
                </c:pt>
                <c:pt idx="2996">
                  <c:v>0.84709379735482315</c:v>
                </c:pt>
                <c:pt idx="2997">
                  <c:v>0.83677192710416315</c:v>
                </c:pt>
                <c:pt idx="2998">
                  <c:v>0.89000266529222583</c:v>
                </c:pt>
                <c:pt idx="2999">
                  <c:v>0.86357120933155695</c:v>
                </c:pt>
                <c:pt idx="3000">
                  <c:v>0.85055455315066597</c:v>
                </c:pt>
                <c:pt idx="3001">
                  <c:v>0.90863296346248701</c:v>
                </c:pt>
                <c:pt idx="3002">
                  <c:v>0.91154053478811803</c:v>
                </c:pt>
                <c:pt idx="3003">
                  <c:v>0.81373623518895</c:v>
                </c:pt>
                <c:pt idx="3004">
                  <c:v>0.83903199464889022</c:v>
                </c:pt>
                <c:pt idx="3005">
                  <c:v>0.84602029359936715</c:v>
                </c:pt>
                <c:pt idx="3006">
                  <c:v>0.77299444842673615</c:v>
                </c:pt>
                <c:pt idx="3007">
                  <c:v>0.66864441906077832</c:v>
                </c:pt>
                <c:pt idx="3008">
                  <c:v>0.72469058734613412</c:v>
                </c:pt>
                <c:pt idx="3009">
                  <c:v>0.84271626956740497</c:v>
                </c:pt>
                <c:pt idx="3010">
                  <c:v>0.91252954602882608</c:v>
                </c:pt>
                <c:pt idx="3011">
                  <c:v>0.913422293694232</c:v>
                </c:pt>
                <c:pt idx="3012">
                  <c:v>0.92787411710780709</c:v>
                </c:pt>
                <c:pt idx="3013">
                  <c:v>0.95330503894496099</c:v>
                </c:pt>
                <c:pt idx="3014">
                  <c:v>0.94423810621436</c:v>
                </c:pt>
                <c:pt idx="3015">
                  <c:v>0.98023684435669789</c:v>
                </c:pt>
                <c:pt idx="3016">
                  <c:v>0.99758120357295388</c:v>
                </c:pt>
                <c:pt idx="3017">
                  <c:v>0.98574836744620498</c:v>
                </c:pt>
                <c:pt idx="3018">
                  <c:v>0.96278615189999384</c:v>
                </c:pt>
                <c:pt idx="3019">
                  <c:v>0.86632223243544615</c:v>
                </c:pt>
                <c:pt idx="3020">
                  <c:v>0.81485658356201196</c:v>
                </c:pt>
                <c:pt idx="3021">
                  <c:v>0.80029856680038203</c:v>
                </c:pt>
                <c:pt idx="3022">
                  <c:v>0.7525073933468861</c:v>
                </c:pt>
                <c:pt idx="3023">
                  <c:v>0.7187212461122211</c:v>
                </c:pt>
                <c:pt idx="3024">
                  <c:v>0.66031594428280305</c:v>
                </c:pt>
                <c:pt idx="3025">
                  <c:v>0.68611401789662696</c:v>
                </c:pt>
                <c:pt idx="3026">
                  <c:v>0.84564331095724998</c:v>
                </c:pt>
                <c:pt idx="3027">
                  <c:v>0.76456449732795084</c:v>
                </c:pt>
                <c:pt idx="3028">
                  <c:v>0.75315338098110296</c:v>
                </c:pt>
                <c:pt idx="3029">
                  <c:v>0.7463431465316771</c:v>
                </c:pt>
                <c:pt idx="3030">
                  <c:v>0.74277860608631519</c:v>
                </c:pt>
                <c:pt idx="3031">
                  <c:v>0.72474220415989321</c:v>
                </c:pt>
                <c:pt idx="3032">
                  <c:v>0.69619729684108511</c:v>
                </c:pt>
                <c:pt idx="3033">
                  <c:v>0.72148896617218095</c:v>
                </c:pt>
                <c:pt idx="3034">
                  <c:v>0.73133348759322103</c:v>
                </c:pt>
                <c:pt idx="3035">
                  <c:v>0.72304585943551325</c:v>
                </c:pt>
                <c:pt idx="3036">
                  <c:v>0.73991702150428995</c:v>
                </c:pt>
                <c:pt idx="3037">
                  <c:v>0.75579350319085814</c:v>
                </c:pt>
                <c:pt idx="3038">
                  <c:v>0.79243985016636698</c:v>
                </c:pt>
                <c:pt idx="3039">
                  <c:v>0.85542534242371715</c:v>
                </c:pt>
                <c:pt idx="3040">
                  <c:v>0.81344807023534105</c:v>
                </c:pt>
                <c:pt idx="3041">
                  <c:v>0.85294300821466695</c:v>
                </c:pt>
                <c:pt idx="3042">
                  <c:v>0.87854529979847318</c:v>
                </c:pt>
                <c:pt idx="3043">
                  <c:v>0.84376141204617006</c:v>
                </c:pt>
                <c:pt idx="3044">
                  <c:v>0.83437553382694296</c:v>
                </c:pt>
                <c:pt idx="3045">
                  <c:v>0.8678536896786051</c:v>
                </c:pt>
                <c:pt idx="3046">
                  <c:v>0.88992755827741399</c:v>
                </c:pt>
                <c:pt idx="3047">
                  <c:v>0.82293338060273091</c:v>
                </c:pt>
                <c:pt idx="3048">
                  <c:v>0.85335145803139012</c:v>
                </c:pt>
                <c:pt idx="3049">
                  <c:v>0.80600567018694202</c:v>
                </c:pt>
                <c:pt idx="3050">
                  <c:v>0.74480997904713608</c:v>
                </c:pt>
                <c:pt idx="3051">
                  <c:v>0.65924802990858822</c:v>
                </c:pt>
                <c:pt idx="3052">
                  <c:v>0.59225616755586086</c:v>
                </c:pt>
                <c:pt idx="3053">
                  <c:v>0.48251906983647808</c:v>
                </c:pt>
                <c:pt idx="3054">
                  <c:v>0.35861438553894404</c:v>
                </c:pt>
                <c:pt idx="3055">
                  <c:v>0.27359645837306501</c:v>
                </c:pt>
                <c:pt idx="3056">
                  <c:v>0.25090960016628899</c:v>
                </c:pt>
                <c:pt idx="3057">
                  <c:v>0.20395338016178602</c:v>
                </c:pt>
                <c:pt idx="3058">
                  <c:v>0.21060684329471996</c:v>
                </c:pt>
                <c:pt idx="3059">
                  <c:v>0.21984017673968501</c:v>
                </c:pt>
                <c:pt idx="3060">
                  <c:v>0.22828267250706599</c:v>
                </c:pt>
                <c:pt idx="3061">
                  <c:v>0.22938199744170301</c:v>
                </c:pt>
                <c:pt idx="3062">
                  <c:v>0.33272912880949207</c:v>
                </c:pt>
                <c:pt idx="3063">
                  <c:v>0.41453698003596506</c:v>
                </c:pt>
                <c:pt idx="3064">
                  <c:v>0.46616994676436402</c:v>
                </c:pt>
                <c:pt idx="3065">
                  <c:v>0.53871979767032308</c:v>
                </c:pt>
                <c:pt idx="3066">
                  <c:v>0.52556244124302787</c:v>
                </c:pt>
                <c:pt idx="3067">
                  <c:v>0.51093236521231278</c:v>
                </c:pt>
                <c:pt idx="3068">
                  <c:v>0.57081801539753307</c:v>
                </c:pt>
                <c:pt idx="3069">
                  <c:v>0.62631285106787304</c:v>
                </c:pt>
                <c:pt idx="3070">
                  <c:v>0.43382375234359305</c:v>
                </c:pt>
                <c:pt idx="3071">
                  <c:v>0.28780256453975911</c:v>
                </c:pt>
                <c:pt idx="3072">
                  <c:v>0.16631250746377998</c:v>
                </c:pt>
                <c:pt idx="3073">
                  <c:v>0.143363798919523</c:v>
                </c:pt>
                <c:pt idx="3074">
                  <c:v>0.128698916601101</c:v>
                </c:pt>
                <c:pt idx="3075">
                  <c:v>0.11600748788546199</c:v>
                </c:pt>
                <c:pt idx="3076">
                  <c:v>9.3558092387577438E-2</c:v>
                </c:pt>
                <c:pt idx="3077">
                  <c:v>9.4857676698853741E-2</c:v>
                </c:pt>
                <c:pt idx="3078">
                  <c:v>0.11299492925816899</c:v>
                </c:pt>
                <c:pt idx="3079">
                  <c:v>0.10124874794048801</c:v>
                </c:pt>
                <c:pt idx="3080">
                  <c:v>8.9721820961082138E-2</c:v>
                </c:pt>
                <c:pt idx="3081">
                  <c:v>8.4952052156055807E-2</c:v>
                </c:pt>
                <c:pt idx="3082">
                  <c:v>0.10474172658111504</c:v>
                </c:pt>
                <c:pt idx="3083">
                  <c:v>0.10376855694582002</c:v>
                </c:pt>
                <c:pt idx="3084">
                  <c:v>0.10432277617942499</c:v>
                </c:pt>
                <c:pt idx="3085">
                  <c:v>9.3306966847754011E-2</c:v>
                </c:pt>
                <c:pt idx="3086">
                  <c:v>8.1415158552662431E-2</c:v>
                </c:pt>
                <c:pt idx="3087">
                  <c:v>0.10378223209189902</c:v>
                </c:pt>
                <c:pt idx="3088">
                  <c:v>0.10172489249224299</c:v>
                </c:pt>
                <c:pt idx="3089">
                  <c:v>7.1103311289057197E-2</c:v>
                </c:pt>
                <c:pt idx="3090">
                  <c:v>5.4246932125248004E-2</c:v>
                </c:pt>
                <c:pt idx="3091">
                  <c:v>6.039578703544863E-2</c:v>
                </c:pt>
                <c:pt idx="3092">
                  <c:v>9.117419812366491E-2</c:v>
                </c:pt>
                <c:pt idx="3093">
                  <c:v>7.1756828626291999E-2</c:v>
                </c:pt>
                <c:pt idx="3094">
                  <c:v>4.5743914464057095E-2</c:v>
                </c:pt>
                <c:pt idx="3095">
                  <c:v>4.6143560784569979E-2</c:v>
                </c:pt>
                <c:pt idx="3096">
                  <c:v>6.3830057876426718E-2</c:v>
                </c:pt>
                <c:pt idx="3097">
                  <c:v>8.3784088797394518E-2</c:v>
                </c:pt>
                <c:pt idx="3098">
                  <c:v>8.4910452858997121E-2</c:v>
                </c:pt>
                <c:pt idx="3099">
                  <c:v>7.7147834714731911E-2</c:v>
                </c:pt>
                <c:pt idx="3100">
                  <c:v>8.1167027978823816E-2</c:v>
                </c:pt>
                <c:pt idx="3101">
                  <c:v>0.10355991775738499</c:v>
                </c:pt>
                <c:pt idx="3102">
                  <c:v>0.11182432741508501</c:v>
                </c:pt>
                <c:pt idx="3103">
                  <c:v>9.6734231142292931E-2</c:v>
                </c:pt>
                <c:pt idx="3104">
                  <c:v>9.7663903745543318E-2</c:v>
                </c:pt>
                <c:pt idx="3105">
                  <c:v>0.10075323973703101</c:v>
                </c:pt>
                <c:pt idx="3106">
                  <c:v>9.4980204557470596E-2</c:v>
                </c:pt>
                <c:pt idx="3107">
                  <c:v>8.5013820990056721E-2</c:v>
                </c:pt>
                <c:pt idx="3108">
                  <c:v>7.9122600007970417E-2</c:v>
                </c:pt>
                <c:pt idx="3109">
                  <c:v>8.7816392411789318E-2</c:v>
                </c:pt>
                <c:pt idx="3110">
                  <c:v>8.7470473710911267E-2</c:v>
                </c:pt>
                <c:pt idx="3111">
                  <c:v>7.6489455705871887E-2</c:v>
                </c:pt>
                <c:pt idx="3112">
                  <c:v>7.6759129374291898E-2</c:v>
                </c:pt>
                <c:pt idx="3113">
                  <c:v>6.8100288815941712E-2</c:v>
                </c:pt>
                <c:pt idx="3114">
                  <c:v>7.6734481666933307E-2</c:v>
                </c:pt>
                <c:pt idx="3115">
                  <c:v>0.11421177802842002</c:v>
                </c:pt>
                <c:pt idx="3116">
                  <c:v>0.23824404560844004</c:v>
                </c:pt>
                <c:pt idx="3117">
                  <c:v>0.40713761052798803</c:v>
                </c:pt>
                <c:pt idx="3118">
                  <c:v>0.37443362012693793</c:v>
                </c:pt>
                <c:pt idx="3119">
                  <c:v>0.34425374392114599</c:v>
                </c:pt>
                <c:pt idx="3120">
                  <c:v>0.29434029711493503</c:v>
                </c:pt>
                <c:pt idx="3121">
                  <c:v>0.28974958800912992</c:v>
                </c:pt>
                <c:pt idx="3122">
                  <c:v>0.30522460812702507</c:v>
                </c:pt>
                <c:pt idx="3123">
                  <c:v>0.27498438280262111</c:v>
                </c:pt>
                <c:pt idx="3124">
                  <c:v>0.24292193840877799</c:v>
                </c:pt>
                <c:pt idx="3125">
                  <c:v>0.21211727097902203</c:v>
                </c:pt>
                <c:pt idx="3126">
                  <c:v>0.16628660764636399</c:v>
                </c:pt>
                <c:pt idx="3127">
                  <c:v>0.18831602399987099</c:v>
                </c:pt>
                <c:pt idx="3128">
                  <c:v>0.13102313572510499</c:v>
                </c:pt>
                <c:pt idx="3129">
                  <c:v>5.2096652056706425E-2</c:v>
                </c:pt>
                <c:pt idx="3130">
                  <c:v>5.4082785992407012E-2</c:v>
                </c:pt>
                <c:pt idx="3131">
                  <c:v>5.9236147701360702E-2</c:v>
                </c:pt>
                <c:pt idx="3132">
                  <c:v>6.1874123671145795E-2</c:v>
                </c:pt>
                <c:pt idx="3133">
                  <c:v>8.0475019838478407E-2</c:v>
                </c:pt>
                <c:pt idx="3134">
                  <c:v>6.5802391099630209E-2</c:v>
                </c:pt>
                <c:pt idx="3135">
                  <c:v>5.2593517072813317E-2</c:v>
                </c:pt>
                <c:pt idx="3136">
                  <c:v>3.9766456354512696E-2</c:v>
                </c:pt>
                <c:pt idx="3137">
                  <c:v>3.0328221559371999E-2</c:v>
                </c:pt>
                <c:pt idx="3138">
                  <c:v>2.89452999542564E-2</c:v>
                </c:pt>
                <c:pt idx="3139">
                  <c:v>2.4838185194414698E-2</c:v>
                </c:pt>
                <c:pt idx="3140">
                  <c:v>2.2369856846868895E-2</c:v>
                </c:pt>
                <c:pt idx="3141">
                  <c:v>2.8280355208138798E-2</c:v>
                </c:pt>
                <c:pt idx="3142">
                  <c:v>0.12990843431569804</c:v>
                </c:pt>
                <c:pt idx="3143">
                  <c:v>0.17429853782498603</c:v>
                </c:pt>
                <c:pt idx="3144">
                  <c:v>0.20315348983102302</c:v>
                </c:pt>
                <c:pt idx="3145">
                  <c:v>0.227795649434784</c:v>
                </c:pt>
                <c:pt idx="3146">
                  <c:v>0.21964445962592302</c:v>
                </c:pt>
                <c:pt idx="3147">
                  <c:v>0.22732970478599801</c:v>
                </c:pt>
                <c:pt idx="3148">
                  <c:v>0.16814930275423903</c:v>
                </c:pt>
                <c:pt idx="3149">
                  <c:v>0.14372864044725603</c:v>
                </c:pt>
                <c:pt idx="3150">
                  <c:v>0.112737263329108</c:v>
                </c:pt>
                <c:pt idx="3151">
                  <c:v>0.12139492646890603</c:v>
                </c:pt>
                <c:pt idx="3152">
                  <c:v>9.9929462284878826E-2</c:v>
                </c:pt>
                <c:pt idx="3153">
                  <c:v>9.2743774784238092E-2</c:v>
                </c:pt>
                <c:pt idx="3154">
                  <c:v>8.9223717708653283E-2</c:v>
                </c:pt>
                <c:pt idx="3155">
                  <c:v>9.0036889185200725E-2</c:v>
                </c:pt>
                <c:pt idx="3156">
                  <c:v>0.12982206739949401</c:v>
                </c:pt>
                <c:pt idx="3157">
                  <c:v>0.26168479065807204</c:v>
                </c:pt>
                <c:pt idx="3158">
                  <c:v>0.36036897852454219</c:v>
                </c:pt>
                <c:pt idx="3159">
                  <c:v>0.41000090438858805</c:v>
                </c:pt>
                <c:pt idx="3160">
                  <c:v>0.39741259238723708</c:v>
                </c:pt>
                <c:pt idx="3161">
                  <c:v>0.33593466559662111</c:v>
                </c:pt>
                <c:pt idx="3162">
                  <c:v>0.39488409730665619</c:v>
                </c:pt>
                <c:pt idx="3163">
                  <c:v>0.46543601962221698</c:v>
                </c:pt>
                <c:pt idx="3164">
                  <c:v>0.37206512891456206</c:v>
                </c:pt>
                <c:pt idx="3165">
                  <c:v>0.29358143625792305</c:v>
                </c:pt>
                <c:pt idx="3166">
                  <c:v>0.3210211749379111</c:v>
                </c:pt>
                <c:pt idx="3167">
                  <c:v>0.37983147036080711</c:v>
                </c:pt>
                <c:pt idx="3168">
                  <c:v>0.48064044643056092</c:v>
                </c:pt>
                <c:pt idx="3169">
                  <c:v>0.50226825983303192</c:v>
                </c:pt>
                <c:pt idx="3170">
                  <c:v>0.64014656780446499</c:v>
                </c:pt>
                <c:pt idx="3171">
                  <c:v>0.73205759785799696</c:v>
                </c:pt>
                <c:pt idx="3172">
                  <c:v>0.73087951707200316</c:v>
                </c:pt>
                <c:pt idx="3173">
                  <c:v>0.75856894150209098</c:v>
                </c:pt>
                <c:pt idx="3174">
                  <c:v>0.82440880955112417</c:v>
                </c:pt>
                <c:pt idx="3175">
                  <c:v>0.80846478344594885</c:v>
                </c:pt>
                <c:pt idx="3176">
                  <c:v>0.77767935932471621</c:v>
                </c:pt>
                <c:pt idx="3177">
                  <c:v>0.79870618078747091</c:v>
                </c:pt>
                <c:pt idx="3178">
                  <c:v>0.81525072465985804</c:v>
                </c:pt>
                <c:pt idx="3179">
                  <c:v>0.83220249803696589</c:v>
                </c:pt>
                <c:pt idx="3180">
                  <c:v>0.82851744328588495</c:v>
                </c:pt>
                <c:pt idx="3181">
                  <c:v>0.80830300727411708</c:v>
                </c:pt>
                <c:pt idx="3182">
                  <c:v>0.69651753389042792</c:v>
                </c:pt>
                <c:pt idx="3183">
                  <c:v>0.5064936855370259</c:v>
                </c:pt>
                <c:pt idx="3184">
                  <c:v>0.40682625971431507</c:v>
                </c:pt>
                <c:pt idx="3185">
                  <c:v>0.36112242902655106</c:v>
                </c:pt>
                <c:pt idx="3186">
                  <c:v>0.31904504332985412</c:v>
                </c:pt>
                <c:pt idx="3187">
                  <c:v>0.30465706885790006</c:v>
                </c:pt>
                <c:pt idx="3188">
                  <c:v>0.30684626748333405</c:v>
                </c:pt>
                <c:pt idx="3189">
                  <c:v>0.24473116335105299</c:v>
                </c:pt>
                <c:pt idx="3190">
                  <c:v>0.32920826033325712</c:v>
                </c:pt>
                <c:pt idx="3191">
                  <c:v>0.40319355362741899</c:v>
                </c:pt>
                <c:pt idx="3192">
                  <c:v>0.46383126100768307</c:v>
                </c:pt>
                <c:pt idx="3193">
                  <c:v>0.43873249328175506</c:v>
                </c:pt>
                <c:pt idx="3194">
                  <c:v>0.42244056758240911</c:v>
                </c:pt>
                <c:pt idx="3195">
                  <c:v>0.39515322706733008</c:v>
                </c:pt>
                <c:pt idx="3196">
                  <c:v>0.30258932200135302</c:v>
                </c:pt>
                <c:pt idx="3197">
                  <c:v>0.36410405824016001</c:v>
                </c:pt>
                <c:pt idx="3198">
                  <c:v>0.51450584735045501</c:v>
                </c:pt>
                <c:pt idx="3199">
                  <c:v>0.54672429920672405</c:v>
                </c:pt>
                <c:pt idx="3200">
                  <c:v>0.52001834427319504</c:v>
                </c:pt>
                <c:pt idx="3201">
                  <c:v>0.40075999578885207</c:v>
                </c:pt>
                <c:pt idx="3202">
                  <c:v>0.41013290845831196</c:v>
                </c:pt>
                <c:pt idx="3203">
                  <c:v>0.53336387284902498</c:v>
                </c:pt>
                <c:pt idx="3204">
                  <c:v>0.56751268124774978</c:v>
                </c:pt>
                <c:pt idx="3205">
                  <c:v>0.75897995865703016</c:v>
                </c:pt>
                <c:pt idx="3206">
                  <c:v>0.83500925105714707</c:v>
                </c:pt>
                <c:pt idx="3207">
                  <c:v>0.790952578233315</c:v>
                </c:pt>
                <c:pt idx="3208">
                  <c:v>0.83221475701829595</c:v>
                </c:pt>
                <c:pt idx="3209">
                  <c:v>0.80511560152216</c:v>
                </c:pt>
                <c:pt idx="3210">
                  <c:v>0.84483099314550114</c:v>
                </c:pt>
                <c:pt idx="3211">
                  <c:v>0.79654818172559094</c:v>
                </c:pt>
                <c:pt idx="3212">
                  <c:v>0.83689061100748319</c:v>
                </c:pt>
                <c:pt idx="3213">
                  <c:v>0.74350771363353119</c:v>
                </c:pt>
                <c:pt idx="3214">
                  <c:v>0.72067954602568218</c:v>
                </c:pt>
                <c:pt idx="3215">
                  <c:v>0.68108341677298101</c:v>
                </c:pt>
                <c:pt idx="3216">
                  <c:v>0.67119510240268421</c:v>
                </c:pt>
                <c:pt idx="3217">
                  <c:v>0.589320475418741</c:v>
                </c:pt>
                <c:pt idx="3218">
                  <c:v>0.5599979458974349</c:v>
                </c:pt>
                <c:pt idx="3219">
                  <c:v>0.52057730818058301</c:v>
                </c:pt>
                <c:pt idx="3220">
                  <c:v>0.40771522778982405</c:v>
                </c:pt>
                <c:pt idx="3221">
                  <c:v>0.35308008392024909</c:v>
                </c:pt>
                <c:pt idx="3222">
                  <c:v>0.44697951996373497</c:v>
                </c:pt>
                <c:pt idx="3223">
                  <c:v>0.5119343292057289</c:v>
                </c:pt>
                <c:pt idx="3224">
                  <c:v>0.47893757306833901</c:v>
                </c:pt>
                <c:pt idx="3225">
                  <c:v>0.42504909352173892</c:v>
                </c:pt>
                <c:pt idx="3226">
                  <c:v>0.35474484268366901</c:v>
                </c:pt>
                <c:pt idx="3227">
                  <c:v>0.35189232094393108</c:v>
                </c:pt>
                <c:pt idx="3228">
                  <c:v>0.31204128264653797</c:v>
                </c:pt>
                <c:pt idx="3229">
                  <c:v>0.24714351945774299</c:v>
                </c:pt>
                <c:pt idx="3230">
                  <c:v>0.27195815903919801</c:v>
                </c:pt>
                <c:pt idx="3231">
                  <c:v>0.31049000215532802</c:v>
                </c:pt>
                <c:pt idx="3232">
                  <c:v>0.34379846701634298</c:v>
                </c:pt>
                <c:pt idx="3233">
                  <c:v>0.45578523399555898</c:v>
                </c:pt>
                <c:pt idx="3234">
                  <c:v>0.51955714482637583</c:v>
                </c:pt>
                <c:pt idx="3235">
                  <c:v>0.57502467049250916</c:v>
                </c:pt>
                <c:pt idx="3236">
                  <c:v>0.67310215014363195</c:v>
                </c:pt>
                <c:pt idx="3237">
                  <c:v>0.64955638712603292</c:v>
                </c:pt>
                <c:pt idx="3238">
                  <c:v>0.60313482745898916</c:v>
                </c:pt>
                <c:pt idx="3239">
                  <c:v>0.52802469065833513</c:v>
                </c:pt>
                <c:pt idx="3240">
                  <c:v>0.38915272271253104</c:v>
                </c:pt>
                <c:pt idx="3241">
                  <c:v>0.28976017764579798</c:v>
                </c:pt>
                <c:pt idx="3242">
                  <c:v>0.24719686731528401</c:v>
                </c:pt>
                <c:pt idx="3243">
                  <c:v>0.21196235659129709</c:v>
                </c:pt>
                <c:pt idx="3244">
                  <c:v>0.26003639305653492</c:v>
                </c:pt>
                <c:pt idx="3245">
                  <c:v>0.27478150685953301</c:v>
                </c:pt>
                <c:pt idx="3246">
                  <c:v>0.32385604124801304</c:v>
                </c:pt>
                <c:pt idx="3247">
                  <c:v>0.30337294344218607</c:v>
                </c:pt>
                <c:pt idx="3248">
                  <c:v>0.35658193988399706</c:v>
                </c:pt>
                <c:pt idx="3249">
                  <c:v>0.51036494458382198</c:v>
                </c:pt>
                <c:pt idx="3250">
                  <c:v>0.69504745586004801</c:v>
                </c:pt>
                <c:pt idx="3251">
                  <c:v>0.7613018010280902</c:v>
                </c:pt>
                <c:pt idx="3252">
                  <c:v>0.90366546032086803</c:v>
                </c:pt>
                <c:pt idx="3253">
                  <c:v>0.88708459089895086</c:v>
                </c:pt>
                <c:pt idx="3254">
                  <c:v>0.91664827341090216</c:v>
                </c:pt>
                <c:pt idx="3255">
                  <c:v>0.93556726026348702</c:v>
                </c:pt>
                <c:pt idx="3256">
                  <c:v>0.94287982936787218</c:v>
                </c:pt>
                <c:pt idx="3257">
                  <c:v>0.87165531972736499</c:v>
                </c:pt>
                <c:pt idx="3258">
                  <c:v>0.9181902473933411</c:v>
                </c:pt>
                <c:pt idx="3259">
                  <c:v>0.91333984138523694</c:v>
                </c:pt>
                <c:pt idx="3260">
                  <c:v>0.6978758174852242</c:v>
                </c:pt>
                <c:pt idx="3261">
                  <c:v>0.68774178123081009</c:v>
                </c:pt>
                <c:pt idx="3262">
                  <c:v>0.65367313998256205</c:v>
                </c:pt>
                <c:pt idx="3263">
                  <c:v>0.64744054702676401</c:v>
                </c:pt>
                <c:pt idx="3264">
                  <c:v>0.56283588215058622</c:v>
                </c:pt>
                <c:pt idx="3265">
                  <c:v>0.5205525201666108</c:v>
                </c:pt>
                <c:pt idx="3266">
                  <c:v>0.50593590036206793</c:v>
                </c:pt>
                <c:pt idx="3267">
                  <c:v>0.45842247907540312</c:v>
                </c:pt>
                <c:pt idx="3268">
                  <c:v>0.47126851115229706</c:v>
                </c:pt>
                <c:pt idx="3269">
                  <c:v>0.47080321731875008</c:v>
                </c:pt>
                <c:pt idx="3270">
                  <c:v>0.47541667320084319</c:v>
                </c:pt>
                <c:pt idx="3271">
                  <c:v>0.54314825767232011</c:v>
                </c:pt>
                <c:pt idx="3272">
                  <c:v>0.55265176354121404</c:v>
                </c:pt>
                <c:pt idx="3273">
                  <c:v>0.57868911521840916</c:v>
                </c:pt>
                <c:pt idx="3274">
                  <c:v>0.67953369750242909</c:v>
                </c:pt>
                <c:pt idx="3275">
                  <c:v>0.79309211759900711</c:v>
                </c:pt>
                <c:pt idx="3276">
                  <c:v>0.86251732458027197</c:v>
                </c:pt>
                <c:pt idx="3277">
                  <c:v>0.89436004886420672</c:v>
                </c:pt>
                <c:pt idx="3278">
                  <c:v>0.87542213703623983</c:v>
                </c:pt>
                <c:pt idx="3279">
                  <c:v>0.86121490885121588</c:v>
                </c:pt>
                <c:pt idx="3280">
                  <c:v>0.8437936565387163</c:v>
                </c:pt>
                <c:pt idx="3281">
                  <c:v>0.88472552103367408</c:v>
                </c:pt>
                <c:pt idx="3282">
                  <c:v>0.85113778631650205</c:v>
                </c:pt>
                <c:pt idx="3283">
                  <c:v>0.74349553248216615</c:v>
                </c:pt>
                <c:pt idx="3284">
                  <c:v>0.7011367517816568</c:v>
                </c:pt>
                <c:pt idx="3285">
                  <c:v>0.72318503375900411</c:v>
                </c:pt>
                <c:pt idx="3286">
                  <c:v>0.80640889564088813</c:v>
                </c:pt>
                <c:pt idx="3287">
                  <c:v>0.80113739300243592</c:v>
                </c:pt>
                <c:pt idx="3288">
                  <c:v>0.76180173837232312</c:v>
                </c:pt>
                <c:pt idx="3289">
                  <c:v>0.78408812077713286</c:v>
                </c:pt>
                <c:pt idx="3290">
                  <c:v>0.78158660819894887</c:v>
                </c:pt>
                <c:pt idx="3291">
                  <c:v>0.75601639863820502</c:v>
                </c:pt>
                <c:pt idx="3292">
                  <c:v>0.7878615953362279</c:v>
                </c:pt>
                <c:pt idx="3293">
                  <c:v>0.82319503769639824</c:v>
                </c:pt>
                <c:pt idx="3294">
                  <c:v>0.78095992088042399</c:v>
                </c:pt>
                <c:pt idx="3295">
                  <c:v>0.68200948333141309</c:v>
                </c:pt>
                <c:pt idx="3296">
                  <c:v>0.58027341135159005</c:v>
                </c:pt>
                <c:pt idx="3297">
                  <c:v>0.45572846766325503</c:v>
                </c:pt>
                <c:pt idx="3298">
                  <c:v>0.38935164613483303</c:v>
                </c:pt>
                <c:pt idx="3299">
                  <c:v>0.30146650083869914</c:v>
                </c:pt>
                <c:pt idx="3300">
                  <c:v>0.24540537617697206</c:v>
                </c:pt>
                <c:pt idx="3301">
                  <c:v>0.28563513750534703</c:v>
                </c:pt>
                <c:pt idx="3302">
                  <c:v>0.37285612258279505</c:v>
                </c:pt>
                <c:pt idx="3303">
                  <c:v>0.48999447295836507</c:v>
                </c:pt>
                <c:pt idx="3304">
                  <c:v>0.58729733791001693</c:v>
                </c:pt>
                <c:pt idx="3305">
                  <c:v>0.65395488352170517</c:v>
                </c:pt>
                <c:pt idx="3306">
                  <c:v>0.58487140928154502</c:v>
                </c:pt>
                <c:pt idx="3307">
                  <c:v>0.45935855783456503</c:v>
                </c:pt>
                <c:pt idx="3308">
                  <c:v>0.41084603157906707</c:v>
                </c:pt>
                <c:pt idx="3309">
                  <c:v>0.33557368003684812</c:v>
                </c:pt>
                <c:pt idx="3310">
                  <c:v>0.30457006615661714</c:v>
                </c:pt>
                <c:pt idx="3311">
                  <c:v>0.38242014438919203</c:v>
                </c:pt>
                <c:pt idx="3312">
                  <c:v>0.399764447403538</c:v>
                </c:pt>
                <c:pt idx="3313">
                  <c:v>0.41661224000974606</c:v>
                </c:pt>
                <c:pt idx="3314">
                  <c:v>0.37814372878022401</c:v>
                </c:pt>
                <c:pt idx="3315">
                  <c:v>0.35551503996826705</c:v>
                </c:pt>
                <c:pt idx="3316">
                  <c:v>0.30144419211513201</c:v>
                </c:pt>
                <c:pt idx="3317">
                  <c:v>0.17457964546949303</c:v>
                </c:pt>
                <c:pt idx="3318">
                  <c:v>0.14672851245325996</c:v>
                </c:pt>
                <c:pt idx="3319">
                  <c:v>0.12212677000449003</c:v>
                </c:pt>
                <c:pt idx="3320">
                  <c:v>8.6560003040937597E-2</c:v>
                </c:pt>
                <c:pt idx="3321">
                  <c:v>5.4223618873817506E-2</c:v>
                </c:pt>
                <c:pt idx="3322">
                  <c:v>4.5375634973322511E-2</c:v>
                </c:pt>
                <c:pt idx="3323">
                  <c:v>5.3416108610444102E-2</c:v>
                </c:pt>
                <c:pt idx="3324">
                  <c:v>4.9488964514862004E-2</c:v>
                </c:pt>
                <c:pt idx="3325">
                  <c:v>5.4461788641770599E-2</c:v>
                </c:pt>
                <c:pt idx="3326">
                  <c:v>6.4857103395311519E-2</c:v>
                </c:pt>
                <c:pt idx="3327">
                  <c:v>0.128121948721932</c:v>
                </c:pt>
                <c:pt idx="3328">
                  <c:v>0.14922563351882903</c:v>
                </c:pt>
                <c:pt idx="3329">
                  <c:v>0.13492368839966301</c:v>
                </c:pt>
                <c:pt idx="3330">
                  <c:v>6.8658372741907184E-2</c:v>
                </c:pt>
                <c:pt idx="3331">
                  <c:v>0.13052051394933897</c:v>
                </c:pt>
                <c:pt idx="3332">
                  <c:v>0.16439179955725702</c:v>
                </c:pt>
                <c:pt idx="3333">
                  <c:v>0.17771479548261904</c:v>
                </c:pt>
                <c:pt idx="3334">
                  <c:v>0.25903097636932698</c:v>
                </c:pt>
                <c:pt idx="3335">
                  <c:v>0.31414389552474503</c:v>
                </c:pt>
                <c:pt idx="3336">
                  <c:v>0.20286398344966003</c:v>
                </c:pt>
                <c:pt idx="3337">
                  <c:v>0.15810389981585099</c:v>
                </c:pt>
                <c:pt idx="3338">
                  <c:v>0.20247414028074101</c:v>
                </c:pt>
                <c:pt idx="3339">
                  <c:v>0.33280662273264816</c:v>
                </c:pt>
                <c:pt idx="3340">
                  <c:v>0.55524503600675013</c:v>
                </c:pt>
                <c:pt idx="3341">
                  <c:v>0.46563597970125298</c:v>
                </c:pt>
                <c:pt idx="3342">
                  <c:v>0.36957138025767911</c:v>
                </c:pt>
                <c:pt idx="3343">
                  <c:v>0.34327243574464711</c:v>
                </c:pt>
                <c:pt idx="3344">
                  <c:v>0.38034403849473097</c:v>
                </c:pt>
                <c:pt idx="3345">
                  <c:v>0.25148122988732602</c:v>
                </c:pt>
                <c:pt idx="3346">
                  <c:v>0.4913105240056711</c:v>
                </c:pt>
                <c:pt idx="3347">
                  <c:v>0.32279158872438701</c:v>
                </c:pt>
                <c:pt idx="3348">
                  <c:v>0.28928453997830905</c:v>
                </c:pt>
                <c:pt idx="3349">
                  <c:v>0.21035641445557901</c:v>
                </c:pt>
                <c:pt idx="3350">
                  <c:v>0.16192938577880403</c:v>
                </c:pt>
                <c:pt idx="3351">
                  <c:v>0.17847191639271001</c:v>
                </c:pt>
                <c:pt idx="3352">
                  <c:v>0.18636412637714103</c:v>
                </c:pt>
                <c:pt idx="3353">
                  <c:v>0.23117101570891294</c:v>
                </c:pt>
                <c:pt idx="3354">
                  <c:v>0.20900365366652701</c:v>
                </c:pt>
                <c:pt idx="3355">
                  <c:v>0.33798313155032506</c:v>
                </c:pt>
                <c:pt idx="3356">
                  <c:v>0.51515494860751199</c:v>
                </c:pt>
                <c:pt idx="3357">
                  <c:v>0.58830641698921393</c:v>
                </c:pt>
                <c:pt idx="3358">
                  <c:v>0.67018647136951615</c:v>
                </c:pt>
                <c:pt idx="3359">
                  <c:v>0.73779957978068711</c:v>
                </c:pt>
                <c:pt idx="3360">
                  <c:v>0.80516261255213295</c:v>
                </c:pt>
                <c:pt idx="3361">
                  <c:v>0.71796320471809305</c:v>
                </c:pt>
                <c:pt idx="3362">
                  <c:v>0.73944157041493608</c:v>
                </c:pt>
                <c:pt idx="3363">
                  <c:v>0.7164112371661191</c:v>
                </c:pt>
                <c:pt idx="3364">
                  <c:v>0.62432687029445011</c:v>
                </c:pt>
                <c:pt idx="3365">
                  <c:v>0.495751424715971</c:v>
                </c:pt>
                <c:pt idx="3366">
                  <c:v>0.40789212493795907</c:v>
                </c:pt>
                <c:pt idx="3367">
                  <c:v>0.34126935795218799</c:v>
                </c:pt>
                <c:pt idx="3368">
                  <c:v>0.35464493510179501</c:v>
                </c:pt>
                <c:pt idx="3369">
                  <c:v>0.38414953339747804</c:v>
                </c:pt>
                <c:pt idx="3370">
                  <c:v>0.34690136078807104</c:v>
                </c:pt>
                <c:pt idx="3371">
                  <c:v>0.30306202285143102</c:v>
                </c:pt>
                <c:pt idx="3372">
                  <c:v>0.29022943226051401</c:v>
                </c:pt>
                <c:pt idx="3373">
                  <c:v>0.22702551460207296</c:v>
                </c:pt>
                <c:pt idx="3374">
                  <c:v>0.19281465293930897</c:v>
                </c:pt>
                <c:pt idx="3375">
                  <c:v>0.17967034318404099</c:v>
                </c:pt>
                <c:pt idx="3376">
                  <c:v>0.26673290436359492</c:v>
                </c:pt>
                <c:pt idx="3377">
                  <c:v>0.43619422722050805</c:v>
                </c:pt>
                <c:pt idx="3378">
                  <c:v>0.51814027977865884</c:v>
                </c:pt>
                <c:pt idx="3379">
                  <c:v>0.48049077565331605</c:v>
                </c:pt>
                <c:pt idx="3380">
                  <c:v>0.48702464592375611</c:v>
                </c:pt>
                <c:pt idx="3381">
                  <c:v>0.48058785988028607</c:v>
                </c:pt>
                <c:pt idx="3382">
                  <c:v>0.42578346529494215</c:v>
                </c:pt>
                <c:pt idx="3383">
                  <c:v>0.38776778007152202</c:v>
                </c:pt>
                <c:pt idx="3384">
                  <c:v>0.33609933845902701</c:v>
                </c:pt>
                <c:pt idx="3385">
                  <c:v>0.22141006682488501</c:v>
                </c:pt>
                <c:pt idx="3386">
                  <c:v>0.14983485719304701</c:v>
                </c:pt>
                <c:pt idx="3387">
                  <c:v>0.21534178914215502</c:v>
                </c:pt>
                <c:pt idx="3388">
                  <c:v>0.16282681615450698</c:v>
                </c:pt>
                <c:pt idx="3389">
                  <c:v>0.17712153856656801</c:v>
                </c:pt>
                <c:pt idx="3390">
                  <c:v>0.25931406994402512</c:v>
                </c:pt>
                <c:pt idx="3391">
                  <c:v>0.31891404899972703</c:v>
                </c:pt>
                <c:pt idx="3392">
                  <c:v>0.31481314316760312</c:v>
                </c:pt>
                <c:pt idx="3393">
                  <c:v>0.23759851723354297</c:v>
                </c:pt>
                <c:pt idx="3394">
                  <c:v>0.126265771047501</c:v>
                </c:pt>
                <c:pt idx="3395">
                  <c:v>0.125587296460657</c:v>
                </c:pt>
                <c:pt idx="3396">
                  <c:v>0.10433867655399702</c:v>
                </c:pt>
                <c:pt idx="3397">
                  <c:v>0.10926565481243403</c:v>
                </c:pt>
                <c:pt idx="3398">
                  <c:v>0.10949599594090101</c:v>
                </c:pt>
                <c:pt idx="3399">
                  <c:v>0.14214895780178299</c:v>
                </c:pt>
                <c:pt idx="3400">
                  <c:v>0.12508089142404297</c:v>
                </c:pt>
                <c:pt idx="3401">
                  <c:v>0.11528949579531599</c:v>
                </c:pt>
                <c:pt idx="3402">
                  <c:v>9.9582362751306441E-2</c:v>
                </c:pt>
                <c:pt idx="3403">
                  <c:v>8.591485011776763E-2</c:v>
                </c:pt>
                <c:pt idx="3404">
                  <c:v>0.11017486419704697</c:v>
                </c:pt>
                <c:pt idx="3405">
                  <c:v>0.13025985188971301</c:v>
                </c:pt>
                <c:pt idx="3406">
                  <c:v>9.5264280885972205E-2</c:v>
                </c:pt>
                <c:pt idx="3407">
                  <c:v>8.5282831964331368E-2</c:v>
                </c:pt>
                <c:pt idx="3408">
                  <c:v>0.16665699626457497</c:v>
                </c:pt>
                <c:pt idx="3409">
                  <c:v>0.16440118679845703</c:v>
                </c:pt>
                <c:pt idx="3410">
                  <c:v>0.11162292990697303</c:v>
                </c:pt>
                <c:pt idx="3411">
                  <c:v>0.17315162726036798</c:v>
                </c:pt>
                <c:pt idx="3412">
                  <c:v>0.14105228956038302</c:v>
                </c:pt>
                <c:pt idx="3413">
                  <c:v>9.8813274753122113E-2</c:v>
                </c:pt>
                <c:pt idx="3414">
                  <c:v>8.9546597947946019E-2</c:v>
                </c:pt>
                <c:pt idx="3415">
                  <c:v>8.0020447696306715E-2</c:v>
                </c:pt>
                <c:pt idx="3416">
                  <c:v>5.4237094230529914E-2</c:v>
                </c:pt>
                <c:pt idx="3417">
                  <c:v>5.5608643555055896E-2</c:v>
                </c:pt>
                <c:pt idx="3418">
                  <c:v>9.872580702153072E-2</c:v>
                </c:pt>
                <c:pt idx="3419">
                  <c:v>0.15297489286863403</c:v>
                </c:pt>
                <c:pt idx="3420">
                  <c:v>0.20482478220255398</c:v>
                </c:pt>
                <c:pt idx="3421">
                  <c:v>0.13286884361425796</c:v>
                </c:pt>
                <c:pt idx="3422">
                  <c:v>0.10751746316255799</c:v>
                </c:pt>
                <c:pt idx="3423">
                  <c:v>7.4627832017932216E-2</c:v>
                </c:pt>
                <c:pt idx="3424">
                  <c:v>7.8617623356060609E-2</c:v>
                </c:pt>
                <c:pt idx="3425">
                  <c:v>9.8796280378182721E-2</c:v>
                </c:pt>
                <c:pt idx="3426">
                  <c:v>8.7321050982428594E-2</c:v>
                </c:pt>
                <c:pt idx="3427">
                  <c:v>0.10503392843153603</c:v>
                </c:pt>
                <c:pt idx="3428">
                  <c:v>0.18727696376748001</c:v>
                </c:pt>
                <c:pt idx="3429">
                  <c:v>0.24662194817603203</c:v>
                </c:pt>
                <c:pt idx="3430">
                  <c:v>0.20210870169868497</c:v>
                </c:pt>
                <c:pt idx="3431">
                  <c:v>0.20577248868499703</c:v>
                </c:pt>
                <c:pt idx="3432">
                  <c:v>0.14228403436928599</c:v>
                </c:pt>
                <c:pt idx="3433">
                  <c:v>0.10674220396899703</c:v>
                </c:pt>
                <c:pt idx="3434">
                  <c:v>0.10150520627045903</c:v>
                </c:pt>
                <c:pt idx="3435">
                  <c:v>8.59907404517532E-2</c:v>
                </c:pt>
                <c:pt idx="3436">
                  <c:v>7.8317226921283123E-2</c:v>
                </c:pt>
                <c:pt idx="3437">
                  <c:v>0.10528259934583901</c:v>
                </c:pt>
                <c:pt idx="3438">
                  <c:v>0.13332400371436701</c:v>
                </c:pt>
                <c:pt idx="3439">
                  <c:v>0.13176560744608301</c:v>
                </c:pt>
                <c:pt idx="3440">
                  <c:v>0.12197967332907</c:v>
                </c:pt>
                <c:pt idx="3441">
                  <c:v>0.17392153723457396</c:v>
                </c:pt>
                <c:pt idx="3442">
                  <c:v>0.15281761050967499</c:v>
                </c:pt>
                <c:pt idx="3443">
                  <c:v>0.12612465240283496</c:v>
                </c:pt>
                <c:pt idx="3444">
                  <c:v>0.10171207366171502</c:v>
                </c:pt>
                <c:pt idx="3445">
                  <c:v>8.9858155549329827E-2</c:v>
                </c:pt>
                <c:pt idx="3446">
                  <c:v>0.11469962154474901</c:v>
                </c:pt>
                <c:pt idx="3447">
                  <c:v>0.119619332487332</c:v>
                </c:pt>
                <c:pt idx="3448">
                  <c:v>0.170141698184545</c:v>
                </c:pt>
                <c:pt idx="3449">
                  <c:v>0.23617529341914301</c:v>
                </c:pt>
                <c:pt idx="3450">
                  <c:v>0.23657845083432602</c:v>
                </c:pt>
                <c:pt idx="3451">
                  <c:v>0.29430540739652206</c:v>
                </c:pt>
                <c:pt idx="3452">
                  <c:v>0.27556442294700007</c:v>
                </c:pt>
                <c:pt idx="3453">
                  <c:v>0.3270857015952951</c:v>
                </c:pt>
                <c:pt idx="3454">
                  <c:v>0.36920810405877702</c:v>
                </c:pt>
                <c:pt idx="3455">
                  <c:v>0.35802782380607207</c:v>
                </c:pt>
                <c:pt idx="3456">
                  <c:v>0.31663706271054198</c:v>
                </c:pt>
                <c:pt idx="3457">
                  <c:v>0.26034717183456907</c:v>
                </c:pt>
                <c:pt idx="3458">
                  <c:v>0.23695478957210805</c:v>
                </c:pt>
                <c:pt idx="3459">
                  <c:v>0.23308837620582801</c:v>
                </c:pt>
                <c:pt idx="3460">
                  <c:v>0.21844777252015202</c:v>
                </c:pt>
                <c:pt idx="3461">
                  <c:v>0.20199638679436305</c:v>
                </c:pt>
                <c:pt idx="3462">
                  <c:v>0.14366404841112404</c:v>
                </c:pt>
                <c:pt idx="3463">
                  <c:v>9.4330551631442813E-2</c:v>
                </c:pt>
                <c:pt idx="3464">
                  <c:v>0.10080983483135199</c:v>
                </c:pt>
                <c:pt idx="3465">
                  <c:v>7.1848732197677595E-2</c:v>
                </c:pt>
                <c:pt idx="3466">
                  <c:v>6.820454204218758E-2</c:v>
                </c:pt>
                <c:pt idx="3467">
                  <c:v>6.7104976693440996E-2</c:v>
                </c:pt>
                <c:pt idx="3468">
                  <c:v>6.4708651535472408E-2</c:v>
                </c:pt>
                <c:pt idx="3469">
                  <c:v>6.6141852163840692E-2</c:v>
                </c:pt>
                <c:pt idx="3470">
                  <c:v>0.10908428971418203</c:v>
                </c:pt>
                <c:pt idx="3471">
                  <c:v>0.19608319057839801</c:v>
                </c:pt>
                <c:pt idx="3472">
                  <c:v>0.39993919687690704</c:v>
                </c:pt>
                <c:pt idx="3473">
                  <c:v>0.6271008137760371</c:v>
                </c:pt>
                <c:pt idx="3474">
                  <c:v>0.66913384718090607</c:v>
                </c:pt>
                <c:pt idx="3475">
                  <c:v>0.67667809892566311</c:v>
                </c:pt>
                <c:pt idx="3476">
                  <c:v>0.65442685606290507</c:v>
                </c:pt>
                <c:pt idx="3477">
                  <c:v>0.69271117658994408</c:v>
                </c:pt>
                <c:pt idx="3478">
                  <c:v>0.63819124866504306</c:v>
                </c:pt>
                <c:pt idx="3479">
                  <c:v>0.50381836309406691</c:v>
                </c:pt>
                <c:pt idx="3480">
                  <c:v>0.40819199600754102</c:v>
                </c:pt>
                <c:pt idx="3481">
                  <c:v>0.33325182077215204</c:v>
                </c:pt>
                <c:pt idx="3482">
                  <c:v>0.28027329505958398</c:v>
                </c:pt>
                <c:pt idx="3483">
                  <c:v>0.27606997255636101</c:v>
                </c:pt>
                <c:pt idx="3484">
                  <c:v>0.3615542872643831</c:v>
                </c:pt>
                <c:pt idx="3485">
                  <c:v>0.373595541116574</c:v>
                </c:pt>
                <c:pt idx="3486">
                  <c:v>0.39013207448739801</c:v>
                </c:pt>
                <c:pt idx="3487">
                  <c:v>0.38062690821782513</c:v>
                </c:pt>
                <c:pt idx="3488">
                  <c:v>0.40221852911902006</c:v>
                </c:pt>
                <c:pt idx="3489">
                  <c:v>0.42553063805277602</c:v>
                </c:pt>
                <c:pt idx="3490">
                  <c:v>0.47312604090435606</c:v>
                </c:pt>
                <c:pt idx="3491">
                  <c:v>0.45354279899546907</c:v>
                </c:pt>
                <c:pt idx="3492">
                  <c:v>0.51225928578474389</c:v>
                </c:pt>
                <c:pt idx="3493">
                  <c:v>0.72699420801613812</c:v>
                </c:pt>
                <c:pt idx="3494">
                  <c:v>0.79074363580889107</c:v>
                </c:pt>
                <c:pt idx="3495">
                  <c:v>0.77632479502002805</c:v>
                </c:pt>
                <c:pt idx="3496">
                  <c:v>0.7664858279963751</c:v>
                </c:pt>
                <c:pt idx="3497">
                  <c:v>0.79961000447014108</c:v>
                </c:pt>
                <c:pt idx="3498">
                  <c:v>0.82682980487721203</c:v>
                </c:pt>
                <c:pt idx="3499">
                  <c:v>0.81869336806229398</c:v>
                </c:pt>
                <c:pt idx="3500">
                  <c:v>0.74066279424054005</c:v>
                </c:pt>
                <c:pt idx="3501">
                  <c:v>0.76930291136608708</c:v>
                </c:pt>
                <c:pt idx="3502">
                  <c:v>0.73695928572519009</c:v>
                </c:pt>
                <c:pt idx="3503">
                  <c:v>0.66979249910389127</c:v>
                </c:pt>
                <c:pt idx="3504">
                  <c:v>0.65116529892918118</c:v>
                </c:pt>
                <c:pt idx="3505">
                  <c:v>0.58617878572677085</c:v>
                </c:pt>
                <c:pt idx="3506">
                  <c:v>0.3906663149206771</c:v>
                </c:pt>
                <c:pt idx="3507">
                  <c:v>0.27379422171180201</c:v>
                </c:pt>
                <c:pt idx="3508">
                  <c:v>0.18123498165434904</c:v>
                </c:pt>
                <c:pt idx="3509">
                  <c:v>0.100540313116581</c:v>
                </c:pt>
                <c:pt idx="3510">
                  <c:v>7.0195632394772708E-2</c:v>
                </c:pt>
                <c:pt idx="3511">
                  <c:v>7.2266241952600507E-2</c:v>
                </c:pt>
                <c:pt idx="3512">
                  <c:v>7.9147690450349112E-2</c:v>
                </c:pt>
                <c:pt idx="3513">
                  <c:v>8.9175841419746812E-2</c:v>
                </c:pt>
                <c:pt idx="3514">
                  <c:v>0.11263232412628003</c:v>
                </c:pt>
                <c:pt idx="3515">
                  <c:v>0.13122500505763399</c:v>
                </c:pt>
                <c:pt idx="3516">
                  <c:v>0.21008661709229004</c:v>
                </c:pt>
                <c:pt idx="3517">
                  <c:v>0.36063648895275807</c:v>
                </c:pt>
                <c:pt idx="3518">
                  <c:v>0.36266704446069092</c:v>
                </c:pt>
                <c:pt idx="3519">
                  <c:v>0.60345644006126686</c:v>
                </c:pt>
                <c:pt idx="3520">
                  <c:v>0.99273934447062084</c:v>
                </c:pt>
                <c:pt idx="3521">
                  <c:v>1.0306514217618103</c:v>
                </c:pt>
                <c:pt idx="3522">
                  <c:v>0.974470929377385</c:v>
                </c:pt>
                <c:pt idx="3523">
                  <c:v>0.93576753725097717</c:v>
                </c:pt>
                <c:pt idx="3524">
                  <c:v>0.60363004210259019</c:v>
                </c:pt>
                <c:pt idx="3525">
                  <c:v>0.60056214223994886</c:v>
                </c:pt>
                <c:pt idx="3526">
                  <c:v>0.72837128474873103</c:v>
                </c:pt>
                <c:pt idx="3527">
                  <c:v>0.6158387430388651</c:v>
                </c:pt>
                <c:pt idx="3528">
                  <c:v>0.58824879584583989</c:v>
                </c:pt>
                <c:pt idx="3529">
                  <c:v>0.57251131128513699</c:v>
                </c:pt>
                <c:pt idx="3530">
                  <c:v>0.60948905914714102</c:v>
                </c:pt>
                <c:pt idx="3531">
                  <c:v>0.56036737592626762</c:v>
                </c:pt>
                <c:pt idx="3532">
                  <c:v>0.56684551218485324</c:v>
                </c:pt>
                <c:pt idx="3533">
                  <c:v>0.69441706641044398</c:v>
                </c:pt>
                <c:pt idx="3534">
                  <c:v>0.68670003226602716</c:v>
                </c:pt>
                <c:pt idx="3535">
                  <c:v>0.74322707018055512</c:v>
                </c:pt>
                <c:pt idx="3536">
                  <c:v>0.72893090576176289</c:v>
                </c:pt>
                <c:pt idx="3537">
                  <c:v>0.84173224204558306</c:v>
                </c:pt>
                <c:pt idx="3538">
                  <c:v>0.91550672021206281</c:v>
                </c:pt>
                <c:pt idx="3539">
                  <c:v>0.93879491673849824</c:v>
                </c:pt>
                <c:pt idx="3540">
                  <c:v>0.90789233619503107</c:v>
                </c:pt>
                <c:pt idx="3541">
                  <c:v>0.93501969525444495</c:v>
                </c:pt>
                <c:pt idx="3542">
                  <c:v>0.94401186630363709</c:v>
                </c:pt>
                <c:pt idx="3543">
                  <c:v>0.96580956292184905</c:v>
                </c:pt>
                <c:pt idx="3544">
                  <c:v>0.97287765412337224</c:v>
                </c:pt>
                <c:pt idx="3545">
                  <c:v>0.93529928738583612</c:v>
                </c:pt>
                <c:pt idx="3546">
                  <c:v>0.93216519233710704</c:v>
                </c:pt>
                <c:pt idx="3547">
                  <c:v>0.89867312490926388</c:v>
                </c:pt>
                <c:pt idx="3548">
                  <c:v>0.91910152319307814</c:v>
                </c:pt>
                <c:pt idx="3549">
                  <c:v>0.85129433129903609</c:v>
                </c:pt>
                <c:pt idx="3550">
                  <c:v>0.764162558896891</c:v>
                </c:pt>
                <c:pt idx="3551">
                  <c:v>0.64574860219769725</c:v>
                </c:pt>
                <c:pt idx="3552">
                  <c:v>0.55611270563009396</c:v>
                </c:pt>
                <c:pt idx="3553">
                  <c:v>0.5906803467704399</c:v>
                </c:pt>
                <c:pt idx="3554">
                  <c:v>0.58101919991889794</c:v>
                </c:pt>
                <c:pt idx="3555">
                  <c:v>0.51277595188297098</c:v>
                </c:pt>
                <c:pt idx="3556">
                  <c:v>0.43665531968198701</c:v>
                </c:pt>
                <c:pt idx="3557">
                  <c:v>0.33004823615186107</c:v>
                </c:pt>
                <c:pt idx="3558">
                  <c:v>0.26879189348515392</c:v>
                </c:pt>
                <c:pt idx="3559">
                  <c:v>0.20905624978230206</c:v>
                </c:pt>
                <c:pt idx="3560">
                  <c:v>0.15775150286452003</c:v>
                </c:pt>
                <c:pt idx="3561">
                  <c:v>0.16415585475226499</c:v>
                </c:pt>
                <c:pt idx="3562">
                  <c:v>0.20036413163194103</c:v>
                </c:pt>
                <c:pt idx="3563">
                  <c:v>0.18582991055301401</c:v>
                </c:pt>
                <c:pt idx="3564">
                  <c:v>0.21073248344908102</c:v>
                </c:pt>
                <c:pt idx="3565">
                  <c:v>0.29781809342036414</c:v>
                </c:pt>
                <c:pt idx="3566">
                  <c:v>0.31539880300488615</c:v>
                </c:pt>
                <c:pt idx="3567">
                  <c:v>0.34296569926544013</c:v>
                </c:pt>
                <c:pt idx="3568">
                  <c:v>0.25251379239335198</c:v>
                </c:pt>
                <c:pt idx="3569">
                  <c:v>0.23300777131619499</c:v>
                </c:pt>
                <c:pt idx="3570">
                  <c:v>0.25047644807696501</c:v>
                </c:pt>
                <c:pt idx="3571">
                  <c:v>0.21019374451269804</c:v>
                </c:pt>
                <c:pt idx="3572">
                  <c:v>0.20684743168182002</c:v>
                </c:pt>
                <c:pt idx="3573">
                  <c:v>0.18889147664619602</c:v>
                </c:pt>
                <c:pt idx="3574">
                  <c:v>0.16461443574222007</c:v>
                </c:pt>
                <c:pt idx="3575">
                  <c:v>0.13081479593756401</c:v>
                </c:pt>
                <c:pt idx="3576">
                  <c:v>7.7011274642292016E-2</c:v>
                </c:pt>
                <c:pt idx="3577">
                  <c:v>6.1496088218677199E-2</c:v>
                </c:pt>
                <c:pt idx="3578">
                  <c:v>5.986929371894411E-2</c:v>
                </c:pt>
                <c:pt idx="3579">
                  <c:v>6.4639634490105416E-2</c:v>
                </c:pt>
                <c:pt idx="3580">
                  <c:v>7.041355914606591E-2</c:v>
                </c:pt>
                <c:pt idx="3581">
                  <c:v>8.6496302171887321E-2</c:v>
                </c:pt>
                <c:pt idx="3582">
                  <c:v>0.106250954114636</c:v>
                </c:pt>
                <c:pt idx="3583">
                  <c:v>0.13857420961266101</c:v>
                </c:pt>
                <c:pt idx="3584">
                  <c:v>0.14890373080314903</c:v>
                </c:pt>
                <c:pt idx="3585">
                  <c:v>0.18887483068289102</c:v>
                </c:pt>
                <c:pt idx="3586">
                  <c:v>0.17030536426234399</c:v>
                </c:pt>
                <c:pt idx="3587">
                  <c:v>0.19186458847012899</c:v>
                </c:pt>
                <c:pt idx="3588">
                  <c:v>0.19595446230875696</c:v>
                </c:pt>
                <c:pt idx="3589">
                  <c:v>0.17737919735587199</c:v>
                </c:pt>
                <c:pt idx="3590">
                  <c:v>0.167824455649039</c:v>
                </c:pt>
                <c:pt idx="3591">
                  <c:v>0.15929977171773202</c:v>
                </c:pt>
                <c:pt idx="3592">
                  <c:v>0.16026606895442103</c:v>
                </c:pt>
                <c:pt idx="3593">
                  <c:v>0.19425175010033599</c:v>
                </c:pt>
                <c:pt idx="3594">
                  <c:v>0.24523288065419502</c:v>
                </c:pt>
                <c:pt idx="3595">
                  <c:v>0.40706904473182792</c:v>
                </c:pt>
                <c:pt idx="3596">
                  <c:v>0.36130978350034004</c:v>
                </c:pt>
                <c:pt idx="3597">
                  <c:v>0.29374199366423898</c:v>
                </c:pt>
                <c:pt idx="3598">
                  <c:v>0.29331474383386713</c:v>
                </c:pt>
                <c:pt idx="3599">
                  <c:v>0.20440923469090405</c:v>
                </c:pt>
                <c:pt idx="3600">
                  <c:v>0.116125563834354</c:v>
                </c:pt>
                <c:pt idx="3601">
                  <c:v>7.5010740828237416E-2</c:v>
                </c:pt>
                <c:pt idx="3602">
                  <c:v>8.8941586827054303E-2</c:v>
                </c:pt>
                <c:pt idx="3603">
                  <c:v>0.13326069689165501</c:v>
                </c:pt>
                <c:pt idx="3604">
                  <c:v>0.17049493286877404</c:v>
                </c:pt>
                <c:pt idx="3605">
                  <c:v>0.17323024510451099</c:v>
                </c:pt>
                <c:pt idx="3606">
                  <c:v>0.25343443451301595</c:v>
                </c:pt>
                <c:pt idx="3607">
                  <c:v>0.2818608343675571</c:v>
                </c:pt>
                <c:pt idx="3608">
                  <c:v>0.33037028917079919</c:v>
                </c:pt>
                <c:pt idx="3609">
                  <c:v>0.33756493651076708</c:v>
                </c:pt>
                <c:pt idx="3610">
                  <c:v>0.37446038506651014</c:v>
                </c:pt>
                <c:pt idx="3611">
                  <c:v>0.42770440527641207</c:v>
                </c:pt>
                <c:pt idx="3612">
                  <c:v>0.45636464713207403</c:v>
                </c:pt>
                <c:pt idx="3613">
                  <c:v>0.49309530188380207</c:v>
                </c:pt>
                <c:pt idx="3614">
                  <c:v>0.38416319645132996</c:v>
                </c:pt>
                <c:pt idx="3615">
                  <c:v>0.38785618063957411</c:v>
                </c:pt>
                <c:pt idx="3616">
                  <c:v>0.40078810621372701</c:v>
                </c:pt>
                <c:pt idx="3617">
                  <c:v>0.30982755125880312</c:v>
                </c:pt>
                <c:pt idx="3618">
                  <c:v>0.55235069944030502</c:v>
                </c:pt>
                <c:pt idx="3619">
                  <c:v>0.61213909553375012</c:v>
                </c:pt>
                <c:pt idx="3620">
                  <c:v>0.51592952321042407</c:v>
                </c:pt>
                <c:pt idx="3621">
                  <c:v>0.45419346935333399</c:v>
                </c:pt>
                <c:pt idx="3622">
                  <c:v>0.40667992619967408</c:v>
                </c:pt>
                <c:pt idx="3623">
                  <c:v>0.37938043228918411</c:v>
                </c:pt>
                <c:pt idx="3624">
                  <c:v>0.35757099813991011</c:v>
                </c:pt>
                <c:pt idx="3625">
                  <c:v>0.40942742195697707</c:v>
                </c:pt>
                <c:pt idx="3626">
                  <c:v>0.36998565250113696</c:v>
                </c:pt>
                <c:pt idx="3627">
                  <c:v>0.33361984066362305</c:v>
                </c:pt>
                <c:pt idx="3628">
                  <c:v>0.30549122752396002</c:v>
                </c:pt>
                <c:pt idx="3629">
                  <c:v>0.27572741015274504</c:v>
                </c:pt>
                <c:pt idx="3630">
                  <c:v>0.23072201379820301</c:v>
                </c:pt>
                <c:pt idx="3631">
                  <c:v>0.18822693781776206</c:v>
                </c:pt>
                <c:pt idx="3632">
                  <c:v>0.218921070918939</c:v>
                </c:pt>
                <c:pt idx="3633">
                  <c:v>0.31940606092534612</c:v>
                </c:pt>
                <c:pt idx="3634">
                  <c:v>0.35847697352340613</c:v>
                </c:pt>
                <c:pt idx="3635">
                  <c:v>0.39557015775053106</c:v>
                </c:pt>
                <c:pt idx="3636">
                  <c:v>0.45332351080722705</c:v>
                </c:pt>
                <c:pt idx="3637">
                  <c:v>0.5307365048805559</c:v>
                </c:pt>
                <c:pt idx="3638">
                  <c:v>0.64516308305695191</c:v>
                </c:pt>
                <c:pt idx="3639">
                  <c:v>0.6819990281986571</c:v>
                </c:pt>
                <c:pt idx="3640">
                  <c:v>0.74157833553205799</c:v>
                </c:pt>
                <c:pt idx="3641">
                  <c:v>0.80963338013566688</c:v>
                </c:pt>
                <c:pt idx="3642">
                  <c:v>0.77808248570995986</c:v>
                </c:pt>
                <c:pt idx="3643">
                  <c:v>0.78648830241144696</c:v>
                </c:pt>
                <c:pt idx="3644">
                  <c:v>0.70169416233045512</c:v>
                </c:pt>
                <c:pt idx="3645">
                  <c:v>0.682416415163004</c:v>
                </c:pt>
                <c:pt idx="3646">
                  <c:v>0.63252370224922605</c:v>
                </c:pt>
                <c:pt idx="3647">
                  <c:v>0.58197114474129386</c:v>
                </c:pt>
                <c:pt idx="3648">
                  <c:v>0.54164483124432106</c:v>
                </c:pt>
                <c:pt idx="3649">
                  <c:v>0.5095270713403679</c:v>
                </c:pt>
                <c:pt idx="3650">
                  <c:v>0.45179533890364693</c:v>
                </c:pt>
                <c:pt idx="3651">
                  <c:v>0.42865617508717607</c:v>
                </c:pt>
                <c:pt idx="3652">
                  <c:v>0.44380249808771005</c:v>
                </c:pt>
                <c:pt idx="3653">
                  <c:v>0.47618681686315706</c:v>
                </c:pt>
                <c:pt idx="3654">
                  <c:v>0.52983823149196996</c:v>
                </c:pt>
                <c:pt idx="3655">
                  <c:v>0.52877695130660396</c:v>
                </c:pt>
                <c:pt idx="3656">
                  <c:v>0.58104177105077304</c:v>
                </c:pt>
                <c:pt idx="3657">
                  <c:v>0.69823905549829013</c:v>
                </c:pt>
                <c:pt idx="3658">
                  <c:v>0.75578623400596001</c:v>
                </c:pt>
                <c:pt idx="3659">
                  <c:v>0.77266506367554721</c:v>
                </c:pt>
                <c:pt idx="3660">
                  <c:v>0.78646077797559999</c:v>
                </c:pt>
                <c:pt idx="3661">
                  <c:v>0.76826638326880503</c:v>
                </c:pt>
                <c:pt idx="3662">
                  <c:v>0.83153524723469208</c:v>
                </c:pt>
                <c:pt idx="3663">
                  <c:v>0.94265667538249309</c:v>
                </c:pt>
                <c:pt idx="3664">
                  <c:v>0.96153385672318015</c:v>
                </c:pt>
                <c:pt idx="3665">
                  <c:v>0.96925459407075998</c:v>
                </c:pt>
                <c:pt idx="3666">
                  <c:v>0.95430875871032794</c:v>
                </c:pt>
                <c:pt idx="3667">
                  <c:v>0.86058755653622698</c:v>
                </c:pt>
                <c:pt idx="3668">
                  <c:v>0.78838034914056687</c:v>
                </c:pt>
                <c:pt idx="3669">
                  <c:v>0.78981373780546194</c:v>
                </c:pt>
                <c:pt idx="3670">
                  <c:v>0.86170159565384319</c:v>
                </c:pt>
                <c:pt idx="3671">
                  <c:v>0.86463348618410618</c:v>
                </c:pt>
                <c:pt idx="3672">
                  <c:v>0.85934058256386514</c:v>
                </c:pt>
                <c:pt idx="3673">
                  <c:v>0.8131552176573591</c:v>
                </c:pt>
                <c:pt idx="3674">
                  <c:v>0.67216065042136708</c:v>
                </c:pt>
                <c:pt idx="3675">
                  <c:v>0.59444897662415708</c:v>
                </c:pt>
                <c:pt idx="3676">
                  <c:v>0.473803555702139</c:v>
                </c:pt>
                <c:pt idx="3677">
                  <c:v>0.42828831689628105</c:v>
                </c:pt>
                <c:pt idx="3678">
                  <c:v>0.34861406348594204</c:v>
                </c:pt>
                <c:pt idx="3679">
                  <c:v>0.21618650491227401</c:v>
                </c:pt>
                <c:pt idx="3680">
                  <c:v>0.17917535559963099</c:v>
                </c:pt>
                <c:pt idx="3681">
                  <c:v>0.154150759390176</c:v>
                </c:pt>
                <c:pt idx="3682">
                  <c:v>0.12616537839886</c:v>
                </c:pt>
                <c:pt idx="3683">
                  <c:v>0.10828407924572202</c:v>
                </c:pt>
                <c:pt idx="3684">
                  <c:v>9.2769214916521389E-2</c:v>
                </c:pt>
                <c:pt idx="3685">
                  <c:v>0.10017582652582202</c:v>
                </c:pt>
                <c:pt idx="3686">
                  <c:v>0.18529278789928105</c:v>
                </c:pt>
                <c:pt idx="3687">
                  <c:v>0.36076320808052692</c:v>
                </c:pt>
                <c:pt idx="3688">
                  <c:v>0.47529119996973701</c:v>
                </c:pt>
                <c:pt idx="3689">
                  <c:v>0.4903898004694251</c:v>
                </c:pt>
                <c:pt idx="3690">
                  <c:v>0.49020403636401805</c:v>
                </c:pt>
                <c:pt idx="3691">
                  <c:v>0.63257868343712409</c:v>
                </c:pt>
                <c:pt idx="3692">
                  <c:v>0.74405704092826996</c:v>
                </c:pt>
                <c:pt idx="3693">
                  <c:v>0.76014955481166102</c:v>
                </c:pt>
                <c:pt idx="3694">
                  <c:v>0.74850916862660299</c:v>
                </c:pt>
                <c:pt idx="3695">
                  <c:v>0.72609782545821211</c:v>
                </c:pt>
                <c:pt idx="3696">
                  <c:v>0.71714658828668099</c:v>
                </c:pt>
                <c:pt idx="3697">
                  <c:v>0.74477019544978418</c:v>
                </c:pt>
                <c:pt idx="3698">
                  <c:v>0.77750053189906598</c:v>
                </c:pt>
                <c:pt idx="3699">
                  <c:v>0.75014147484559024</c:v>
                </c:pt>
                <c:pt idx="3700">
                  <c:v>0.75566902165499517</c:v>
                </c:pt>
                <c:pt idx="3701">
                  <c:v>0.76982852815704395</c:v>
                </c:pt>
                <c:pt idx="3702">
                  <c:v>0.7905542576490151</c:v>
                </c:pt>
                <c:pt idx="3703">
                  <c:v>0.7367841315998872</c:v>
                </c:pt>
                <c:pt idx="3704">
                  <c:v>0.74813011026896903</c:v>
                </c:pt>
                <c:pt idx="3705">
                  <c:v>0.78502562378320295</c:v>
                </c:pt>
                <c:pt idx="3706">
                  <c:v>0.76060832148134205</c:v>
                </c:pt>
                <c:pt idx="3707">
                  <c:v>0.7570532013940291</c:v>
                </c:pt>
                <c:pt idx="3708">
                  <c:v>0.72380692164020199</c:v>
                </c:pt>
                <c:pt idx="3709">
                  <c:v>0.83941298028430189</c:v>
                </c:pt>
                <c:pt idx="3710">
                  <c:v>0.916620951825727</c:v>
                </c:pt>
                <c:pt idx="3711">
                  <c:v>0.92751682244314604</c:v>
                </c:pt>
                <c:pt idx="3712">
                  <c:v>0.85149157826450306</c:v>
                </c:pt>
                <c:pt idx="3713">
                  <c:v>0.8457801128251331</c:v>
                </c:pt>
                <c:pt idx="3714">
                  <c:v>0.86940129114925202</c:v>
                </c:pt>
                <c:pt idx="3715">
                  <c:v>0.88023852451585893</c:v>
                </c:pt>
                <c:pt idx="3716">
                  <c:v>0.83017062003115505</c:v>
                </c:pt>
                <c:pt idx="3717">
                  <c:v>0.77078336281701998</c:v>
                </c:pt>
                <c:pt idx="3718">
                  <c:v>0.72144516189125985</c:v>
                </c:pt>
                <c:pt idx="3719">
                  <c:v>0.60382076215196401</c:v>
                </c:pt>
                <c:pt idx="3720">
                  <c:v>0.51264278227930005</c:v>
                </c:pt>
                <c:pt idx="3721">
                  <c:v>0.43057568505436911</c:v>
                </c:pt>
                <c:pt idx="3722">
                  <c:v>0.34368936900251307</c:v>
                </c:pt>
                <c:pt idx="3723">
                  <c:v>0.26065706827916202</c:v>
                </c:pt>
                <c:pt idx="3724">
                  <c:v>0.19944301427932704</c:v>
                </c:pt>
                <c:pt idx="3725">
                  <c:v>0.20381020794046004</c:v>
                </c:pt>
                <c:pt idx="3726">
                  <c:v>0.22529621598542102</c:v>
                </c:pt>
                <c:pt idx="3727">
                  <c:v>0.18018228447098603</c:v>
                </c:pt>
                <c:pt idx="3728">
                  <c:v>0.20570475171470501</c:v>
                </c:pt>
                <c:pt idx="3729">
                  <c:v>0.17631994592436903</c:v>
                </c:pt>
                <c:pt idx="3730">
                  <c:v>0.121778014313006</c:v>
                </c:pt>
                <c:pt idx="3731">
                  <c:v>0.10025861939569698</c:v>
                </c:pt>
                <c:pt idx="3732">
                  <c:v>0.111500461033157</c:v>
                </c:pt>
                <c:pt idx="3733">
                  <c:v>0.15460948693083304</c:v>
                </c:pt>
                <c:pt idx="3734">
                  <c:v>0.34859531944219296</c:v>
                </c:pt>
                <c:pt idx="3735">
                  <c:v>0.23481949825439602</c:v>
                </c:pt>
                <c:pt idx="3736">
                  <c:v>0.15706906200078499</c:v>
                </c:pt>
                <c:pt idx="3737">
                  <c:v>0.22263108434635701</c:v>
                </c:pt>
                <c:pt idx="3738">
                  <c:v>0.21064685130060801</c:v>
                </c:pt>
                <c:pt idx="3739">
                  <c:v>0.15160858743226702</c:v>
                </c:pt>
                <c:pt idx="3740">
                  <c:v>0.16501053570220803</c:v>
                </c:pt>
                <c:pt idx="3741">
                  <c:v>0.25315255234444506</c:v>
                </c:pt>
                <c:pt idx="3742">
                  <c:v>0.29441868815122607</c:v>
                </c:pt>
                <c:pt idx="3743">
                  <c:v>0.25119505408489495</c:v>
                </c:pt>
                <c:pt idx="3744">
                  <c:v>0.16133923147231302</c:v>
                </c:pt>
                <c:pt idx="3745">
                  <c:v>0.10105927021637001</c:v>
                </c:pt>
                <c:pt idx="3746">
                  <c:v>0.10961795165617599</c:v>
                </c:pt>
                <c:pt idx="3747">
                  <c:v>0.12363676095778005</c:v>
                </c:pt>
                <c:pt idx="3748">
                  <c:v>0.11012672082541602</c:v>
                </c:pt>
                <c:pt idx="3749">
                  <c:v>0.131596622745034</c:v>
                </c:pt>
                <c:pt idx="3750">
                  <c:v>0.14761374084302004</c:v>
                </c:pt>
                <c:pt idx="3751">
                  <c:v>0.127238962323695</c:v>
                </c:pt>
                <c:pt idx="3752">
                  <c:v>9.6054266745128708E-2</c:v>
                </c:pt>
                <c:pt idx="3753">
                  <c:v>6.9684095100645618E-2</c:v>
                </c:pt>
                <c:pt idx="3754">
                  <c:v>6.381239968569162E-2</c:v>
                </c:pt>
                <c:pt idx="3755">
                  <c:v>5.704032356645939E-2</c:v>
                </c:pt>
                <c:pt idx="3756">
                  <c:v>5.8469193165788996E-2</c:v>
                </c:pt>
                <c:pt idx="3757">
                  <c:v>5.8750970917100319E-2</c:v>
                </c:pt>
                <c:pt idx="3758">
                  <c:v>5.9339653407283109E-2</c:v>
                </c:pt>
                <c:pt idx="3759">
                  <c:v>5.9939031016108223E-2</c:v>
                </c:pt>
                <c:pt idx="3760">
                  <c:v>7.2594147002367104E-2</c:v>
                </c:pt>
                <c:pt idx="3761">
                  <c:v>0.11963397106950201</c:v>
                </c:pt>
                <c:pt idx="3762">
                  <c:v>0.16779119505331999</c:v>
                </c:pt>
                <c:pt idx="3763">
                  <c:v>0.26333147902596005</c:v>
                </c:pt>
                <c:pt idx="3764">
                  <c:v>0.24810247461965698</c:v>
                </c:pt>
                <c:pt idx="3765">
                  <c:v>0.21593939163882905</c:v>
                </c:pt>
                <c:pt idx="3766">
                  <c:v>0.15455270795224699</c:v>
                </c:pt>
                <c:pt idx="3767">
                  <c:v>8.9565604338242344E-2</c:v>
                </c:pt>
                <c:pt idx="3768">
                  <c:v>6.3894154480637719E-2</c:v>
                </c:pt>
                <c:pt idx="3769">
                  <c:v>6.5963837451194413E-2</c:v>
                </c:pt>
                <c:pt idx="3770">
                  <c:v>5.3957470262690203E-2</c:v>
                </c:pt>
                <c:pt idx="3771">
                  <c:v>4.5604178934611404E-2</c:v>
                </c:pt>
                <c:pt idx="3772">
                  <c:v>4.8401521174071406E-2</c:v>
                </c:pt>
                <c:pt idx="3773">
                  <c:v>4.3430457570452392E-2</c:v>
                </c:pt>
                <c:pt idx="3774">
                  <c:v>4.4288061287512399E-2</c:v>
                </c:pt>
                <c:pt idx="3775">
                  <c:v>5.3953033448082707E-2</c:v>
                </c:pt>
                <c:pt idx="3776">
                  <c:v>6.3044032834138633E-2</c:v>
                </c:pt>
                <c:pt idx="3777">
                  <c:v>6.2211957565769298E-2</c:v>
                </c:pt>
                <c:pt idx="3778">
                  <c:v>6.3636354214387195E-2</c:v>
                </c:pt>
                <c:pt idx="3779">
                  <c:v>6.0381738089983705E-2</c:v>
                </c:pt>
                <c:pt idx="3780">
                  <c:v>5.8493693416668414E-2</c:v>
                </c:pt>
                <c:pt idx="3781">
                  <c:v>5.937087203470761E-2</c:v>
                </c:pt>
                <c:pt idx="3782">
                  <c:v>5.7340569779951091E-2</c:v>
                </c:pt>
                <c:pt idx="3783">
                  <c:v>5.6565319278987294E-2</c:v>
                </c:pt>
                <c:pt idx="3784">
                  <c:v>5.72894452705466E-2</c:v>
                </c:pt>
                <c:pt idx="3785">
                  <c:v>5.7431263851948723E-2</c:v>
                </c:pt>
                <c:pt idx="3786">
                  <c:v>5.6402261975712617E-2</c:v>
                </c:pt>
                <c:pt idx="3787">
                  <c:v>9.3500229864741616E-2</c:v>
                </c:pt>
                <c:pt idx="3788">
                  <c:v>0.13250370709122603</c:v>
                </c:pt>
                <c:pt idx="3789">
                  <c:v>0.127143299084954</c:v>
                </c:pt>
                <c:pt idx="3790">
                  <c:v>9.8186588279543893E-2</c:v>
                </c:pt>
                <c:pt idx="3791">
                  <c:v>7.5335886847417807E-2</c:v>
                </c:pt>
                <c:pt idx="3792">
                  <c:v>6.143546127570821E-2</c:v>
                </c:pt>
                <c:pt idx="3793">
                  <c:v>6.677731274138278E-2</c:v>
                </c:pt>
                <c:pt idx="3794">
                  <c:v>5.2998666674515311E-2</c:v>
                </c:pt>
                <c:pt idx="3795">
                  <c:v>3.9431815928152716E-2</c:v>
                </c:pt>
                <c:pt idx="3796">
                  <c:v>3.966360152530421E-2</c:v>
                </c:pt>
                <c:pt idx="3797">
                  <c:v>4.1943642542707299E-2</c:v>
                </c:pt>
                <c:pt idx="3798">
                  <c:v>4.2985977949679108E-2</c:v>
                </c:pt>
                <c:pt idx="3799">
                  <c:v>4.9847561936658617E-2</c:v>
                </c:pt>
                <c:pt idx="3800">
                  <c:v>5.5530446480437402E-2</c:v>
                </c:pt>
                <c:pt idx="3801">
                  <c:v>5.7972031140492014E-2</c:v>
                </c:pt>
                <c:pt idx="3802">
                  <c:v>5.7474701685824803E-2</c:v>
                </c:pt>
                <c:pt idx="3803">
                  <c:v>5.1968965979296997E-2</c:v>
                </c:pt>
                <c:pt idx="3804">
                  <c:v>5.6415307184477799E-2</c:v>
                </c:pt>
                <c:pt idx="3805">
                  <c:v>5.7119957975751999E-2</c:v>
                </c:pt>
                <c:pt idx="3806">
                  <c:v>5.8295934123696713E-2</c:v>
                </c:pt>
                <c:pt idx="3807">
                  <c:v>5.6302519406413308E-2</c:v>
                </c:pt>
                <c:pt idx="3808">
                  <c:v>5.6867511282482006E-2</c:v>
                </c:pt>
                <c:pt idx="3809">
                  <c:v>7.0845138117144296E-2</c:v>
                </c:pt>
                <c:pt idx="3810">
                  <c:v>0.112598993624239</c:v>
                </c:pt>
                <c:pt idx="3811">
                  <c:v>0.12468925972027103</c:v>
                </c:pt>
                <c:pt idx="3812">
                  <c:v>0.14061819201566902</c:v>
                </c:pt>
                <c:pt idx="3813">
                  <c:v>0.14723545740201902</c:v>
                </c:pt>
                <c:pt idx="3814">
                  <c:v>0.12734339714083504</c:v>
                </c:pt>
                <c:pt idx="3815">
                  <c:v>0.16293169172185201</c:v>
                </c:pt>
                <c:pt idx="3816">
                  <c:v>0.31954538688702205</c:v>
                </c:pt>
                <c:pt idx="3817">
                  <c:v>0.42125147489251102</c:v>
                </c:pt>
                <c:pt idx="3818">
                  <c:v>0.33427797548671506</c:v>
                </c:pt>
                <c:pt idx="3819">
                  <c:v>0.16686161581385298</c:v>
                </c:pt>
                <c:pt idx="3820">
                  <c:v>8.0734973720682945E-2</c:v>
                </c:pt>
                <c:pt idx="3821">
                  <c:v>4.5219472346600703E-2</c:v>
                </c:pt>
                <c:pt idx="3822">
                  <c:v>4.1323983969193311E-2</c:v>
                </c:pt>
                <c:pt idx="3823">
                  <c:v>6.3788029708430713E-2</c:v>
                </c:pt>
                <c:pt idx="3824">
                  <c:v>9.9876576257340907E-2</c:v>
                </c:pt>
                <c:pt idx="3825">
                  <c:v>0.17111352799764198</c:v>
                </c:pt>
                <c:pt idx="3826">
                  <c:v>0.135427071663376</c:v>
                </c:pt>
                <c:pt idx="3827">
                  <c:v>0.12386160087615203</c:v>
                </c:pt>
                <c:pt idx="3828">
                  <c:v>0.13499592339810201</c:v>
                </c:pt>
                <c:pt idx="3829">
                  <c:v>0.18455780546090403</c:v>
                </c:pt>
                <c:pt idx="3830">
                  <c:v>0.19359610197604299</c:v>
                </c:pt>
                <c:pt idx="3831">
                  <c:v>0.18026564210622006</c:v>
                </c:pt>
                <c:pt idx="3832">
                  <c:v>0.14385847827690501</c:v>
                </c:pt>
                <c:pt idx="3833">
                  <c:v>0.24530044052052005</c:v>
                </c:pt>
                <c:pt idx="3834">
                  <c:v>0.35814639359180406</c:v>
                </c:pt>
                <c:pt idx="3835">
                  <c:v>0.18522157693271296</c:v>
                </c:pt>
                <c:pt idx="3836">
                  <c:v>0.17150767161562896</c:v>
                </c:pt>
                <c:pt idx="3837">
                  <c:v>0.31110828708848604</c:v>
                </c:pt>
                <c:pt idx="3838">
                  <c:v>0.35824580467231792</c:v>
                </c:pt>
                <c:pt idx="3839">
                  <c:v>0.28437152036471708</c:v>
                </c:pt>
                <c:pt idx="3840">
                  <c:v>0.18259457494537201</c:v>
                </c:pt>
                <c:pt idx="3841">
                  <c:v>0.15587887017092203</c:v>
                </c:pt>
                <c:pt idx="3842">
                  <c:v>0.126580851510913</c:v>
                </c:pt>
                <c:pt idx="3843">
                  <c:v>0.105175384689735</c:v>
                </c:pt>
                <c:pt idx="3844">
                  <c:v>8.5792263908621408E-2</c:v>
                </c:pt>
                <c:pt idx="3845">
                  <c:v>8.2673197009961868E-2</c:v>
                </c:pt>
                <c:pt idx="3846">
                  <c:v>7.702669565974421E-2</c:v>
                </c:pt>
                <c:pt idx="3847">
                  <c:v>5.5396499137649824E-2</c:v>
                </c:pt>
                <c:pt idx="3848">
                  <c:v>7.1773622444765109E-2</c:v>
                </c:pt>
                <c:pt idx="3849">
                  <c:v>9.8578025673303427E-2</c:v>
                </c:pt>
                <c:pt idx="3850">
                  <c:v>9.8144349846361015E-2</c:v>
                </c:pt>
                <c:pt idx="3851">
                  <c:v>7.8660589182654089E-2</c:v>
                </c:pt>
                <c:pt idx="3852">
                  <c:v>0.16599012341668901</c:v>
                </c:pt>
                <c:pt idx="3853">
                  <c:v>0.17117103181773799</c:v>
                </c:pt>
                <c:pt idx="3854">
                  <c:v>0.16515893886209504</c:v>
                </c:pt>
                <c:pt idx="3855">
                  <c:v>0.13016143620321197</c:v>
                </c:pt>
                <c:pt idx="3856">
                  <c:v>0.14624735855455903</c:v>
                </c:pt>
                <c:pt idx="3857">
                  <c:v>0.18303695054622607</c:v>
                </c:pt>
                <c:pt idx="3858">
                  <c:v>0.14801877672531102</c:v>
                </c:pt>
                <c:pt idx="3859">
                  <c:v>0.24414720086206906</c:v>
                </c:pt>
                <c:pt idx="3860">
                  <c:v>0.35770150875122392</c:v>
                </c:pt>
                <c:pt idx="3861">
                  <c:v>0.25847801458993702</c:v>
                </c:pt>
                <c:pt idx="3862">
                  <c:v>0.15185271701381298</c:v>
                </c:pt>
                <c:pt idx="3863">
                  <c:v>0.10072605508777101</c:v>
                </c:pt>
                <c:pt idx="3864">
                  <c:v>7.803097010267232E-2</c:v>
                </c:pt>
                <c:pt idx="3865">
                  <c:v>7.6098432476968597E-2</c:v>
                </c:pt>
                <c:pt idx="3866">
                  <c:v>9.9782921628577187E-2</c:v>
                </c:pt>
                <c:pt idx="3867">
                  <c:v>0.11524187195418903</c:v>
                </c:pt>
                <c:pt idx="3868">
                  <c:v>0.11115749967320498</c:v>
                </c:pt>
                <c:pt idx="3869">
                  <c:v>0.11906584063155905</c:v>
                </c:pt>
                <c:pt idx="3870">
                  <c:v>0.10478531123326501</c:v>
                </c:pt>
                <c:pt idx="3871">
                  <c:v>9.112781945624121E-2</c:v>
                </c:pt>
                <c:pt idx="3872">
                  <c:v>7.4994820282845417E-2</c:v>
                </c:pt>
                <c:pt idx="3873">
                  <c:v>7.3781032182239109E-2</c:v>
                </c:pt>
                <c:pt idx="3874">
                  <c:v>9.6060675308097934E-2</c:v>
                </c:pt>
                <c:pt idx="3875">
                  <c:v>9.5922256270333503E-2</c:v>
                </c:pt>
                <c:pt idx="3876">
                  <c:v>9.096944500587871E-2</c:v>
                </c:pt>
                <c:pt idx="3877">
                  <c:v>7.5422014242906107E-2</c:v>
                </c:pt>
                <c:pt idx="3878">
                  <c:v>6.6450229911700909E-2</c:v>
                </c:pt>
                <c:pt idx="3879">
                  <c:v>7.0223552360620084E-2</c:v>
                </c:pt>
                <c:pt idx="3880">
                  <c:v>6.5460594122158516E-2</c:v>
                </c:pt>
                <c:pt idx="3881">
                  <c:v>8.0829016307199616E-2</c:v>
                </c:pt>
                <c:pt idx="3882">
                  <c:v>0.12139788109319601</c:v>
                </c:pt>
                <c:pt idx="3883">
                  <c:v>0.19228985975288099</c:v>
                </c:pt>
                <c:pt idx="3884">
                  <c:v>0.23195534802283901</c:v>
                </c:pt>
                <c:pt idx="3885">
                  <c:v>0.21779086862986499</c:v>
                </c:pt>
                <c:pt idx="3886">
                  <c:v>0.17945168554438404</c:v>
                </c:pt>
                <c:pt idx="3887">
                  <c:v>0.14797628633085402</c:v>
                </c:pt>
                <c:pt idx="3888">
                  <c:v>0.125322601460362</c:v>
                </c:pt>
                <c:pt idx="3889">
                  <c:v>0.105372009005643</c:v>
                </c:pt>
                <c:pt idx="3890">
                  <c:v>9.6251453448085417E-2</c:v>
                </c:pt>
                <c:pt idx="3891">
                  <c:v>8.9096180196948926E-2</c:v>
                </c:pt>
                <c:pt idx="3892">
                  <c:v>7.2393670926679934E-2</c:v>
                </c:pt>
                <c:pt idx="3893">
                  <c:v>6.1424418762111493E-2</c:v>
                </c:pt>
                <c:pt idx="3894">
                  <c:v>6.0833625211842116E-2</c:v>
                </c:pt>
                <c:pt idx="3895">
                  <c:v>8.1777237876761277E-2</c:v>
                </c:pt>
                <c:pt idx="3896">
                  <c:v>7.9218410951564108E-2</c:v>
                </c:pt>
                <c:pt idx="3897">
                  <c:v>7.3339813399455805E-2</c:v>
                </c:pt>
                <c:pt idx="3898">
                  <c:v>7.8526481628331923E-2</c:v>
                </c:pt>
                <c:pt idx="3899">
                  <c:v>9.3575615261905498E-2</c:v>
                </c:pt>
                <c:pt idx="3900">
                  <c:v>0.10885699244554202</c:v>
                </c:pt>
                <c:pt idx="3901">
                  <c:v>9.1295578419716708E-2</c:v>
                </c:pt>
                <c:pt idx="3902">
                  <c:v>8.0676725723233214E-2</c:v>
                </c:pt>
                <c:pt idx="3903">
                  <c:v>6.721508300702532E-2</c:v>
                </c:pt>
                <c:pt idx="3904">
                  <c:v>6.3482653789697599E-2</c:v>
                </c:pt>
                <c:pt idx="3905">
                  <c:v>6.1669962505179289E-2</c:v>
                </c:pt>
                <c:pt idx="3906">
                  <c:v>6.3749154895130319E-2</c:v>
                </c:pt>
                <c:pt idx="3907">
                  <c:v>0.10412991348754903</c:v>
                </c:pt>
                <c:pt idx="3908">
                  <c:v>0.104894898765595</c:v>
                </c:pt>
                <c:pt idx="3909">
                  <c:v>9.7040181106929482E-2</c:v>
                </c:pt>
                <c:pt idx="3910">
                  <c:v>0.220635614864368</c:v>
                </c:pt>
                <c:pt idx="3911">
                  <c:v>0.24572979236730802</c:v>
                </c:pt>
                <c:pt idx="3912">
                  <c:v>0.20479182382127203</c:v>
                </c:pt>
                <c:pt idx="3913">
                  <c:v>0.16665287004469298</c:v>
                </c:pt>
                <c:pt idx="3914">
                  <c:v>0.16449459369624003</c:v>
                </c:pt>
                <c:pt idx="3915">
                  <c:v>0.15513184010341499</c:v>
                </c:pt>
                <c:pt idx="3916">
                  <c:v>0.13300775881612803</c:v>
                </c:pt>
                <c:pt idx="3917">
                  <c:v>0.22747768264130899</c:v>
                </c:pt>
                <c:pt idx="3918">
                  <c:v>0.218589908210859</c:v>
                </c:pt>
                <c:pt idx="3919">
                  <c:v>0.14162759585505</c:v>
                </c:pt>
                <c:pt idx="3920">
                  <c:v>0.11902914503468803</c:v>
                </c:pt>
                <c:pt idx="3921">
                  <c:v>0.17109519794326403</c:v>
                </c:pt>
                <c:pt idx="3922">
                  <c:v>0.14662630216232905</c:v>
                </c:pt>
                <c:pt idx="3923">
                  <c:v>0.11202605170570401</c:v>
                </c:pt>
                <c:pt idx="3924">
                  <c:v>0.12864691110143503</c:v>
                </c:pt>
                <c:pt idx="3925">
                  <c:v>0.19588862020932596</c:v>
                </c:pt>
                <c:pt idx="3926">
                  <c:v>0.25161159024471302</c:v>
                </c:pt>
                <c:pt idx="3927">
                  <c:v>0.25358653750907806</c:v>
                </c:pt>
                <c:pt idx="3928">
                  <c:v>0.21727518177560604</c:v>
                </c:pt>
                <c:pt idx="3929">
                  <c:v>0.19775835954739304</c:v>
                </c:pt>
                <c:pt idx="3930">
                  <c:v>0.15227886443167801</c:v>
                </c:pt>
                <c:pt idx="3931">
                  <c:v>8.5413097173830693E-2</c:v>
                </c:pt>
                <c:pt idx="3932">
                  <c:v>6.346359351961102E-2</c:v>
                </c:pt>
                <c:pt idx="3933">
                  <c:v>9.3205336442709813E-2</c:v>
                </c:pt>
                <c:pt idx="3934">
                  <c:v>0.15516793771644502</c:v>
                </c:pt>
                <c:pt idx="3935">
                  <c:v>0.25205006679828501</c:v>
                </c:pt>
                <c:pt idx="3936">
                  <c:v>0.20546962919007303</c:v>
                </c:pt>
                <c:pt idx="3937">
                  <c:v>0.15156751884872799</c:v>
                </c:pt>
                <c:pt idx="3938">
                  <c:v>0.13691114420987199</c:v>
                </c:pt>
                <c:pt idx="3939">
                  <c:v>0.11962037275437401</c:v>
                </c:pt>
                <c:pt idx="3940">
                  <c:v>9.8214852341791226E-2</c:v>
                </c:pt>
                <c:pt idx="3941">
                  <c:v>0.10659885355005499</c:v>
                </c:pt>
                <c:pt idx="3942">
                  <c:v>0.17823500262665101</c:v>
                </c:pt>
                <c:pt idx="3943">
                  <c:v>0.3380525755114781</c:v>
                </c:pt>
                <c:pt idx="3944">
                  <c:v>0.38356011837002507</c:v>
                </c:pt>
                <c:pt idx="3945">
                  <c:v>0.42929053772731002</c:v>
                </c:pt>
                <c:pt idx="3946">
                  <c:v>0.54126763484581597</c:v>
                </c:pt>
                <c:pt idx="3947">
                  <c:v>0.50270553983152899</c:v>
                </c:pt>
                <c:pt idx="3948">
                  <c:v>0.46970926510933098</c:v>
                </c:pt>
                <c:pt idx="3949">
                  <c:v>0.49785751811643902</c:v>
                </c:pt>
                <c:pt idx="3950">
                  <c:v>0.43726444087772198</c:v>
                </c:pt>
                <c:pt idx="3951">
                  <c:v>0.17781571299979901</c:v>
                </c:pt>
                <c:pt idx="3952">
                  <c:v>0.18883941243727506</c:v>
                </c:pt>
                <c:pt idx="3953">
                  <c:v>0.22115635524869698</c:v>
                </c:pt>
                <c:pt idx="3954">
                  <c:v>0.17714124037306403</c:v>
                </c:pt>
                <c:pt idx="3955">
                  <c:v>0.13376145296496203</c:v>
                </c:pt>
                <c:pt idx="3956">
                  <c:v>0.16171671369355697</c:v>
                </c:pt>
                <c:pt idx="3957">
                  <c:v>0.17520551672124099</c:v>
                </c:pt>
                <c:pt idx="3958">
                  <c:v>0.23471757958510403</c:v>
                </c:pt>
                <c:pt idx="3959">
                  <c:v>0.23862297828258197</c:v>
                </c:pt>
                <c:pt idx="3960">
                  <c:v>0.22059968968195201</c:v>
                </c:pt>
                <c:pt idx="3961">
                  <c:v>0.20996053814912702</c:v>
                </c:pt>
                <c:pt idx="3962">
                  <c:v>0.2506889835509421</c:v>
                </c:pt>
                <c:pt idx="3963">
                  <c:v>0.28346569047203202</c:v>
                </c:pt>
                <c:pt idx="3964">
                  <c:v>0.34764907602856593</c:v>
                </c:pt>
                <c:pt idx="3965">
                  <c:v>0.30419482886195398</c:v>
                </c:pt>
                <c:pt idx="3966">
                  <c:v>0.31990817347144912</c:v>
                </c:pt>
                <c:pt idx="3967">
                  <c:v>0.31821379560620405</c:v>
                </c:pt>
                <c:pt idx="3968">
                  <c:v>0.28052547045276804</c:v>
                </c:pt>
                <c:pt idx="3969">
                  <c:v>0.21766111471190203</c:v>
                </c:pt>
                <c:pt idx="3970">
                  <c:v>0.20521879538223506</c:v>
                </c:pt>
                <c:pt idx="3971">
                  <c:v>0.189051260028537</c:v>
                </c:pt>
                <c:pt idx="3972">
                  <c:v>0.16041662394657696</c:v>
                </c:pt>
                <c:pt idx="3973">
                  <c:v>0.14441074948147306</c:v>
                </c:pt>
                <c:pt idx="3974">
                  <c:v>0.13295645338176404</c:v>
                </c:pt>
                <c:pt idx="3975">
                  <c:v>0.11667286227021403</c:v>
                </c:pt>
                <c:pt idx="3976">
                  <c:v>0.11296418494711903</c:v>
                </c:pt>
                <c:pt idx="3977">
                  <c:v>0.10866596848998403</c:v>
                </c:pt>
                <c:pt idx="3978">
                  <c:v>0.100389914046132</c:v>
                </c:pt>
                <c:pt idx="3979">
                  <c:v>7.8529639470412305E-2</c:v>
                </c:pt>
                <c:pt idx="3980">
                  <c:v>8.5945798717904504E-2</c:v>
                </c:pt>
                <c:pt idx="3981">
                  <c:v>0.11271573103824203</c:v>
                </c:pt>
                <c:pt idx="3982">
                  <c:v>0.12400865425215502</c:v>
                </c:pt>
                <c:pt idx="3983">
                  <c:v>9.0574543558984227E-2</c:v>
                </c:pt>
                <c:pt idx="3984">
                  <c:v>6.0330419398719214E-2</c:v>
                </c:pt>
                <c:pt idx="3985">
                  <c:v>4.7898044666382401E-2</c:v>
                </c:pt>
                <c:pt idx="3986">
                  <c:v>4.2843998411573804E-2</c:v>
                </c:pt>
                <c:pt idx="3987">
                  <c:v>3.90649767085373E-2</c:v>
                </c:pt>
                <c:pt idx="3988">
                  <c:v>3.9398010020496102E-2</c:v>
                </c:pt>
                <c:pt idx="3989">
                  <c:v>3.9931795704093706E-2</c:v>
                </c:pt>
                <c:pt idx="3990">
                  <c:v>4.6954309067049595E-2</c:v>
                </c:pt>
                <c:pt idx="3991">
                  <c:v>5.5135704978016412E-2</c:v>
                </c:pt>
                <c:pt idx="3992">
                  <c:v>5.2596403473996314E-2</c:v>
                </c:pt>
                <c:pt idx="3993">
                  <c:v>5.7043490071835214E-2</c:v>
                </c:pt>
                <c:pt idx="3994">
                  <c:v>8.0675325832142611E-2</c:v>
                </c:pt>
                <c:pt idx="3995">
                  <c:v>0.15077984405842101</c:v>
                </c:pt>
                <c:pt idx="3996">
                  <c:v>0.18593813356293309</c:v>
                </c:pt>
                <c:pt idx="3997">
                  <c:v>0.22771703576636307</c:v>
                </c:pt>
                <c:pt idx="3998">
                  <c:v>0.20574845666288105</c:v>
                </c:pt>
                <c:pt idx="3999">
                  <c:v>0.20483829481980304</c:v>
                </c:pt>
                <c:pt idx="4000">
                  <c:v>0.18890486866887701</c:v>
                </c:pt>
                <c:pt idx="4001">
                  <c:v>0.23411030693024601</c:v>
                </c:pt>
                <c:pt idx="4002">
                  <c:v>0.29712250287719205</c:v>
                </c:pt>
                <c:pt idx="4003">
                  <c:v>0.29994823675892701</c:v>
                </c:pt>
                <c:pt idx="4004">
                  <c:v>0.28801792109237706</c:v>
                </c:pt>
                <c:pt idx="4005">
                  <c:v>0.28694750670348601</c:v>
                </c:pt>
                <c:pt idx="4006">
                  <c:v>0.3208921789948101</c:v>
                </c:pt>
                <c:pt idx="4007">
                  <c:v>0.36689679590390711</c:v>
                </c:pt>
                <c:pt idx="4008">
                  <c:v>0.44612192879281098</c:v>
                </c:pt>
                <c:pt idx="4009">
                  <c:v>0.42933014338650605</c:v>
                </c:pt>
                <c:pt idx="4010">
                  <c:v>0.43204945244051096</c:v>
                </c:pt>
                <c:pt idx="4011">
                  <c:v>0.46863736031271602</c:v>
                </c:pt>
                <c:pt idx="4012">
                  <c:v>0.49206083455765304</c:v>
                </c:pt>
                <c:pt idx="4013">
                  <c:v>0.47343282945513993</c:v>
                </c:pt>
                <c:pt idx="4014">
                  <c:v>0.45230853282957706</c:v>
                </c:pt>
                <c:pt idx="4015">
                  <c:v>0.31907850023829804</c:v>
                </c:pt>
                <c:pt idx="4016">
                  <c:v>0.27383633265249402</c:v>
                </c:pt>
                <c:pt idx="4017">
                  <c:v>0.29725192171831599</c:v>
                </c:pt>
                <c:pt idx="4018">
                  <c:v>0.44657442678709408</c:v>
                </c:pt>
                <c:pt idx="4019">
                  <c:v>0.559862059467371</c:v>
                </c:pt>
                <c:pt idx="4020">
                  <c:v>0.44076774569516597</c:v>
                </c:pt>
                <c:pt idx="4021">
                  <c:v>0.25913045904290399</c:v>
                </c:pt>
                <c:pt idx="4022">
                  <c:v>0.31812514857625901</c:v>
                </c:pt>
                <c:pt idx="4023">
                  <c:v>0.48854983795438706</c:v>
                </c:pt>
                <c:pt idx="4024">
                  <c:v>0.55659279734544798</c:v>
                </c:pt>
                <c:pt idx="4025">
                  <c:v>0.54544221673170901</c:v>
                </c:pt>
                <c:pt idx="4026">
                  <c:v>0.55581713738103</c:v>
                </c:pt>
                <c:pt idx="4027">
                  <c:v>0.50178846034330404</c:v>
                </c:pt>
                <c:pt idx="4028">
                  <c:v>0.46979809353678093</c:v>
                </c:pt>
                <c:pt idx="4029">
                  <c:v>0.5091084854219099</c:v>
                </c:pt>
                <c:pt idx="4030">
                  <c:v>0.43757536441535405</c:v>
                </c:pt>
                <c:pt idx="4031">
                  <c:v>0.32837260992152811</c:v>
                </c:pt>
                <c:pt idx="4032">
                  <c:v>0.28117528258426505</c:v>
                </c:pt>
                <c:pt idx="4033">
                  <c:v>0.263330353236297</c:v>
                </c:pt>
                <c:pt idx="4034">
                  <c:v>0.21839915288330902</c:v>
                </c:pt>
                <c:pt idx="4035">
                  <c:v>0.24208017647030003</c:v>
                </c:pt>
                <c:pt idx="4036">
                  <c:v>0.20308411447348901</c:v>
                </c:pt>
                <c:pt idx="4037">
                  <c:v>0.141457513254242</c:v>
                </c:pt>
                <c:pt idx="4038">
                  <c:v>0.12685195600183796</c:v>
                </c:pt>
                <c:pt idx="4039">
                  <c:v>0.12847072904148496</c:v>
                </c:pt>
                <c:pt idx="4040">
                  <c:v>0.10687942707116302</c:v>
                </c:pt>
                <c:pt idx="4041">
                  <c:v>0.15261649903901903</c:v>
                </c:pt>
                <c:pt idx="4042">
                  <c:v>0.28223440652086601</c:v>
                </c:pt>
                <c:pt idx="4043">
                  <c:v>0.32518264513745809</c:v>
                </c:pt>
                <c:pt idx="4044">
                  <c:v>0.38285732554496904</c:v>
                </c:pt>
                <c:pt idx="4045">
                  <c:v>0.46205584449348497</c:v>
                </c:pt>
                <c:pt idx="4046">
                  <c:v>0.46424026968520404</c:v>
                </c:pt>
                <c:pt idx="4047">
                  <c:v>0.48834811704767711</c:v>
                </c:pt>
                <c:pt idx="4048">
                  <c:v>0.60956543144101005</c:v>
                </c:pt>
                <c:pt idx="4049">
                  <c:v>0.6121032430385982</c:v>
                </c:pt>
                <c:pt idx="4050">
                  <c:v>0.64191850473769296</c:v>
                </c:pt>
                <c:pt idx="4051">
                  <c:v>0.75925881734004419</c:v>
                </c:pt>
                <c:pt idx="4052">
                  <c:v>0.74188265427184208</c:v>
                </c:pt>
                <c:pt idx="4053">
                  <c:v>0.63439473352128906</c:v>
                </c:pt>
                <c:pt idx="4054">
                  <c:v>0.66447076492943002</c:v>
                </c:pt>
                <c:pt idx="4055">
                  <c:v>0.69898463698384206</c:v>
                </c:pt>
                <c:pt idx="4056">
                  <c:v>0.78072377843645102</c:v>
                </c:pt>
                <c:pt idx="4057">
                  <c:v>0.79278927867581817</c:v>
                </c:pt>
                <c:pt idx="4058">
                  <c:v>0.78200816661321204</c:v>
                </c:pt>
                <c:pt idx="4059">
                  <c:v>0.67228256405605391</c:v>
                </c:pt>
                <c:pt idx="4060">
                  <c:v>0.61881431388404295</c:v>
                </c:pt>
                <c:pt idx="4061">
                  <c:v>0.6116992526577133</c:v>
                </c:pt>
                <c:pt idx="4062">
                  <c:v>0.57307110474566092</c:v>
                </c:pt>
                <c:pt idx="4063">
                  <c:v>0.55283824205445409</c:v>
                </c:pt>
                <c:pt idx="4064">
                  <c:v>0.61673683297563109</c:v>
                </c:pt>
                <c:pt idx="4065">
                  <c:v>0.67788695699114609</c:v>
                </c:pt>
                <c:pt idx="4066">
                  <c:v>0.72838428381389708</c:v>
                </c:pt>
                <c:pt idx="4067">
                  <c:v>0.73169455829352525</c:v>
                </c:pt>
                <c:pt idx="4068">
                  <c:v>0.70509270119879608</c:v>
                </c:pt>
                <c:pt idx="4069">
                  <c:v>0.68518100363857526</c:v>
                </c:pt>
                <c:pt idx="4070">
                  <c:v>0.66197612037007614</c:v>
                </c:pt>
                <c:pt idx="4071">
                  <c:v>0.62028007647553318</c:v>
                </c:pt>
                <c:pt idx="4072">
                  <c:v>0.54456129251631002</c:v>
                </c:pt>
                <c:pt idx="4073">
                  <c:v>0.47560122032915297</c:v>
                </c:pt>
                <c:pt idx="4074">
                  <c:v>0.41820577449461405</c:v>
                </c:pt>
                <c:pt idx="4075">
                  <c:v>0.56860834153022499</c:v>
                </c:pt>
                <c:pt idx="4076">
                  <c:v>0.59888709515742389</c:v>
                </c:pt>
                <c:pt idx="4077">
                  <c:v>0.44357200322167506</c:v>
                </c:pt>
                <c:pt idx="4078">
                  <c:v>0.38772683260628604</c:v>
                </c:pt>
                <c:pt idx="4079">
                  <c:v>0.31570482007483214</c:v>
                </c:pt>
                <c:pt idx="4080">
                  <c:v>0.20639792530349901</c:v>
                </c:pt>
                <c:pt idx="4081">
                  <c:v>0.125384330203272</c:v>
                </c:pt>
                <c:pt idx="4082">
                  <c:v>7.5878173985315503E-2</c:v>
                </c:pt>
                <c:pt idx="4083">
                  <c:v>4.3490312588968891E-2</c:v>
                </c:pt>
                <c:pt idx="4084">
                  <c:v>4.0722808540007198E-2</c:v>
                </c:pt>
                <c:pt idx="4085">
                  <c:v>3.0682162984739605E-2</c:v>
                </c:pt>
                <c:pt idx="4086">
                  <c:v>3.2347777202861007E-2</c:v>
                </c:pt>
                <c:pt idx="4087">
                  <c:v>4.3557616463089192E-2</c:v>
                </c:pt>
                <c:pt idx="4088">
                  <c:v>4.8608818320288794E-2</c:v>
                </c:pt>
                <c:pt idx="4089">
                  <c:v>5.2037235541895217E-2</c:v>
                </c:pt>
                <c:pt idx="4090">
                  <c:v>5.4404722705998505E-2</c:v>
                </c:pt>
                <c:pt idx="4091">
                  <c:v>4.7049041745269693E-2</c:v>
                </c:pt>
                <c:pt idx="4092">
                  <c:v>5.443639731584432E-2</c:v>
                </c:pt>
                <c:pt idx="4093">
                  <c:v>5.2325252725044402E-2</c:v>
                </c:pt>
                <c:pt idx="4094">
                  <c:v>5.6638250833450608E-2</c:v>
                </c:pt>
                <c:pt idx="4095">
                  <c:v>9.4072696409560383E-2</c:v>
                </c:pt>
                <c:pt idx="4096">
                  <c:v>0.12607515754704199</c:v>
                </c:pt>
                <c:pt idx="4097">
                  <c:v>0.39016555437301298</c:v>
                </c:pt>
                <c:pt idx="4098">
                  <c:v>0.56061125013875013</c:v>
                </c:pt>
                <c:pt idx="4099">
                  <c:v>0.51712492332386395</c:v>
                </c:pt>
                <c:pt idx="4100">
                  <c:v>0.50642694908471786</c:v>
                </c:pt>
                <c:pt idx="4101">
                  <c:v>0.32913559502960005</c:v>
                </c:pt>
                <c:pt idx="4102">
                  <c:v>0.18339711081728005</c:v>
                </c:pt>
                <c:pt idx="4103">
                  <c:v>0.20527133128409003</c:v>
                </c:pt>
                <c:pt idx="4104">
                  <c:v>0.24679420605525604</c:v>
                </c:pt>
                <c:pt idx="4105">
                  <c:v>0.203929826084947</c:v>
                </c:pt>
                <c:pt idx="4106">
                  <c:v>0.12665615487558898</c:v>
                </c:pt>
                <c:pt idx="4107">
                  <c:v>8.9941576317038113E-2</c:v>
                </c:pt>
                <c:pt idx="4108">
                  <c:v>7.4694683666639616E-2</c:v>
                </c:pt>
                <c:pt idx="4109">
                  <c:v>6.2176783425802108E-2</c:v>
                </c:pt>
                <c:pt idx="4110">
                  <c:v>5.7706730619161317E-2</c:v>
                </c:pt>
                <c:pt idx="4111">
                  <c:v>8.164040952456042E-2</c:v>
                </c:pt>
                <c:pt idx="4112">
                  <c:v>8.4380954652656201E-2</c:v>
                </c:pt>
                <c:pt idx="4113">
                  <c:v>0.100021350864401</c:v>
                </c:pt>
                <c:pt idx="4114">
                  <c:v>0.123082279610747</c:v>
                </c:pt>
                <c:pt idx="4115">
                  <c:v>0.154222514400151</c:v>
                </c:pt>
                <c:pt idx="4116">
                  <c:v>0.122869357162129</c:v>
                </c:pt>
                <c:pt idx="4117">
                  <c:v>8.6967877530841703E-2</c:v>
                </c:pt>
                <c:pt idx="4118">
                  <c:v>8.3946887013402319E-2</c:v>
                </c:pt>
                <c:pt idx="4119">
                  <c:v>7.4755491650848729E-2</c:v>
                </c:pt>
                <c:pt idx="4120">
                  <c:v>7.7742574227803618E-2</c:v>
                </c:pt>
                <c:pt idx="4121">
                  <c:v>9.2698360355751519E-2</c:v>
                </c:pt>
                <c:pt idx="4122">
                  <c:v>0.20441490076493002</c:v>
                </c:pt>
                <c:pt idx="4123">
                  <c:v>0.37141961483244612</c:v>
                </c:pt>
                <c:pt idx="4124">
                  <c:v>0.41081904922002904</c:v>
                </c:pt>
                <c:pt idx="4125">
                  <c:v>0.29469716607053592</c:v>
                </c:pt>
                <c:pt idx="4126">
                  <c:v>0.31194712570360805</c:v>
                </c:pt>
                <c:pt idx="4127">
                  <c:v>0.26897253224005907</c:v>
                </c:pt>
                <c:pt idx="4128">
                  <c:v>0.23943262800873796</c:v>
                </c:pt>
                <c:pt idx="4129">
                  <c:v>0.17804343673820006</c:v>
                </c:pt>
                <c:pt idx="4130">
                  <c:v>0.13197347837332701</c:v>
                </c:pt>
                <c:pt idx="4131">
                  <c:v>5.6674538477979083E-2</c:v>
                </c:pt>
                <c:pt idx="4132">
                  <c:v>4.6245626455458093E-2</c:v>
                </c:pt>
                <c:pt idx="4133">
                  <c:v>4.8570905262646395E-2</c:v>
                </c:pt>
                <c:pt idx="4134">
                  <c:v>3.6660763598672298E-2</c:v>
                </c:pt>
                <c:pt idx="4135">
                  <c:v>5.2569207312948112E-2</c:v>
                </c:pt>
                <c:pt idx="4136">
                  <c:v>5.8471163353337893E-2</c:v>
                </c:pt>
                <c:pt idx="4137">
                  <c:v>5.8300931882303918E-2</c:v>
                </c:pt>
                <c:pt idx="4138">
                  <c:v>6.6752117366214309E-2</c:v>
                </c:pt>
                <c:pt idx="4139">
                  <c:v>9.1809427179388114E-2</c:v>
                </c:pt>
                <c:pt idx="4140">
                  <c:v>9.7251499516457798E-2</c:v>
                </c:pt>
                <c:pt idx="4141">
                  <c:v>8.4102967118026214E-2</c:v>
                </c:pt>
                <c:pt idx="4142">
                  <c:v>0.10732488818550802</c:v>
                </c:pt>
                <c:pt idx="4143">
                  <c:v>0.14241282848427803</c:v>
                </c:pt>
                <c:pt idx="4144">
                  <c:v>0.21840282704635799</c:v>
                </c:pt>
                <c:pt idx="4145">
                  <c:v>0.39484092154665712</c:v>
                </c:pt>
                <c:pt idx="4146">
                  <c:v>0.64993264172072296</c:v>
                </c:pt>
                <c:pt idx="4147">
                  <c:v>0.79025794226769797</c:v>
                </c:pt>
                <c:pt idx="4148">
                  <c:v>0.78086806512690587</c:v>
                </c:pt>
                <c:pt idx="4149">
                  <c:v>0.79223946485026386</c:v>
                </c:pt>
                <c:pt idx="4150">
                  <c:v>0.72302785491672195</c:v>
                </c:pt>
                <c:pt idx="4151">
                  <c:v>0.67299252657043018</c:v>
                </c:pt>
                <c:pt idx="4152">
                  <c:v>0.57016647456491598</c:v>
                </c:pt>
                <c:pt idx="4153">
                  <c:v>0.42347049990033814</c:v>
                </c:pt>
                <c:pt idx="4154">
                  <c:v>0.26796679077936003</c:v>
                </c:pt>
                <c:pt idx="4155">
                  <c:v>0.26837407304129507</c:v>
                </c:pt>
                <c:pt idx="4156">
                  <c:v>0.21603639913907602</c:v>
                </c:pt>
                <c:pt idx="4157">
                  <c:v>0.15375907427637903</c:v>
                </c:pt>
                <c:pt idx="4158">
                  <c:v>9.9690969924695921E-2</c:v>
                </c:pt>
                <c:pt idx="4159">
                  <c:v>7.4284458974224019E-2</c:v>
                </c:pt>
                <c:pt idx="4160">
                  <c:v>6.1003154626912207E-2</c:v>
                </c:pt>
                <c:pt idx="4161">
                  <c:v>5.4952949838528421E-2</c:v>
                </c:pt>
                <c:pt idx="4162">
                  <c:v>5.5523702325612399E-2</c:v>
                </c:pt>
                <c:pt idx="4163">
                  <c:v>7.4317854172519709E-2</c:v>
                </c:pt>
                <c:pt idx="4164">
                  <c:v>0.102804522896596</c:v>
                </c:pt>
                <c:pt idx="4165">
                  <c:v>9.139352741545588E-2</c:v>
                </c:pt>
                <c:pt idx="4166">
                  <c:v>7.5467358793398304E-2</c:v>
                </c:pt>
                <c:pt idx="4167">
                  <c:v>5.9714270751356623E-2</c:v>
                </c:pt>
                <c:pt idx="4168">
                  <c:v>5.7685148177738892E-2</c:v>
                </c:pt>
                <c:pt idx="4169">
                  <c:v>0.11345629540801599</c:v>
                </c:pt>
                <c:pt idx="4170">
                  <c:v>0.20253724065299505</c:v>
                </c:pt>
                <c:pt idx="4171">
                  <c:v>0.22901561271046203</c:v>
                </c:pt>
                <c:pt idx="4172">
                  <c:v>0.28956212629921008</c:v>
                </c:pt>
                <c:pt idx="4173">
                  <c:v>0.24777269532844101</c:v>
                </c:pt>
                <c:pt idx="4174">
                  <c:v>0.14521336569301099</c:v>
                </c:pt>
                <c:pt idx="4175">
                  <c:v>0.11384047510154501</c:v>
                </c:pt>
                <c:pt idx="4176">
                  <c:v>0.11879586040119801</c:v>
                </c:pt>
                <c:pt idx="4177">
                  <c:v>0.11758883688230901</c:v>
                </c:pt>
                <c:pt idx="4178">
                  <c:v>0.14091099907263402</c:v>
                </c:pt>
                <c:pt idx="4179">
                  <c:v>0.24279860669806103</c:v>
                </c:pt>
                <c:pt idx="4180">
                  <c:v>0.30592762888593505</c:v>
                </c:pt>
                <c:pt idx="4181">
                  <c:v>0.31589731181298908</c:v>
                </c:pt>
                <c:pt idx="4182">
                  <c:v>0.37392756339373912</c:v>
                </c:pt>
                <c:pt idx="4183">
                  <c:v>0.309761954452694</c:v>
                </c:pt>
                <c:pt idx="4184">
                  <c:v>0.28205633440343092</c:v>
                </c:pt>
                <c:pt idx="4185">
                  <c:v>0.32731373212987019</c:v>
                </c:pt>
                <c:pt idx="4186">
                  <c:v>0.31658171714104211</c:v>
                </c:pt>
                <c:pt idx="4187">
                  <c:v>0.31100985512953705</c:v>
                </c:pt>
                <c:pt idx="4188">
                  <c:v>0.26190438347406814</c:v>
                </c:pt>
                <c:pt idx="4189">
                  <c:v>0.18378754713088599</c:v>
                </c:pt>
                <c:pt idx="4190">
                  <c:v>0.14990429241635106</c:v>
                </c:pt>
                <c:pt idx="4191">
                  <c:v>0.12730471859765197</c:v>
                </c:pt>
                <c:pt idx="4192">
                  <c:v>8.2759504910717513E-2</c:v>
                </c:pt>
                <c:pt idx="4193">
                  <c:v>9.5097521561086334E-2</c:v>
                </c:pt>
                <c:pt idx="4194">
                  <c:v>0.11389389436506599</c:v>
                </c:pt>
                <c:pt idx="4195">
                  <c:v>0.20860180020375593</c:v>
                </c:pt>
                <c:pt idx="4196">
                  <c:v>0.22899235986698702</c:v>
                </c:pt>
                <c:pt idx="4197">
                  <c:v>0.33231516761068108</c:v>
                </c:pt>
                <c:pt idx="4198">
                  <c:v>0.34271396031594503</c:v>
                </c:pt>
                <c:pt idx="4199">
                  <c:v>0.17701284470254502</c:v>
                </c:pt>
                <c:pt idx="4200">
                  <c:v>9.6471337105173693E-2</c:v>
                </c:pt>
                <c:pt idx="4201">
                  <c:v>9.6472984504881384E-2</c:v>
                </c:pt>
                <c:pt idx="4202">
                  <c:v>0.10617359582928601</c:v>
                </c:pt>
                <c:pt idx="4203">
                  <c:v>0.12908601192472696</c:v>
                </c:pt>
                <c:pt idx="4204">
                  <c:v>0.18485893917288804</c:v>
                </c:pt>
                <c:pt idx="4205">
                  <c:v>0.24081970692686899</c:v>
                </c:pt>
                <c:pt idx="4206">
                  <c:v>0.27138226477143107</c:v>
                </c:pt>
                <c:pt idx="4207">
                  <c:v>0.29538778645921604</c:v>
                </c:pt>
                <c:pt idx="4208">
                  <c:v>0.30708792080397607</c:v>
                </c:pt>
                <c:pt idx="4209">
                  <c:v>0.395292970621128</c:v>
                </c:pt>
                <c:pt idx="4210">
                  <c:v>0.5263186168983961</c:v>
                </c:pt>
                <c:pt idx="4211">
                  <c:v>0.58765181712501213</c:v>
                </c:pt>
                <c:pt idx="4212">
                  <c:v>0.71321951935960604</c:v>
                </c:pt>
                <c:pt idx="4213">
                  <c:v>0.80264020785493895</c:v>
                </c:pt>
                <c:pt idx="4214">
                  <c:v>0.879028983822428</c:v>
                </c:pt>
                <c:pt idx="4215">
                  <c:v>0.83223345781794189</c:v>
                </c:pt>
                <c:pt idx="4216">
                  <c:v>0.84687761232602421</c:v>
                </c:pt>
                <c:pt idx="4217">
                  <c:v>0.91109921218877432</c:v>
                </c:pt>
                <c:pt idx="4218">
                  <c:v>0.93515025838985311</c:v>
                </c:pt>
                <c:pt idx="4219">
                  <c:v>0.96675525646053517</c:v>
                </c:pt>
                <c:pt idx="4220">
                  <c:v>0.91484106018460709</c:v>
                </c:pt>
                <c:pt idx="4221">
                  <c:v>0.79314332337384807</c:v>
                </c:pt>
                <c:pt idx="4222">
                  <c:v>0.77084521660604532</c:v>
                </c:pt>
                <c:pt idx="4223">
                  <c:v>0.77191375348609015</c:v>
                </c:pt>
                <c:pt idx="4224">
                  <c:v>0.65605215439978415</c:v>
                </c:pt>
                <c:pt idx="4225">
                  <c:v>0.56229691971181484</c:v>
                </c:pt>
                <c:pt idx="4226">
                  <c:v>0.54701844034434499</c:v>
                </c:pt>
                <c:pt idx="4227">
                  <c:v>0.510339103604736</c:v>
                </c:pt>
                <c:pt idx="4228">
                  <c:v>0.50846848350178397</c:v>
                </c:pt>
                <c:pt idx="4229">
                  <c:v>0.55019885600266505</c:v>
                </c:pt>
                <c:pt idx="4230">
                  <c:v>0.54029576905369803</c:v>
                </c:pt>
                <c:pt idx="4231">
                  <c:v>0.46109145511286498</c:v>
                </c:pt>
                <c:pt idx="4232">
                  <c:v>0.44435143595044108</c:v>
                </c:pt>
                <c:pt idx="4233">
                  <c:v>0.44334091033915607</c:v>
                </c:pt>
                <c:pt idx="4234">
                  <c:v>0.46801641317033998</c:v>
                </c:pt>
                <c:pt idx="4235">
                  <c:v>0.49784454174909704</c:v>
                </c:pt>
                <c:pt idx="4236">
                  <c:v>0.40094244150279101</c:v>
                </c:pt>
                <c:pt idx="4237">
                  <c:v>0.40613580759118795</c:v>
                </c:pt>
                <c:pt idx="4238">
                  <c:v>0.52474874560527807</c:v>
                </c:pt>
                <c:pt idx="4239">
                  <c:v>0.59408836849373992</c:v>
                </c:pt>
                <c:pt idx="4240">
                  <c:v>0.76057183739236711</c:v>
                </c:pt>
                <c:pt idx="4241">
                  <c:v>0.85820658071455491</c:v>
                </c:pt>
                <c:pt idx="4242">
                  <c:v>0.93501896491355196</c:v>
                </c:pt>
                <c:pt idx="4243">
                  <c:v>0.93348640192780385</c:v>
                </c:pt>
                <c:pt idx="4244">
                  <c:v>0.85400458712656402</c:v>
                </c:pt>
                <c:pt idx="4245">
                  <c:v>0.84113873094350611</c:v>
                </c:pt>
                <c:pt idx="4246">
                  <c:v>0.80248556985292774</c:v>
                </c:pt>
                <c:pt idx="4247">
                  <c:v>0.77078956985992997</c:v>
                </c:pt>
                <c:pt idx="4248">
                  <c:v>0.61449474282165384</c:v>
                </c:pt>
                <c:pt idx="4249">
                  <c:v>0.50865583775066103</c:v>
                </c:pt>
                <c:pt idx="4250">
                  <c:v>0.41950709977431305</c:v>
                </c:pt>
                <c:pt idx="4251">
                  <c:v>0.36067423262278198</c:v>
                </c:pt>
                <c:pt idx="4252">
                  <c:v>0.26068217454829101</c:v>
                </c:pt>
                <c:pt idx="4253">
                  <c:v>0.20179657334776999</c:v>
                </c:pt>
                <c:pt idx="4254">
                  <c:v>0.20810210319606204</c:v>
                </c:pt>
                <c:pt idx="4255">
                  <c:v>0.22290729472694404</c:v>
                </c:pt>
                <c:pt idx="4256">
                  <c:v>0.245887727745674</c:v>
                </c:pt>
                <c:pt idx="4257">
                  <c:v>0.22948278970987901</c:v>
                </c:pt>
                <c:pt idx="4258">
                  <c:v>0.20697715423903501</c:v>
                </c:pt>
                <c:pt idx="4259">
                  <c:v>0.21734712948859899</c:v>
                </c:pt>
                <c:pt idx="4260">
                  <c:v>0.269522074438937</c:v>
                </c:pt>
                <c:pt idx="4261">
                  <c:v>0.38391205853052301</c:v>
                </c:pt>
                <c:pt idx="4262">
                  <c:v>0.48997648414285117</c:v>
                </c:pt>
                <c:pt idx="4263">
                  <c:v>0.57763886668010422</c:v>
                </c:pt>
                <c:pt idx="4264">
                  <c:v>0.63654107114947722</c:v>
                </c:pt>
                <c:pt idx="4265">
                  <c:v>0.68240596888048599</c:v>
                </c:pt>
                <c:pt idx="4266">
                  <c:v>0.68995012269344713</c:v>
                </c:pt>
                <c:pt idx="4267">
                  <c:v>0.73787023196365609</c:v>
                </c:pt>
                <c:pt idx="4268">
                  <c:v>0.68951613942252488</c:v>
                </c:pt>
                <c:pt idx="4269">
                  <c:v>0.69442686981699187</c:v>
                </c:pt>
                <c:pt idx="4270">
                  <c:v>0.70730985242455324</c:v>
                </c:pt>
                <c:pt idx="4271">
                  <c:v>0.59501190803343096</c:v>
                </c:pt>
                <c:pt idx="4272">
                  <c:v>0.41773908730087705</c:v>
                </c:pt>
                <c:pt idx="4273">
                  <c:v>0.3087516239696621</c:v>
                </c:pt>
                <c:pt idx="4274">
                  <c:v>0.3428848510134761</c:v>
                </c:pt>
                <c:pt idx="4275">
                  <c:v>0.32152660909544917</c:v>
                </c:pt>
                <c:pt idx="4276">
                  <c:v>0.28031125080444907</c:v>
                </c:pt>
                <c:pt idx="4277">
                  <c:v>0.23775928576242308</c:v>
                </c:pt>
                <c:pt idx="4278">
                  <c:v>0.15603927841515003</c:v>
                </c:pt>
                <c:pt idx="4279">
                  <c:v>8.3133849682463526E-2</c:v>
                </c:pt>
                <c:pt idx="4280">
                  <c:v>5.0957657657326211E-2</c:v>
                </c:pt>
                <c:pt idx="4281">
                  <c:v>6.1062040217562799E-2</c:v>
                </c:pt>
                <c:pt idx="4282">
                  <c:v>7.9205178933447196E-2</c:v>
                </c:pt>
                <c:pt idx="4283">
                  <c:v>9.7902710290728057E-2</c:v>
                </c:pt>
                <c:pt idx="4284">
                  <c:v>7.5104631797156415E-2</c:v>
                </c:pt>
                <c:pt idx="4285">
                  <c:v>6.5197226280995502E-2</c:v>
                </c:pt>
                <c:pt idx="4286">
                  <c:v>5.1973527359127199E-2</c:v>
                </c:pt>
                <c:pt idx="4287">
                  <c:v>4.6993162180845302E-2</c:v>
                </c:pt>
                <c:pt idx="4288">
                  <c:v>5.0800671330564907E-2</c:v>
                </c:pt>
                <c:pt idx="4289">
                  <c:v>8.4270461336983127E-2</c:v>
                </c:pt>
                <c:pt idx="4290">
                  <c:v>0.13864129630016503</c:v>
                </c:pt>
                <c:pt idx="4291">
                  <c:v>0.17541651728649502</c:v>
                </c:pt>
                <c:pt idx="4292">
                  <c:v>0.23288290634534201</c:v>
                </c:pt>
                <c:pt idx="4293">
                  <c:v>0.35123240974785308</c:v>
                </c:pt>
                <c:pt idx="4294">
                  <c:v>0.36831030921430913</c:v>
                </c:pt>
                <c:pt idx="4295">
                  <c:v>0.33732280176208917</c:v>
                </c:pt>
                <c:pt idx="4296">
                  <c:v>0.32836370151932504</c:v>
                </c:pt>
                <c:pt idx="4297">
                  <c:v>0.36029199228980108</c:v>
                </c:pt>
                <c:pt idx="4298">
                  <c:v>0.34222204588369898</c:v>
                </c:pt>
                <c:pt idx="4299">
                  <c:v>0.27793907575632992</c:v>
                </c:pt>
                <c:pt idx="4300">
                  <c:v>0.18855988499917004</c:v>
                </c:pt>
                <c:pt idx="4301">
                  <c:v>0.14630739745367699</c:v>
                </c:pt>
                <c:pt idx="4302">
                  <c:v>0.17986862048657901</c:v>
                </c:pt>
                <c:pt idx="4303">
                  <c:v>0.18150869743563003</c:v>
                </c:pt>
                <c:pt idx="4304">
                  <c:v>0.17555695613181599</c:v>
                </c:pt>
                <c:pt idx="4305">
                  <c:v>0.13328245910467201</c:v>
                </c:pt>
                <c:pt idx="4306">
                  <c:v>7.9243529980013119E-2</c:v>
                </c:pt>
                <c:pt idx="4307">
                  <c:v>6.0825965300117094E-2</c:v>
                </c:pt>
                <c:pt idx="4308">
                  <c:v>5.2541301510521402E-2</c:v>
                </c:pt>
                <c:pt idx="4309">
                  <c:v>0.109159215645841</c:v>
                </c:pt>
                <c:pt idx="4310">
                  <c:v>0.25321657075751308</c:v>
                </c:pt>
                <c:pt idx="4311">
                  <c:v>0.4058885084048931</c:v>
                </c:pt>
                <c:pt idx="4312">
                  <c:v>0.49690769447605304</c:v>
                </c:pt>
                <c:pt idx="4313">
                  <c:v>0.59462626315241496</c:v>
                </c:pt>
                <c:pt idx="4314">
                  <c:v>0.59751289126723361</c:v>
                </c:pt>
                <c:pt idx="4315">
                  <c:v>0.5616553994640161</c:v>
                </c:pt>
                <c:pt idx="4316">
                  <c:v>0.60521787872613098</c:v>
                </c:pt>
                <c:pt idx="4317">
                  <c:v>0.58895697183591178</c:v>
                </c:pt>
                <c:pt idx="4318">
                  <c:v>0.49147116628499804</c:v>
                </c:pt>
                <c:pt idx="4319">
                  <c:v>0.36844721415562398</c:v>
                </c:pt>
                <c:pt idx="4320">
                  <c:v>0.25649893920975403</c:v>
                </c:pt>
                <c:pt idx="4321">
                  <c:v>0.24936576097679999</c:v>
                </c:pt>
                <c:pt idx="4322">
                  <c:v>0.19381240159057603</c:v>
                </c:pt>
                <c:pt idx="4323">
                  <c:v>0.14070827368521399</c:v>
                </c:pt>
                <c:pt idx="4324">
                  <c:v>9.0103691227761587E-2</c:v>
                </c:pt>
                <c:pt idx="4325">
                  <c:v>8.4784000331112525E-2</c:v>
                </c:pt>
                <c:pt idx="4326">
                  <c:v>0.13073483968181601</c:v>
                </c:pt>
                <c:pt idx="4327">
                  <c:v>0.17191838627488604</c:v>
                </c:pt>
                <c:pt idx="4328">
                  <c:v>0.17691853649317804</c:v>
                </c:pt>
                <c:pt idx="4329">
                  <c:v>0.17204608478979702</c:v>
                </c:pt>
                <c:pt idx="4330">
                  <c:v>0.25480787965386803</c:v>
                </c:pt>
                <c:pt idx="4331">
                  <c:v>0.30605606105401711</c:v>
                </c:pt>
                <c:pt idx="4332">
                  <c:v>0.30306977597597712</c:v>
                </c:pt>
                <c:pt idx="4333">
                  <c:v>0.23182665892840199</c:v>
                </c:pt>
                <c:pt idx="4334">
                  <c:v>0.13643274962384</c:v>
                </c:pt>
                <c:pt idx="4335">
                  <c:v>0.11080481864577899</c:v>
                </c:pt>
                <c:pt idx="4336">
                  <c:v>7.4978921617594119E-2</c:v>
                </c:pt>
                <c:pt idx="4337">
                  <c:v>7.060218951345909E-2</c:v>
                </c:pt>
                <c:pt idx="4338">
                  <c:v>5.1373126439863998E-2</c:v>
                </c:pt>
                <c:pt idx="4339">
                  <c:v>4.8845368991083091E-2</c:v>
                </c:pt>
                <c:pt idx="4340">
                  <c:v>7.3748160089892087E-2</c:v>
                </c:pt>
                <c:pt idx="4341">
                  <c:v>0.10698830084086897</c:v>
                </c:pt>
                <c:pt idx="4342">
                  <c:v>0.14711995624346402</c:v>
                </c:pt>
                <c:pt idx="4343">
                  <c:v>0.19130887389228299</c:v>
                </c:pt>
                <c:pt idx="4344">
                  <c:v>0.19682184722433596</c:v>
                </c:pt>
                <c:pt idx="4345">
                  <c:v>0.185631364053857</c:v>
                </c:pt>
                <c:pt idx="4346">
                  <c:v>0.20921593437084002</c:v>
                </c:pt>
                <c:pt idx="4347">
                  <c:v>0.22273721018717302</c:v>
                </c:pt>
                <c:pt idx="4348">
                  <c:v>0.21093905709446706</c:v>
                </c:pt>
                <c:pt idx="4349">
                  <c:v>0.121379347389332</c:v>
                </c:pt>
                <c:pt idx="4350">
                  <c:v>8.0581185884668713E-2</c:v>
                </c:pt>
                <c:pt idx="4351">
                  <c:v>8.6877750121996417E-2</c:v>
                </c:pt>
                <c:pt idx="4352">
                  <c:v>8.7029148865716097E-2</c:v>
                </c:pt>
                <c:pt idx="4353">
                  <c:v>7.2949520461885603E-2</c:v>
                </c:pt>
                <c:pt idx="4354">
                  <c:v>6.0821949450323806E-2</c:v>
                </c:pt>
                <c:pt idx="4355">
                  <c:v>6.0976811662986199E-2</c:v>
                </c:pt>
                <c:pt idx="4356">
                  <c:v>7.2126852019628804E-2</c:v>
                </c:pt>
                <c:pt idx="4357">
                  <c:v>0.11112475004243202</c:v>
                </c:pt>
                <c:pt idx="4358">
                  <c:v>0.15754451285034302</c:v>
                </c:pt>
                <c:pt idx="4359">
                  <c:v>0.27996211106429403</c:v>
                </c:pt>
                <c:pt idx="4360">
                  <c:v>0.40860477039918114</c:v>
                </c:pt>
                <c:pt idx="4361">
                  <c:v>0.65955236062394684</c:v>
                </c:pt>
                <c:pt idx="4362">
                  <c:v>0.81891396844395492</c:v>
                </c:pt>
                <c:pt idx="4363">
                  <c:v>0.91529586295404008</c:v>
                </c:pt>
                <c:pt idx="4364">
                  <c:v>0.83672662302634004</c:v>
                </c:pt>
                <c:pt idx="4365">
                  <c:v>0.75920035267897024</c:v>
                </c:pt>
                <c:pt idx="4366">
                  <c:v>0.66418108463216807</c:v>
                </c:pt>
                <c:pt idx="4367">
                  <c:v>0.57020562188099699</c:v>
                </c:pt>
                <c:pt idx="4368">
                  <c:v>0.49028824745453198</c:v>
                </c:pt>
                <c:pt idx="4369">
                  <c:v>0.44130627650640702</c:v>
                </c:pt>
                <c:pt idx="4370">
                  <c:v>0.35554199679920806</c:v>
                </c:pt>
                <c:pt idx="4371">
                  <c:v>0.27397459260352802</c:v>
                </c:pt>
                <c:pt idx="4372">
                  <c:v>0.21019025352143006</c:v>
                </c:pt>
                <c:pt idx="4373">
                  <c:v>0.19522505335398396</c:v>
                </c:pt>
                <c:pt idx="4374">
                  <c:v>0.14837212959612403</c:v>
                </c:pt>
                <c:pt idx="4375">
                  <c:v>9.7545120927682721E-2</c:v>
                </c:pt>
                <c:pt idx="4376">
                  <c:v>7.6398916438612713E-2</c:v>
                </c:pt>
                <c:pt idx="4377">
                  <c:v>0.12426610383491003</c:v>
                </c:pt>
                <c:pt idx="4378">
                  <c:v>0.17493666774580199</c:v>
                </c:pt>
                <c:pt idx="4379">
                  <c:v>0.18679678028235405</c:v>
                </c:pt>
                <c:pt idx="4380">
                  <c:v>0.16804837323565797</c:v>
                </c:pt>
                <c:pt idx="4381">
                  <c:v>0.143204671625315</c:v>
                </c:pt>
                <c:pt idx="4382">
                  <c:v>0.165372002890773</c:v>
                </c:pt>
                <c:pt idx="4383">
                  <c:v>0.19071274472581101</c:v>
                </c:pt>
                <c:pt idx="4384">
                  <c:v>0.19964915485376103</c:v>
                </c:pt>
                <c:pt idx="4385">
                  <c:v>0.18823789540850899</c:v>
                </c:pt>
                <c:pt idx="4386">
                  <c:v>0.20364568981853001</c:v>
                </c:pt>
                <c:pt idx="4387">
                  <c:v>0.23856241645722706</c:v>
                </c:pt>
                <c:pt idx="4388">
                  <c:v>0.30441407657678604</c:v>
                </c:pt>
                <c:pt idx="4389">
                  <c:v>0.23251766953148803</c:v>
                </c:pt>
                <c:pt idx="4390">
                  <c:v>0.17035638749243906</c:v>
                </c:pt>
                <c:pt idx="4391">
                  <c:v>0.11369695739918902</c:v>
                </c:pt>
                <c:pt idx="4392">
                  <c:v>6.0792863966944014E-2</c:v>
                </c:pt>
                <c:pt idx="4393">
                  <c:v>5.4153206842721818E-2</c:v>
                </c:pt>
                <c:pt idx="4394">
                  <c:v>7.123648374762491E-2</c:v>
                </c:pt>
                <c:pt idx="4395">
                  <c:v>7.4205218685823596E-2</c:v>
                </c:pt>
                <c:pt idx="4396">
                  <c:v>8.9579527455099811E-2</c:v>
                </c:pt>
                <c:pt idx="4397">
                  <c:v>0.11700877748234099</c:v>
                </c:pt>
                <c:pt idx="4398">
                  <c:v>7.95011531651066E-2</c:v>
                </c:pt>
                <c:pt idx="4399">
                  <c:v>5.4680615796645009E-2</c:v>
                </c:pt>
                <c:pt idx="4400">
                  <c:v>6.5768156951412915E-2</c:v>
                </c:pt>
                <c:pt idx="4401">
                  <c:v>8.1345933507662518E-2</c:v>
                </c:pt>
                <c:pt idx="4402">
                  <c:v>0.10158897623818301</c:v>
                </c:pt>
                <c:pt idx="4403">
                  <c:v>0.13443388370240705</c:v>
                </c:pt>
                <c:pt idx="4404">
                  <c:v>0.13435148803406599</c:v>
                </c:pt>
                <c:pt idx="4405">
                  <c:v>0.16104499885446902</c:v>
                </c:pt>
                <c:pt idx="4406">
                  <c:v>9.3433874167790518E-2</c:v>
                </c:pt>
                <c:pt idx="4407">
                  <c:v>7.477954177625408E-2</c:v>
                </c:pt>
                <c:pt idx="4408">
                  <c:v>7.4984907230423725E-2</c:v>
                </c:pt>
                <c:pt idx="4409">
                  <c:v>6.87773997739555E-2</c:v>
                </c:pt>
                <c:pt idx="4410">
                  <c:v>0.21468598430258101</c:v>
                </c:pt>
                <c:pt idx="4411">
                  <c:v>0.53687528045157218</c:v>
                </c:pt>
                <c:pt idx="4412">
                  <c:v>0.63309047572420807</c:v>
                </c:pt>
                <c:pt idx="4413">
                  <c:v>0.6806799224941652</c:v>
                </c:pt>
                <c:pt idx="4414">
                  <c:v>0.67973608599107305</c:v>
                </c:pt>
                <c:pt idx="4415">
                  <c:v>0.68843171703157413</c:v>
                </c:pt>
                <c:pt idx="4416">
                  <c:v>0.71106862815751204</c:v>
                </c:pt>
                <c:pt idx="4417">
                  <c:v>0.76681275422019712</c:v>
                </c:pt>
                <c:pt idx="4418">
                  <c:v>0.81861372703530699</c:v>
                </c:pt>
                <c:pt idx="4419">
                  <c:v>0.78902941113613512</c:v>
                </c:pt>
                <c:pt idx="4420">
                  <c:v>0.76110227065162095</c:v>
                </c:pt>
                <c:pt idx="4421">
                  <c:v>0.73855558879784888</c:v>
                </c:pt>
                <c:pt idx="4422">
                  <c:v>0.77893623242323407</c:v>
                </c:pt>
                <c:pt idx="4423">
                  <c:v>0.80416442833643698</c:v>
                </c:pt>
                <c:pt idx="4424">
                  <c:v>0.80431843227451116</c:v>
                </c:pt>
                <c:pt idx="4425">
                  <c:v>0.79106137025080703</c:v>
                </c:pt>
                <c:pt idx="4426">
                  <c:v>0.80246754717631985</c:v>
                </c:pt>
                <c:pt idx="4427">
                  <c:v>0.76501740903657112</c:v>
                </c:pt>
                <c:pt idx="4428">
                  <c:v>0.75593462174149795</c:v>
                </c:pt>
                <c:pt idx="4429">
                  <c:v>0.77220492525931295</c:v>
                </c:pt>
                <c:pt idx="4430">
                  <c:v>0.79478301701995402</c:v>
                </c:pt>
                <c:pt idx="4431">
                  <c:v>0.86474391639030423</c:v>
                </c:pt>
                <c:pt idx="4432">
                  <c:v>0.90903433824186297</c:v>
                </c:pt>
                <c:pt idx="4433">
                  <c:v>0.92742568284113702</c:v>
                </c:pt>
                <c:pt idx="4434">
                  <c:v>0.92789720221572314</c:v>
                </c:pt>
                <c:pt idx="4435">
                  <c:v>0.93020362211914009</c:v>
                </c:pt>
                <c:pt idx="4436">
                  <c:v>0.83541694284452894</c:v>
                </c:pt>
                <c:pt idx="4437">
                  <c:v>0.6464553151784862</c:v>
                </c:pt>
                <c:pt idx="4438">
                  <c:v>0.64851644702113698</c:v>
                </c:pt>
                <c:pt idx="4439">
                  <c:v>0.58809326826431496</c:v>
                </c:pt>
                <c:pt idx="4440">
                  <c:v>0.43860288071003906</c:v>
                </c:pt>
                <c:pt idx="4441">
                  <c:v>0.43006999843982407</c:v>
                </c:pt>
                <c:pt idx="4442">
                  <c:v>0.49798080554346613</c:v>
                </c:pt>
                <c:pt idx="4443">
                  <c:v>0.54022902774373804</c:v>
                </c:pt>
                <c:pt idx="4444">
                  <c:v>0.52847476478858502</c:v>
                </c:pt>
                <c:pt idx="4445">
                  <c:v>0.50829623955082104</c:v>
                </c:pt>
                <c:pt idx="4446">
                  <c:v>0.47802274012732104</c:v>
                </c:pt>
                <c:pt idx="4447">
                  <c:v>0.43703943947130997</c:v>
                </c:pt>
                <c:pt idx="4448">
                  <c:v>0.34706835009543002</c:v>
                </c:pt>
                <c:pt idx="4449">
                  <c:v>0.277267637358592</c:v>
                </c:pt>
                <c:pt idx="4450">
                  <c:v>0.24779901466539905</c:v>
                </c:pt>
                <c:pt idx="4451">
                  <c:v>0.28134857567513305</c:v>
                </c:pt>
                <c:pt idx="4452">
                  <c:v>0.29106146666286004</c:v>
                </c:pt>
                <c:pt idx="4453">
                  <c:v>0.27941526314948911</c:v>
                </c:pt>
                <c:pt idx="4454">
                  <c:v>0.3320273706486121</c:v>
                </c:pt>
                <c:pt idx="4455">
                  <c:v>0.36685181934773703</c:v>
                </c:pt>
                <c:pt idx="4456">
                  <c:v>0.47055412849894801</c:v>
                </c:pt>
                <c:pt idx="4457">
                  <c:v>0.54987254774113992</c:v>
                </c:pt>
                <c:pt idx="4458">
                  <c:v>0.68380934336051014</c:v>
                </c:pt>
                <c:pt idx="4459">
                  <c:v>0.74217905912380921</c:v>
                </c:pt>
                <c:pt idx="4460">
                  <c:v>0.63363621808967008</c:v>
                </c:pt>
                <c:pt idx="4461">
                  <c:v>0.58715159796610894</c:v>
                </c:pt>
                <c:pt idx="4462">
                  <c:v>0.54927362775900601</c:v>
                </c:pt>
                <c:pt idx="4463">
                  <c:v>0.51887294158486497</c:v>
                </c:pt>
                <c:pt idx="4464">
                  <c:v>0.44554936519804805</c:v>
                </c:pt>
                <c:pt idx="4465">
                  <c:v>0.43361832680717705</c:v>
                </c:pt>
                <c:pt idx="4466">
                  <c:v>0.44434477417491314</c:v>
                </c:pt>
                <c:pt idx="4467">
                  <c:v>0.43493746933489613</c:v>
                </c:pt>
                <c:pt idx="4468">
                  <c:v>0.32119819355921914</c:v>
                </c:pt>
                <c:pt idx="4469">
                  <c:v>0.26792164306537408</c:v>
                </c:pt>
                <c:pt idx="4470">
                  <c:v>0.25124169280545</c:v>
                </c:pt>
                <c:pt idx="4471">
                  <c:v>0.19391045566454601</c:v>
                </c:pt>
                <c:pt idx="4472">
                  <c:v>9.02707474286783E-2</c:v>
                </c:pt>
                <c:pt idx="4473">
                  <c:v>5.2331412470620599E-2</c:v>
                </c:pt>
                <c:pt idx="4474">
                  <c:v>4.8838921446341818E-2</c:v>
                </c:pt>
                <c:pt idx="4475">
                  <c:v>4.5042549937149609E-2</c:v>
                </c:pt>
                <c:pt idx="4476">
                  <c:v>4.4032984511064112E-2</c:v>
                </c:pt>
                <c:pt idx="4477">
                  <c:v>4.4451822870021009E-2</c:v>
                </c:pt>
                <c:pt idx="4478">
                  <c:v>5.028034511364559E-2</c:v>
                </c:pt>
                <c:pt idx="4479">
                  <c:v>6.8409222502708103E-2</c:v>
                </c:pt>
                <c:pt idx="4480">
                  <c:v>9.053126628864043E-2</c:v>
                </c:pt>
                <c:pt idx="4481">
                  <c:v>0.14744050994583599</c:v>
                </c:pt>
                <c:pt idx="4482">
                  <c:v>0.26721613966135599</c:v>
                </c:pt>
                <c:pt idx="4483">
                  <c:v>0.31931681854191107</c:v>
                </c:pt>
                <c:pt idx="4484">
                  <c:v>0.3168230757564871</c:v>
                </c:pt>
                <c:pt idx="4485">
                  <c:v>0.29677983900454108</c:v>
                </c:pt>
                <c:pt idx="4486">
                  <c:v>0.19332975783143799</c:v>
                </c:pt>
                <c:pt idx="4487">
                  <c:v>0.16738758897147599</c:v>
                </c:pt>
                <c:pt idx="4488">
                  <c:v>0.19862163156193499</c:v>
                </c:pt>
                <c:pt idx="4489">
                  <c:v>0.15795618564994202</c:v>
                </c:pt>
                <c:pt idx="4490">
                  <c:v>0.13266188405245699</c:v>
                </c:pt>
                <c:pt idx="4491">
                  <c:v>0.11882029057309301</c:v>
                </c:pt>
                <c:pt idx="4492">
                  <c:v>7.2029245885511101E-2</c:v>
                </c:pt>
                <c:pt idx="4493">
                  <c:v>5.2628360679613795E-2</c:v>
                </c:pt>
                <c:pt idx="4494">
                  <c:v>7.8983213095410315E-2</c:v>
                </c:pt>
                <c:pt idx="4495">
                  <c:v>0.12716759150463997</c:v>
                </c:pt>
                <c:pt idx="4496">
                  <c:v>0.16992479529190499</c:v>
                </c:pt>
                <c:pt idx="4497">
                  <c:v>0.15651750569087602</c:v>
                </c:pt>
                <c:pt idx="4498">
                  <c:v>0.11966681112214</c:v>
                </c:pt>
                <c:pt idx="4499">
                  <c:v>0.13662749468110499</c:v>
                </c:pt>
                <c:pt idx="4500">
                  <c:v>0.103343763354036</c:v>
                </c:pt>
                <c:pt idx="4501">
                  <c:v>7.6056771824583813E-2</c:v>
                </c:pt>
                <c:pt idx="4502">
                  <c:v>5.0929027611677495E-2</c:v>
                </c:pt>
                <c:pt idx="4503">
                  <c:v>3.5210435507423317E-2</c:v>
                </c:pt>
                <c:pt idx="4504">
                  <c:v>3.6745759765944602E-2</c:v>
                </c:pt>
                <c:pt idx="4505">
                  <c:v>5.8563778956515621E-2</c:v>
                </c:pt>
                <c:pt idx="4506">
                  <c:v>7.6323624624812708E-2</c:v>
                </c:pt>
                <c:pt idx="4507">
                  <c:v>0.15689460291000901</c:v>
                </c:pt>
                <c:pt idx="4508">
                  <c:v>0.19533151379760796</c:v>
                </c:pt>
                <c:pt idx="4509">
                  <c:v>0.30569762042780502</c:v>
                </c:pt>
                <c:pt idx="4510">
                  <c:v>0.23681655287490302</c:v>
                </c:pt>
                <c:pt idx="4511">
                  <c:v>0.15973407419530505</c:v>
                </c:pt>
                <c:pt idx="4512">
                  <c:v>0.28986532772605406</c:v>
                </c:pt>
                <c:pt idx="4513">
                  <c:v>0.22389799827210199</c:v>
                </c:pt>
                <c:pt idx="4514">
                  <c:v>0.19096471374420501</c:v>
                </c:pt>
                <c:pt idx="4515">
                  <c:v>0.185074228670458</c:v>
                </c:pt>
                <c:pt idx="4516">
                  <c:v>0.20838924627504701</c:v>
                </c:pt>
                <c:pt idx="4517">
                  <c:v>0.167132144219622</c:v>
                </c:pt>
                <c:pt idx="4518">
                  <c:v>0.14454145908857899</c:v>
                </c:pt>
                <c:pt idx="4519">
                  <c:v>0.15366363264186203</c:v>
                </c:pt>
                <c:pt idx="4520">
                  <c:v>0.17410525800412099</c:v>
                </c:pt>
                <c:pt idx="4521">
                  <c:v>0.19394190575810599</c:v>
                </c:pt>
                <c:pt idx="4522">
                  <c:v>0.21979774852685802</c:v>
                </c:pt>
                <c:pt idx="4523">
                  <c:v>0.31441045330982709</c:v>
                </c:pt>
                <c:pt idx="4524">
                  <c:v>0.49499260340396706</c:v>
                </c:pt>
                <c:pt idx="4525">
                  <c:v>0.67752085654575223</c:v>
                </c:pt>
                <c:pt idx="4526">
                  <c:v>0.81468833662369822</c:v>
                </c:pt>
                <c:pt idx="4527">
                  <c:v>0.92188131279921604</c:v>
                </c:pt>
                <c:pt idx="4528">
                  <c:v>0.99177359385798491</c:v>
                </c:pt>
                <c:pt idx="4529">
                  <c:v>0.97112508930118613</c:v>
                </c:pt>
                <c:pt idx="4530">
                  <c:v>0.9772506523599902</c:v>
                </c:pt>
                <c:pt idx="4531">
                  <c:v>0.948759163471256</c:v>
                </c:pt>
                <c:pt idx="4532">
                  <c:v>0.91817943442597316</c:v>
                </c:pt>
                <c:pt idx="4533">
                  <c:v>0.89852094032692587</c:v>
                </c:pt>
                <c:pt idx="4534">
                  <c:v>0.926887393507422</c:v>
                </c:pt>
                <c:pt idx="4535">
                  <c:v>0.89236356105818693</c:v>
                </c:pt>
                <c:pt idx="4536">
                  <c:v>0.92160277260480616</c:v>
                </c:pt>
                <c:pt idx="4537">
                  <c:v>0.91218636558613686</c:v>
                </c:pt>
                <c:pt idx="4538">
                  <c:v>0.88805134122542684</c:v>
                </c:pt>
                <c:pt idx="4539">
                  <c:v>0.89741669308334193</c:v>
                </c:pt>
                <c:pt idx="4540">
                  <c:v>0.86046165563007115</c:v>
                </c:pt>
                <c:pt idx="4541">
                  <c:v>0.86822591708655106</c:v>
                </c:pt>
                <c:pt idx="4542">
                  <c:v>0.73255199405080595</c:v>
                </c:pt>
                <c:pt idx="4543">
                  <c:v>0.67104827054142424</c:v>
                </c:pt>
                <c:pt idx="4544">
                  <c:v>0.67856417499227384</c:v>
                </c:pt>
                <c:pt idx="4545">
                  <c:v>0.61105494465004195</c:v>
                </c:pt>
                <c:pt idx="4546">
                  <c:v>0.643880371017717</c:v>
                </c:pt>
                <c:pt idx="4547">
                  <c:v>0.72284112363546416</c:v>
                </c:pt>
                <c:pt idx="4548">
                  <c:v>0.76813620251851322</c:v>
                </c:pt>
                <c:pt idx="4549">
                  <c:v>0.85390681601946616</c:v>
                </c:pt>
                <c:pt idx="4550">
                  <c:v>0.86946835697904501</c:v>
                </c:pt>
                <c:pt idx="4551">
                  <c:v>0.91413548788612398</c:v>
                </c:pt>
                <c:pt idx="4552">
                  <c:v>0.9260599697469809</c:v>
                </c:pt>
                <c:pt idx="4553">
                  <c:v>0.93124055397426198</c:v>
                </c:pt>
                <c:pt idx="4554">
                  <c:v>0.87860378448937515</c:v>
                </c:pt>
                <c:pt idx="4555">
                  <c:v>0.84882403569176712</c:v>
                </c:pt>
                <c:pt idx="4556">
                  <c:v>0.78230320097473194</c:v>
                </c:pt>
                <c:pt idx="4557">
                  <c:v>0.64299180155475222</c:v>
                </c:pt>
                <c:pt idx="4558">
                  <c:v>0.58341800873730876</c:v>
                </c:pt>
                <c:pt idx="4559">
                  <c:v>0.60327267172306398</c:v>
                </c:pt>
                <c:pt idx="4560">
                  <c:v>0.49206566745529706</c:v>
                </c:pt>
                <c:pt idx="4561">
                  <c:v>0.37749848249141804</c:v>
                </c:pt>
                <c:pt idx="4562">
                  <c:v>0.34766448350054308</c:v>
                </c:pt>
                <c:pt idx="4563">
                  <c:v>0.35426584047378695</c:v>
                </c:pt>
                <c:pt idx="4564">
                  <c:v>0.37278501394893998</c:v>
                </c:pt>
                <c:pt idx="4565">
                  <c:v>0.29966756795918403</c:v>
                </c:pt>
                <c:pt idx="4566">
                  <c:v>0.197563703759186</c:v>
                </c:pt>
                <c:pt idx="4567">
                  <c:v>0.15652160115552999</c:v>
                </c:pt>
                <c:pt idx="4568">
                  <c:v>0.27267211343432401</c:v>
                </c:pt>
                <c:pt idx="4569">
                  <c:v>0.41951918818137202</c:v>
                </c:pt>
                <c:pt idx="4570">
                  <c:v>0.42199155363218999</c:v>
                </c:pt>
                <c:pt idx="4571">
                  <c:v>0.47525905202769703</c:v>
                </c:pt>
                <c:pt idx="4572">
                  <c:v>0.52513025595511398</c:v>
                </c:pt>
                <c:pt idx="4573">
                  <c:v>0.49216434868526798</c:v>
                </c:pt>
                <c:pt idx="4574">
                  <c:v>0.54034302080262386</c:v>
                </c:pt>
                <c:pt idx="4575">
                  <c:v>0.55115924960875395</c:v>
                </c:pt>
                <c:pt idx="4576">
                  <c:v>0.54340192237828511</c:v>
                </c:pt>
                <c:pt idx="4577">
                  <c:v>0.62464088857915223</c:v>
                </c:pt>
                <c:pt idx="4578">
                  <c:v>0.65430271106361904</c:v>
                </c:pt>
                <c:pt idx="4579">
                  <c:v>0.683600306810765</c:v>
                </c:pt>
                <c:pt idx="4580">
                  <c:v>0.71474198578992398</c:v>
                </c:pt>
                <c:pt idx="4581">
                  <c:v>0.69001099687203993</c:v>
                </c:pt>
                <c:pt idx="4582">
                  <c:v>0.65307650801277495</c:v>
                </c:pt>
                <c:pt idx="4583">
                  <c:v>0.487153419291387</c:v>
                </c:pt>
                <c:pt idx="4584">
                  <c:v>0.49120398793546111</c:v>
                </c:pt>
                <c:pt idx="4585">
                  <c:v>0.50356481174740286</c:v>
                </c:pt>
                <c:pt idx="4586">
                  <c:v>0.50984576052781705</c:v>
                </c:pt>
                <c:pt idx="4587">
                  <c:v>0.45945655764336302</c:v>
                </c:pt>
                <c:pt idx="4588">
                  <c:v>0.37332064351471211</c:v>
                </c:pt>
                <c:pt idx="4589">
                  <c:v>0.26688691027624112</c:v>
                </c:pt>
                <c:pt idx="4590">
                  <c:v>0.19656817319725603</c:v>
                </c:pt>
                <c:pt idx="4591">
                  <c:v>0.17152861389692503</c:v>
                </c:pt>
                <c:pt idx="4592">
                  <c:v>0.21320116611880599</c:v>
                </c:pt>
                <c:pt idx="4593">
                  <c:v>0.25329243278208896</c:v>
                </c:pt>
                <c:pt idx="4594">
                  <c:v>0.285135884629314</c:v>
                </c:pt>
                <c:pt idx="4595">
                  <c:v>0.262070228056694</c:v>
                </c:pt>
                <c:pt idx="4596">
                  <c:v>0.36081604917453214</c:v>
                </c:pt>
                <c:pt idx="4597">
                  <c:v>0.40701259568510706</c:v>
                </c:pt>
                <c:pt idx="4598">
                  <c:v>0.44462259419467604</c:v>
                </c:pt>
                <c:pt idx="4599">
                  <c:v>0.58628748705473488</c:v>
                </c:pt>
                <c:pt idx="4600">
                  <c:v>0.57797745321290495</c:v>
                </c:pt>
                <c:pt idx="4601">
                  <c:v>0.68111492631368709</c:v>
                </c:pt>
                <c:pt idx="4602">
                  <c:v>0.67838355164799502</c:v>
                </c:pt>
                <c:pt idx="4603">
                  <c:v>0.67355102898381713</c:v>
                </c:pt>
                <c:pt idx="4604">
                  <c:v>0.65944695643031415</c:v>
                </c:pt>
                <c:pt idx="4605">
                  <c:v>0.6817006531424511</c:v>
                </c:pt>
                <c:pt idx="4606">
                  <c:v>0.64163143800394506</c:v>
                </c:pt>
                <c:pt idx="4607">
                  <c:v>0.59162702360831609</c:v>
                </c:pt>
                <c:pt idx="4608">
                  <c:v>0.52532098562456198</c:v>
                </c:pt>
                <c:pt idx="4609">
                  <c:v>0.5036951444995641</c:v>
                </c:pt>
                <c:pt idx="4610">
                  <c:v>0.49443387069876504</c:v>
                </c:pt>
                <c:pt idx="4611">
                  <c:v>0.49327538461360798</c:v>
                </c:pt>
                <c:pt idx="4612">
                  <c:v>0.5216820165136361</c:v>
                </c:pt>
                <c:pt idx="4613">
                  <c:v>0.40951350744899201</c:v>
                </c:pt>
                <c:pt idx="4614">
                  <c:v>0.26486487673444004</c:v>
                </c:pt>
                <c:pt idx="4615">
                  <c:v>0.15965109156228902</c:v>
                </c:pt>
                <c:pt idx="4616">
                  <c:v>7.73800473608727E-2</c:v>
                </c:pt>
                <c:pt idx="4617">
                  <c:v>4.4912817888385005E-2</c:v>
                </c:pt>
                <c:pt idx="4618">
                  <c:v>4.3677909418844897E-2</c:v>
                </c:pt>
                <c:pt idx="4619">
                  <c:v>4.33207064785174E-2</c:v>
                </c:pt>
                <c:pt idx="4620">
                  <c:v>4.3080377973697098E-2</c:v>
                </c:pt>
                <c:pt idx="4621">
                  <c:v>4.3520683833377309E-2</c:v>
                </c:pt>
                <c:pt idx="4622">
                  <c:v>4.6385276199398209E-2</c:v>
                </c:pt>
                <c:pt idx="4623">
                  <c:v>4.6206158832221497E-2</c:v>
                </c:pt>
                <c:pt idx="4624">
                  <c:v>4.3607121600856197E-2</c:v>
                </c:pt>
                <c:pt idx="4625">
                  <c:v>4.2804422554539014E-2</c:v>
                </c:pt>
                <c:pt idx="4626">
                  <c:v>5.4195279951851819E-2</c:v>
                </c:pt>
                <c:pt idx="4627">
                  <c:v>9.0360574406080113E-2</c:v>
                </c:pt>
                <c:pt idx="4628">
                  <c:v>0.12569393603697501</c:v>
                </c:pt>
                <c:pt idx="4629">
                  <c:v>0.12604899724933799</c:v>
                </c:pt>
                <c:pt idx="4630">
                  <c:v>4.7577704749886311E-2</c:v>
                </c:pt>
                <c:pt idx="4631">
                  <c:v>1.8314963182173898E-2</c:v>
                </c:pt>
                <c:pt idx="4632">
                  <c:v>2.95428115338458E-2</c:v>
                </c:pt>
                <c:pt idx="4633">
                  <c:v>9.5849533638114187E-2</c:v>
                </c:pt>
                <c:pt idx="4634">
                  <c:v>0.20411299507304201</c:v>
                </c:pt>
                <c:pt idx="4635">
                  <c:v>0.242923926099055</c:v>
                </c:pt>
                <c:pt idx="4636">
                  <c:v>0.28924008427866804</c:v>
                </c:pt>
                <c:pt idx="4637">
                  <c:v>0.3150457022928641</c:v>
                </c:pt>
                <c:pt idx="4638">
                  <c:v>0.28911837386765815</c:v>
                </c:pt>
                <c:pt idx="4639">
                  <c:v>0.20101853677070602</c:v>
                </c:pt>
                <c:pt idx="4640">
                  <c:v>0.19543414526903799</c:v>
                </c:pt>
                <c:pt idx="4641">
                  <c:v>0.28071773084997498</c:v>
                </c:pt>
                <c:pt idx="4642">
                  <c:v>0.33961633210619302</c:v>
                </c:pt>
                <c:pt idx="4643">
                  <c:v>0.39829357154690898</c:v>
                </c:pt>
                <c:pt idx="4644">
                  <c:v>0.40722373634991005</c:v>
                </c:pt>
                <c:pt idx="4645">
                  <c:v>0.34531272872253105</c:v>
                </c:pt>
                <c:pt idx="4646">
                  <c:v>0.26194769417171793</c:v>
                </c:pt>
                <c:pt idx="4647">
                  <c:v>0.17768091292242202</c:v>
                </c:pt>
                <c:pt idx="4648">
                  <c:v>0.15464833865128502</c:v>
                </c:pt>
                <c:pt idx="4649">
                  <c:v>0.17578562701438596</c:v>
                </c:pt>
                <c:pt idx="4650">
                  <c:v>0.21779819197051803</c:v>
                </c:pt>
                <c:pt idx="4651">
                  <c:v>0.28193694302483308</c:v>
                </c:pt>
                <c:pt idx="4652">
                  <c:v>0.41100348329838404</c:v>
                </c:pt>
                <c:pt idx="4653">
                  <c:v>0.53066254082491782</c:v>
                </c:pt>
                <c:pt idx="4654">
                  <c:v>0.59228169453183199</c:v>
                </c:pt>
                <c:pt idx="4655">
                  <c:v>0.57590725578560198</c:v>
                </c:pt>
                <c:pt idx="4656">
                  <c:v>0.48750748170176006</c:v>
                </c:pt>
                <c:pt idx="4657">
                  <c:v>0.46388733954087108</c:v>
                </c:pt>
                <c:pt idx="4658">
                  <c:v>0.44198154174301602</c:v>
                </c:pt>
                <c:pt idx="4659">
                  <c:v>0.3864253821406381</c:v>
                </c:pt>
                <c:pt idx="4660">
                  <c:v>0.35199512584031001</c:v>
                </c:pt>
                <c:pt idx="4661">
                  <c:v>0.39402473316343911</c:v>
                </c:pt>
                <c:pt idx="4662">
                  <c:v>0.37757433093639398</c:v>
                </c:pt>
                <c:pt idx="4663">
                  <c:v>0.36651890168307211</c:v>
                </c:pt>
                <c:pt idx="4664">
                  <c:v>0.37833013274290406</c:v>
                </c:pt>
                <c:pt idx="4665">
                  <c:v>0.38405241574134807</c:v>
                </c:pt>
                <c:pt idx="4666">
                  <c:v>0.41185495425343904</c:v>
                </c:pt>
                <c:pt idx="4667">
                  <c:v>0.52149912094207296</c:v>
                </c:pt>
                <c:pt idx="4668">
                  <c:v>0.61090302027536503</c:v>
                </c:pt>
                <c:pt idx="4669">
                  <c:v>0.66247595594562303</c:v>
                </c:pt>
                <c:pt idx="4670">
                  <c:v>0.68140300339566384</c:v>
                </c:pt>
                <c:pt idx="4671">
                  <c:v>0.65630626888738397</c:v>
                </c:pt>
                <c:pt idx="4672">
                  <c:v>0.72599125808752718</c:v>
                </c:pt>
                <c:pt idx="4673">
                  <c:v>0.7845321514037259</c:v>
                </c:pt>
                <c:pt idx="4674">
                  <c:v>0.77474104865181526</c:v>
                </c:pt>
                <c:pt idx="4675">
                  <c:v>0.69928499464289295</c:v>
                </c:pt>
                <c:pt idx="4676">
                  <c:v>0.69822022092103497</c:v>
                </c:pt>
                <c:pt idx="4677">
                  <c:v>0.80653439148450701</c:v>
                </c:pt>
                <c:pt idx="4678">
                  <c:v>0.80531923315365195</c:v>
                </c:pt>
                <c:pt idx="4679">
                  <c:v>0.79353016982578573</c:v>
                </c:pt>
                <c:pt idx="4680">
                  <c:v>0.78242678462664683</c:v>
                </c:pt>
                <c:pt idx="4681">
                  <c:v>0.77361200141284303</c:v>
                </c:pt>
                <c:pt idx="4682">
                  <c:v>0.74876150781436901</c:v>
                </c:pt>
                <c:pt idx="4683">
                  <c:v>0.71966087555580815</c:v>
                </c:pt>
                <c:pt idx="4684">
                  <c:v>0.68384525737539326</c:v>
                </c:pt>
                <c:pt idx="4685">
                  <c:v>0.62912382984830695</c:v>
                </c:pt>
                <c:pt idx="4686">
                  <c:v>0.59610960006727598</c:v>
                </c:pt>
                <c:pt idx="4687">
                  <c:v>0.59760315008432996</c:v>
                </c:pt>
                <c:pt idx="4688">
                  <c:v>0.71907816760012611</c:v>
                </c:pt>
                <c:pt idx="4689">
                  <c:v>0.82365774243575007</c:v>
                </c:pt>
                <c:pt idx="4690">
                  <c:v>0.87575191026613619</c:v>
                </c:pt>
                <c:pt idx="4691">
                  <c:v>0.88135950354859416</c:v>
                </c:pt>
                <c:pt idx="4692">
                  <c:v>0.87114718245475309</c:v>
                </c:pt>
                <c:pt idx="4693">
                  <c:v>0.87278445529934112</c:v>
                </c:pt>
                <c:pt idx="4694">
                  <c:v>0.85910022072743497</c:v>
                </c:pt>
                <c:pt idx="4695">
                  <c:v>0.87472444710106612</c:v>
                </c:pt>
                <c:pt idx="4696">
                  <c:v>0.84119151262625014</c:v>
                </c:pt>
                <c:pt idx="4697">
                  <c:v>0.80477393847285195</c:v>
                </c:pt>
                <c:pt idx="4698">
                  <c:v>0.74753079630522401</c:v>
                </c:pt>
                <c:pt idx="4699">
                  <c:v>0.70021061357554615</c:v>
                </c:pt>
                <c:pt idx="4700">
                  <c:v>0.68865921589798007</c:v>
                </c:pt>
                <c:pt idx="4701">
                  <c:v>0.67443152037956311</c:v>
                </c:pt>
                <c:pt idx="4702">
                  <c:v>0.71188028937028303</c:v>
                </c:pt>
                <c:pt idx="4703">
                  <c:v>0.69246761796408807</c:v>
                </c:pt>
                <c:pt idx="4704">
                  <c:v>0.61367366492728104</c:v>
                </c:pt>
                <c:pt idx="4705">
                  <c:v>0.55704615475518704</c:v>
                </c:pt>
                <c:pt idx="4706">
                  <c:v>0.45687192306640106</c:v>
                </c:pt>
                <c:pt idx="4707">
                  <c:v>0.42406835605144805</c:v>
                </c:pt>
                <c:pt idx="4708">
                  <c:v>0.42205751243984907</c:v>
                </c:pt>
                <c:pt idx="4709">
                  <c:v>0.46347913132122398</c:v>
                </c:pt>
                <c:pt idx="4710">
                  <c:v>0.47821675595377405</c:v>
                </c:pt>
                <c:pt idx="4711">
                  <c:v>0.47160347982681705</c:v>
                </c:pt>
                <c:pt idx="4712">
                  <c:v>0.4624072993044161</c:v>
                </c:pt>
                <c:pt idx="4713">
                  <c:v>0.45921546339421904</c:v>
                </c:pt>
                <c:pt idx="4714">
                  <c:v>0.4133002798675901</c:v>
                </c:pt>
                <c:pt idx="4715">
                  <c:v>0.38649190464838601</c:v>
                </c:pt>
                <c:pt idx="4716">
                  <c:v>0.34307962309522805</c:v>
                </c:pt>
                <c:pt idx="4717">
                  <c:v>0.37782958333048017</c:v>
                </c:pt>
                <c:pt idx="4718">
                  <c:v>0.44176412077490201</c:v>
                </c:pt>
                <c:pt idx="4719">
                  <c:v>0.39533366918544516</c:v>
                </c:pt>
                <c:pt idx="4720">
                  <c:v>0.36384643155285812</c:v>
                </c:pt>
                <c:pt idx="4721">
                  <c:v>0.279447550024293</c:v>
                </c:pt>
                <c:pt idx="4722">
                  <c:v>0.20911461550688501</c:v>
                </c:pt>
                <c:pt idx="4723">
                  <c:v>0.205655278778483</c:v>
                </c:pt>
                <c:pt idx="4724">
                  <c:v>0.24961432944222206</c:v>
                </c:pt>
                <c:pt idx="4725">
                  <c:v>0.21645701978752102</c:v>
                </c:pt>
                <c:pt idx="4726">
                  <c:v>0.15886812082380103</c:v>
                </c:pt>
                <c:pt idx="4727">
                  <c:v>0.13723629007771904</c:v>
                </c:pt>
                <c:pt idx="4728">
                  <c:v>0.13395895563257801</c:v>
                </c:pt>
                <c:pt idx="4729">
                  <c:v>0.14058795264853297</c:v>
                </c:pt>
                <c:pt idx="4730">
                  <c:v>0.14563388589121204</c:v>
                </c:pt>
                <c:pt idx="4731">
                  <c:v>6.3728146033328312E-2</c:v>
                </c:pt>
                <c:pt idx="4732">
                  <c:v>5.0155314871779696E-2</c:v>
                </c:pt>
                <c:pt idx="4733">
                  <c:v>5.7395485827054907E-2</c:v>
                </c:pt>
                <c:pt idx="4734">
                  <c:v>7.9330344376363909E-2</c:v>
                </c:pt>
                <c:pt idx="4735">
                  <c:v>7.7911726749354301E-2</c:v>
                </c:pt>
                <c:pt idx="4736">
                  <c:v>6.1118886022573003E-2</c:v>
                </c:pt>
                <c:pt idx="4737">
                  <c:v>4.8218130018330405E-2</c:v>
                </c:pt>
                <c:pt idx="4738">
                  <c:v>4.6185624981192802E-2</c:v>
                </c:pt>
                <c:pt idx="4739">
                  <c:v>4.7436835944300419E-2</c:v>
                </c:pt>
                <c:pt idx="4740">
                  <c:v>4.7145710978986705E-2</c:v>
                </c:pt>
                <c:pt idx="4741">
                  <c:v>5.7054455693650794E-2</c:v>
                </c:pt>
                <c:pt idx="4742">
                  <c:v>5.2509354740807396E-2</c:v>
                </c:pt>
                <c:pt idx="4743">
                  <c:v>5.2010078640990901E-2</c:v>
                </c:pt>
                <c:pt idx="4744">
                  <c:v>9.3885783705391093E-2</c:v>
                </c:pt>
                <c:pt idx="4745">
                  <c:v>0.27295220366303402</c:v>
                </c:pt>
                <c:pt idx="4746">
                  <c:v>0.59314999964843695</c:v>
                </c:pt>
                <c:pt idx="4747">
                  <c:v>0.78554535351311416</c:v>
                </c:pt>
                <c:pt idx="4748">
                  <c:v>0.82853366767194891</c:v>
                </c:pt>
                <c:pt idx="4749">
                  <c:v>0.84181684756522202</c:v>
                </c:pt>
                <c:pt idx="4750">
                  <c:v>0.81178607862315511</c:v>
                </c:pt>
                <c:pt idx="4751">
                  <c:v>0.72463228311191097</c:v>
                </c:pt>
                <c:pt idx="4752">
                  <c:v>0.70114150028092503</c:v>
                </c:pt>
                <c:pt idx="4753">
                  <c:v>0.68296297324806599</c:v>
                </c:pt>
                <c:pt idx="4754">
                  <c:v>0.65498162510784208</c:v>
                </c:pt>
                <c:pt idx="4755">
                  <c:v>0.62858220987561886</c:v>
                </c:pt>
                <c:pt idx="4756">
                  <c:v>0.57734850103051705</c:v>
                </c:pt>
                <c:pt idx="4757">
                  <c:v>0.56338510200764891</c:v>
                </c:pt>
                <c:pt idx="4758">
                  <c:v>0.4804508393007661</c:v>
                </c:pt>
                <c:pt idx="4759">
                  <c:v>0.37354694618254103</c:v>
                </c:pt>
                <c:pt idx="4760">
                  <c:v>0.31731179463267212</c:v>
                </c:pt>
                <c:pt idx="4761">
                  <c:v>0.27986396206702407</c:v>
                </c:pt>
                <c:pt idx="4762">
                  <c:v>0.25421370803580301</c:v>
                </c:pt>
                <c:pt idx="4763">
                  <c:v>0.21942980630516504</c:v>
                </c:pt>
                <c:pt idx="4764">
                  <c:v>0.23108299195741502</c:v>
                </c:pt>
                <c:pt idx="4765">
                  <c:v>0.23979512723539104</c:v>
                </c:pt>
                <c:pt idx="4766">
                  <c:v>0.28955438082647306</c:v>
                </c:pt>
                <c:pt idx="4767">
                  <c:v>0.38505843062636802</c:v>
                </c:pt>
                <c:pt idx="4768">
                  <c:v>0.49993135785847398</c:v>
                </c:pt>
                <c:pt idx="4769">
                  <c:v>0.66000789896678214</c:v>
                </c:pt>
                <c:pt idx="4770">
                  <c:v>0.78124719588434388</c:v>
                </c:pt>
                <c:pt idx="4771">
                  <c:v>0.8310236551555551</c:v>
                </c:pt>
                <c:pt idx="4772">
                  <c:v>0.84368655608648713</c:v>
                </c:pt>
                <c:pt idx="4773">
                  <c:v>0.75242815572314603</c:v>
                </c:pt>
                <c:pt idx="4774">
                  <c:v>0.65545521528386619</c:v>
                </c:pt>
                <c:pt idx="4775">
                  <c:v>0.50852691759624091</c:v>
                </c:pt>
                <c:pt idx="4776">
                  <c:v>0.38832812774893111</c:v>
                </c:pt>
                <c:pt idx="4777">
                  <c:v>0.35394368375438406</c:v>
                </c:pt>
                <c:pt idx="4778">
                  <c:v>0.361216053638162</c:v>
                </c:pt>
                <c:pt idx="4779">
                  <c:v>0.25086212023513299</c:v>
                </c:pt>
                <c:pt idx="4780">
                  <c:v>0.21604987763021299</c:v>
                </c:pt>
                <c:pt idx="4781">
                  <c:v>0.14600995233559499</c:v>
                </c:pt>
                <c:pt idx="4782">
                  <c:v>8.6018816942973905E-2</c:v>
                </c:pt>
                <c:pt idx="4783">
                  <c:v>6.9869263353680919E-2</c:v>
                </c:pt>
                <c:pt idx="4784">
                  <c:v>5.9910001360755805E-2</c:v>
                </c:pt>
                <c:pt idx="4785">
                  <c:v>5.3671959349157486E-2</c:v>
                </c:pt>
                <c:pt idx="4786">
                  <c:v>6.1113570182861704E-2</c:v>
                </c:pt>
                <c:pt idx="4787">
                  <c:v>9.3465691758830433E-2</c:v>
                </c:pt>
                <c:pt idx="4788">
                  <c:v>0.111322883448167</c:v>
                </c:pt>
                <c:pt idx="4789">
                  <c:v>6.9869444933304409E-2</c:v>
                </c:pt>
                <c:pt idx="4790">
                  <c:v>7.6909368553908897E-2</c:v>
                </c:pt>
                <c:pt idx="4791">
                  <c:v>0.15958189777292806</c:v>
                </c:pt>
                <c:pt idx="4792">
                  <c:v>0.42464223972926507</c:v>
                </c:pt>
                <c:pt idx="4793">
                  <c:v>0.78259195811031601</c:v>
                </c:pt>
                <c:pt idx="4794">
                  <c:v>0.97395817737394008</c:v>
                </c:pt>
                <c:pt idx="4795">
                  <c:v>0.98329358990150972</c:v>
                </c:pt>
                <c:pt idx="4796">
                  <c:v>0.98826698625512288</c:v>
                </c:pt>
                <c:pt idx="4797">
                  <c:v>0.97812592813451715</c:v>
                </c:pt>
                <c:pt idx="4798">
                  <c:v>0.91872923018069319</c:v>
                </c:pt>
                <c:pt idx="4799">
                  <c:v>0.8680615722368431</c:v>
                </c:pt>
                <c:pt idx="4800">
                  <c:v>0.86905500104236899</c:v>
                </c:pt>
                <c:pt idx="4801">
                  <c:v>0.83490018718848713</c:v>
                </c:pt>
                <c:pt idx="4802">
                  <c:v>0.79158639893819294</c:v>
                </c:pt>
                <c:pt idx="4803">
                  <c:v>0.77848792639607711</c:v>
                </c:pt>
                <c:pt idx="4804">
                  <c:v>0.75103106963140009</c:v>
                </c:pt>
                <c:pt idx="4805">
                  <c:v>0.73277633272519516</c:v>
                </c:pt>
                <c:pt idx="4806">
                  <c:v>0.73931478703823794</c:v>
                </c:pt>
                <c:pt idx="4807">
                  <c:v>0.73199672076637001</c:v>
                </c:pt>
                <c:pt idx="4808">
                  <c:v>0.7225843608766418</c:v>
                </c:pt>
                <c:pt idx="4809">
                  <c:v>0.73435189204517826</c:v>
                </c:pt>
                <c:pt idx="4810">
                  <c:v>0.73978257383423884</c:v>
                </c:pt>
                <c:pt idx="4811">
                  <c:v>0.73876657917923694</c:v>
                </c:pt>
                <c:pt idx="4812">
                  <c:v>0.72843702022673396</c:v>
                </c:pt>
                <c:pt idx="4813">
                  <c:v>0.68860263192913795</c:v>
                </c:pt>
                <c:pt idx="4814">
                  <c:v>0.66839480596664502</c:v>
                </c:pt>
                <c:pt idx="4815">
                  <c:v>0.68993567684359824</c:v>
                </c:pt>
                <c:pt idx="4816">
                  <c:v>0.74437402829820609</c:v>
                </c:pt>
                <c:pt idx="4817">
                  <c:v>0.7870077295352319</c:v>
                </c:pt>
                <c:pt idx="4818">
                  <c:v>0.81243456026395289</c:v>
                </c:pt>
                <c:pt idx="4819">
                  <c:v>0.7991183267267119</c:v>
                </c:pt>
                <c:pt idx="4820">
                  <c:v>0.83168054431881411</c:v>
                </c:pt>
                <c:pt idx="4821">
                  <c:v>0.72712476345244703</c:v>
                </c:pt>
                <c:pt idx="4822">
                  <c:v>0.57441563601828916</c:v>
                </c:pt>
                <c:pt idx="4823">
                  <c:v>0.47558836917057412</c:v>
                </c:pt>
                <c:pt idx="4824">
                  <c:v>0.40995603697973498</c:v>
                </c:pt>
                <c:pt idx="4825">
                  <c:v>0.41122996079238705</c:v>
                </c:pt>
                <c:pt idx="4826">
                  <c:v>0.36573472450692196</c:v>
                </c:pt>
                <c:pt idx="4827">
                  <c:v>0.33748100996463309</c:v>
                </c:pt>
                <c:pt idx="4828">
                  <c:v>0.30798184564665504</c:v>
                </c:pt>
                <c:pt idx="4829">
                  <c:v>0.24178515779277202</c:v>
                </c:pt>
                <c:pt idx="4830">
                  <c:v>0.211602129611909</c:v>
                </c:pt>
                <c:pt idx="4831">
                  <c:v>0.19684132778157301</c:v>
                </c:pt>
                <c:pt idx="4832">
                  <c:v>0.20620798927229006</c:v>
                </c:pt>
                <c:pt idx="4833">
                  <c:v>0.21576102302684799</c:v>
                </c:pt>
                <c:pt idx="4834">
                  <c:v>0.17207133586243006</c:v>
                </c:pt>
                <c:pt idx="4835">
                  <c:v>0.15014507017870199</c:v>
                </c:pt>
                <c:pt idx="4836">
                  <c:v>0.15768349806943902</c:v>
                </c:pt>
                <c:pt idx="4837">
                  <c:v>0.209272976461545</c:v>
                </c:pt>
                <c:pt idx="4838">
                  <c:v>0.35000407141704404</c:v>
                </c:pt>
                <c:pt idx="4839">
                  <c:v>0.53945238761325487</c:v>
                </c:pt>
                <c:pt idx="4840">
                  <c:v>0.67682038573082204</c:v>
                </c:pt>
                <c:pt idx="4841">
                  <c:v>0.77459184119023095</c:v>
                </c:pt>
                <c:pt idx="4842">
                  <c:v>0.75443731091155897</c:v>
                </c:pt>
                <c:pt idx="4843">
                  <c:v>0.6970656676355762</c:v>
                </c:pt>
                <c:pt idx="4844">
                  <c:v>0.73742481063281606</c:v>
                </c:pt>
                <c:pt idx="4845">
                  <c:v>0.72625374074508497</c:v>
                </c:pt>
                <c:pt idx="4846">
                  <c:v>0.72266755791181003</c:v>
                </c:pt>
                <c:pt idx="4847">
                  <c:v>0.58277049738712705</c:v>
                </c:pt>
                <c:pt idx="4848">
                  <c:v>0.34891649638239908</c:v>
                </c:pt>
                <c:pt idx="4849">
                  <c:v>0.23161706796055098</c:v>
                </c:pt>
                <c:pt idx="4850">
                  <c:v>0.16896161505723603</c:v>
                </c:pt>
                <c:pt idx="4851">
                  <c:v>0.14659546774437002</c:v>
                </c:pt>
                <c:pt idx="4852">
                  <c:v>0.109000085629157</c:v>
                </c:pt>
                <c:pt idx="4853">
                  <c:v>8.2136098228001705E-2</c:v>
                </c:pt>
                <c:pt idx="4854">
                  <c:v>7.5470229036423808E-2</c:v>
                </c:pt>
                <c:pt idx="4855">
                  <c:v>8.563899547013841E-2</c:v>
                </c:pt>
                <c:pt idx="4856">
                  <c:v>0.12189903696797101</c:v>
                </c:pt>
                <c:pt idx="4857">
                  <c:v>0.18193196531791603</c:v>
                </c:pt>
                <c:pt idx="4858">
                  <c:v>0.253347199491056</c:v>
                </c:pt>
                <c:pt idx="4859">
                  <c:v>0.33471082364315008</c:v>
                </c:pt>
                <c:pt idx="4860">
                  <c:v>0.41131970311139998</c:v>
                </c:pt>
                <c:pt idx="4861">
                  <c:v>0.36764570740306801</c:v>
                </c:pt>
                <c:pt idx="4862">
                  <c:v>0.30861381342211502</c:v>
                </c:pt>
                <c:pt idx="4863">
                  <c:v>0.30796847639060315</c:v>
                </c:pt>
                <c:pt idx="4864">
                  <c:v>0.48225289426570406</c:v>
                </c:pt>
                <c:pt idx="4865">
                  <c:v>0.54157139895106288</c:v>
                </c:pt>
                <c:pt idx="4866">
                  <c:v>0.50695741796209304</c:v>
                </c:pt>
                <c:pt idx="4867">
                  <c:v>0.59074687574851603</c:v>
                </c:pt>
                <c:pt idx="4868">
                  <c:v>0.66515789153495708</c:v>
                </c:pt>
                <c:pt idx="4869">
                  <c:v>0.65879375603287627</c:v>
                </c:pt>
                <c:pt idx="4870">
                  <c:v>0.65179136789391012</c:v>
                </c:pt>
                <c:pt idx="4871">
                  <c:v>0.62566945488762005</c:v>
                </c:pt>
                <c:pt idx="4872">
                  <c:v>0.6224551886622629</c:v>
                </c:pt>
                <c:pt idx="4873">
                  <c:v>0.59775733129476794</c:v>
                </c:pt>
                <c:pt idx="4874">
                  <c:v>0.58955262642836292</c:v>
                </c:pt>
                <c:pt idx="4875">
                  <c:v>0.62521169818783295</c:v>
                </c:pt>
                <c:pt idx="4876">
                  <c:v>0.58910258080665667</c:v>
                </c:pt>
                <c:pt idx="4877">
                  <c:v>0.62553084532207204</c:v>
                </c:pt>
                <c:pt idx="4878">
                  <c:v>0.66461226312188915</c:v>
                </c:pt>
                <c:pt idx="4879">
                  <c:v>0.64424351063613416</c:v>
                </c:pt>
                <c:pt idx="4880">
                  <c:v>0.34075357510324106</c:v>
                </c:pt>
                <c:pt idx="4881">
                  <c:v>0.26447863248124498</c:v>
                </c:pt>
                <c:pt idx="4882">
                  <c:v>0.148823288694757</c:v>
                </c:pt>
                <c:pt idx="4883">
                  <c:v>0.16245259585822203</c:v>
                </c:pt>
                <c:pt idx="4884">
                  <c:v>0.3082875863950541</c:v>
                </c:pt>
                <c:pt idx="4885">
                  <c:v>0.39256424078159202</c:v>
                </c:pt>
                <c:pt idx="4886">
                  <c:v>0.40002368680729905</c:v>
                </c:pt>
                <c:pt idx="4887">
                  <c:v>0.42740880608888804</c:v>
                </c:pt>
                <c:pt idx="4888">
                  <c:v>0.49286609251618801</c:v>
                </c:pt>
                <c:pt idx="4889">
                  <c:v>0.50858135108721281</c:v>
                </c:pt>
                <c:pt idx="4890">
                  <c:v>0.50856845482248492</c:v>
                </c:pt>
                <c:pt idx="4891">
                  <c:v>0.45740487447355005</c:v>
                </c:pt>
                <c:pt idx="4892">
                  <c:v>0.48018674221458008</c:v>
                </c:pt>
                <c:pt idx="4893">
                  <c:v>0.50284665220104108</c:v>
                </c:pt>
                <c:pt idx="4894">
                  <c:v>0.48854559527824504</c:v>
                </c:pt>
                <c:pt idx="4895">
                  <c:v>0.38611272484073805</c:v>
                </c:pt>
                <c:pt idx="4896">
                  <c:v>0.30356191990461112</c:v>
                </c:pt>
                <c:pt idx="4897">
                  <c:v>0.33280917588472914</c:v>
                </c:pt>
                <c:pt idx="4898">
                  <c:v>0.26532958163579107</c:v>
                </c:pt>
                <c:pt idx="4899">
                  <c:v>0.29550660445960203</c:v>
                </c:pt>
                <c:pt idx="4900">
                  <c:v>0.6424719324964272</c:v>
                </c:pt>
                <c:pt idx="4901">
                  <c:v>0.57219804510537309</c:v>
                </c:pt>
                <c:pt idx="4902">
                  <c:v>0.37898814437891204</c:v>
                </c:pt>
                <c:pt idx="4903">
                  <c:v>0.53630156233748705</c:v>
                </c:pt>
                <c:pt idx="4904">
                  <c:v>0.58569959088035484</c:v>
                </c:pt>
                <c:pt idx="4905">
                  <c:v>0.54729650966832899</c:v>
                </c:pt>
                <c:pt idx="4906">
                  <c:v>0.45331911945039799</c:v>
                </c:pt>
                <c:pt idx="4907">
                  <c:v>0.34574593999203501</c:v>
                </c:pt>
                <c:pt idx="4908">
                  <c:v>0.40987154105831097</c:v>
                </c:pt>
                <c:pt idx="4909">
                  <c:v>0.43943113475909701</c:v>
                </c:pt>
                <c:pt idx="4910">
                  <c:v>0.58408277554749488</c:v>
                </c:pt>
                <c:pt idx="4911">
                  <c:v>0.65177936755135712</c:v>
                </c:pt>
                <c:pt idx="4912">
                  <c:v>0.75209142673743012</c:v>
                </c:pt>
                <c:pt idx="4913">
                  <c:v>0.78453770890604879</c:v>
                </c:pt>
                <c:pt idx="4914">
                  <c:v>0.81553244526690083</c:v>
                </c:pt>
                <c:pt idx="4915">
                  <c:v>0.78726307951901597</c:v>
                </c:pt>
                <c:pt idx="4916">
                  <c:v>0.75102578575053902</c:v>
                </c:pt>
                <c:pt idx="4917">
                  <c:v>0.72402773737523007</c:v>
                </c:pt>
                <c:pt idx="4918">
                  <c:v>0.62167933031091116</c:v>
                </c:pt>
                <c:pt idx="4919">
                  <c:v>0.43053292744787414</c:v>
                </c:pt>
                <c:pt idx="4920">
                  <c:v>0.29024345485829894</c:v>
                </c:pt>
                <c:pt idx="4921">
                  <c:v>0.14654837560794803</c:v>
                </c:pt>
                <c:pt idx="4922">
                  <c:v>9.4712725346827217E-2</c:v>
                </c:pt>
                <c:pt idx="4923">
                  <c:v>9.2744905330294725E-2</c:v>
                </c:pt>
                <c:pt idx="4924">
                  <c:v>9.3864846470775726E-2</c:v>
                </c:pt>
                <c:pt idx="4925">
                  <c:v>8.7455594288865596E-2</c:v>
                </c:pt>
                <c:pt idx="4926">
                  <c:v>6.2763083022621527E-2</c:v>
                </c:pt>
                <c:pt idx="4927">
                  <c:v>3.3425749914822299E-2</c:v>
                </c:pt>
                <c:pt idx="4928">
                  <c:v>2.45846095167347E-2</c:v>
                </c:pt>
                <c:pt idx="4929">
                  <c:v>1.9916706518261003E-2</c:v>
                </c:pt>
                <c:pt idx="4930">
                  <c:v>1.7558226899568499E-2</c:v>
                </c:pt>
                <c:pt idx="4931">
                  <c:v>2.4688422698584199E-2</c:v>
                </c:pt>
                <c:pt idx="4932">
                  <c:v>3.3937359181087298E-2</c:v>
                </c:pt>
                <c:pt idx="4933">
                  <c:v>3.4205313136974606E-2</c:v>
                </c:pt>
                <c:pt idx="4934">
                  <c:v>3.5360853161312503E-2</c:v>
                </c:pt>
                <c:pt idx="4935">
                  <c:v>4.2711559250054799E-2</c:v>
                </c:pt>
                <c:pt idx="4936">
                  <c:v>5.3696784632104408E-2</c:v>
                </c:pt>
                <c:pt idx="4937">
                  <c:v>8.291317764208847E-2</c:v>
                </c:pt>
                <c:pt idx="4938">
                  <c:v>0.179974623699835</c:v>
                </c:pt>
                <c:pt idx="4939">
                  <c:v>0.37453618167451608</c:v>
                </c:pt>
                <c:pt idx="4940">
                  <c:v>0.44843447580899898</c:v>
                </c:pt>
                <c:pt idx="4941">
                  <c:v>0.48598333737151106</c:v>
                </c:pt>
                <c:pt idx="4942">
                  <c:v>0.442785032870466</c:v>
                </c:pt>
                <c:pt idx="4943">
                  <c:v>0.42023921440885592</c:v>
                </c:pt>
                <c:pt idx="4944">
                  <c:v>0.24440647535637205</c:v>
                </c:pt>
                <c:pt idx="4945">
                  <c:v>0.10682163645954401</c:v>
                </c:pt>
                <c:pt idx="4946">
                  <c:v>8.2339503374570897E-2</c:v>
                </c:pt>
                <c:pt idx="4947">
                  <c:v>7.6192456157213317E-2</c:v>
                </c:pt>
                <c:pt idx="4948">
                  <c:v>6.6225430687853595E-2</c:v>
                </c:pt>
                <c:pt idx="4949">
                  <c:v>6.7787379374779397E-2</c:v>
                </c:pt>
                <c:pt idx="4950">
                  <c:v>5.1312840479318306E-2</c:v>
                </c:pt>
                <c:pt idx="4951">
                  <c:v>5.1117540998011614E-2</c:v>
                </c:pt>
                <c:pt idx="4952">
                  <c:v>5.8089392026979797E-2</c:v>
                </c:pt>
                <c:pt idx="4953">
                  <c:v>7.2242959038841509E-2</c:v>
                </c:pt>
                <c:pt idx="4954">
                  <c:v>0.12132217448018104</c:v>
                </c:pt>
                <c:pt idx="4955">
                  <c:v>0.13977479214001401</c:v>
                </c:pt>
                <c:pt idx="4956">
                  <c:v>0.10816646416681303</c:v>
                </c:pt>
                <c:pt idx="4957">
                  <c:v>7.2317973959515822E-2</c:v>
                </c:pt>
                <c:pt idx="4958">
                  <c:v>6.0597478905942616E-2</c:v>
                </c:pt>
                <c:pt idx="4959">
                  <c:v>6.3231468665261789E-2</c:v>
                </c:pt>
                <c:pt idx="4960">
                  <c:v>9.4183739562578569E-2</c:v>
                </c:pt>
                <c:pt idx="4961">
                  <c:v>0.30513842539423003</c:v>
                </c:pt>
                <c:pt idx="4962">
                  <c:v>0.57567377745415915</c:v>
                </c:pt>
                <c:pt idx="4963">
                  <c:v>0.66649480322799814</c:v>
                </c:pt>
                <c:pt idx="4964">
                  <c:v>0.77848843661979528</c:v>
                </c:pt>
                <c:pt idx="4965">
                  <c:v>0.80621643156049005</c:v>
                </c:pt>
                <c:pt idx="4966">
                  <c:v>0.69379845338136714</c:v>
                </c:pt>
                <c:pt idx="4967">
                  <c:v>0.57106156017814502</c:v>
                </c:pt>
                <c:pt idx="4968">
                  <c:v>0.3719045899211561</c:v>
                </c:pt>
                <c:pt idx="4969">
                  <c:v>0.34274334600914697</c:v>
                </c:pt>
                <c:pt idx="4970">
                  <c:v>0.31121490452149808</c:v>
                </c:pt>
                <c:pt idx="4971">
                  <c:v>0.2838071153498371</c:v>
                </c:pt>
                <c:pt idx="4972">
                  <c:v>0.31279231078927505</c:v>
                </c:pt>
                <c:pt idx="4973">
                  <c:v>0.29002526871090706</c:v>
                </c:pt>
                <c:pt idx="4974">
                  <c:v>0.25011345521103195</c:v>
                </c:pt>
                <c:pt idx="4975">
                  <c:v>0.18755731378045204</c:v>
                </c:pt>
                <c:pt idx="4976">
                  <c:v>0.12223694270014003</c:v>
                </c:pt>
                <c:pt idx="4977">
                  <c:v>8.555082477662064E-2</c:v>
                </c:pt>
                <c:pt idx="4978">
                  <c:v>5.477766936612271E-2</c:v>
                </c:pt>
                <c:pt idx="4979">
                  <c:v>4.5841223298282892E-2</c:v>
                </c:pt>
                <c:pt idx="4980">
                  <c:v>4.3354542188520202E-2</c:v>
                </c:pt>
                <c:pt idx="4981">
                  <c:v>4.4149973199221308E-2</c:v>
                </c:pt>
                <c:pt idx="4982">
                  <c:v>7.5634622762638409E-2</c:v>
                </c:pt>
                <c:pt idx="4983">
                  <c:v>0.14582152242966798</c:v>
                </c:pt>
                <c:pt idx="4984">
                  <c:v>0.28607794532979508</c:v>
                </c:pt>
                <c:pt idx="4985">
                  <c:v>0.44563802785541901</c:v>
                </c:pt>
                <c:pt idx="4986">
                  <c:v>0.51321808806191782</c:v>
                </c:pt>
                <c:pt idx="4987">
                  <c:v>0.60763967567446919</c:v>
                </c:pt>
                <c:pt idx="4988">
                  <c:v>0.69507530175543897</c:v>
                </c:pt>
                <c:pt idx="4989">
                  <c:v>0.66915792185574796</c:v>
                </c:pt>
                <c:pt idx="4990">
                  <c:v>0.58169842908895397</c:v>
                </c:pt>
                <c:pt idx="4991">
                  <c:v>0.55092809227627215</c:v>
                </c:pt>
                <c:pt idx="4992">
                  <c:v>0.54487817427445195</c:v>
                </c:pt>
                <c:pt idx="4993">
                  <c:v>0.50535616924654381</c:v>
                </c:pt>
                <c:pt idx="4994">
                  <c:v>0.49729699039036307</c:v>
                </c:pt>
                <c:pt idx="4995">
                  <c:v>0.54752669782368601</c:v>
                </c:pt>
                <c:pt idx="4996">
                  <c:v>0.58280455081359994</c:v>
                </c:pt>
                <c:pt idx="4997">
                  <c:v>0.65211349706094301</c:v>
                </c:pt>
                <c:pt idx="4998">
                  <c:v>0.6714693639809689</c:v>
                </c:pt>
                <c:pt idx="4999">
                  <c:v>0.5540861519398389</c:v>
                </c:pt>
                <c:pt idx="5000">
                  <c:v>0.52797506546433604</c:v>
                </c:pt>
                <c:pt idx="5001">
                  <c:v>0.40219339182426506</c:v>
                </c:pt>
                <c:pt idx="5002">
                  <c:v>0.48629151481183397</c:v>
                </c:pt>
                <c:pt idx="5003">
                  <c:v>0.56620219162840402</c:v>
                </c:pt>
                <c:pt idx="5004">
                  <c:v>0.55866662992695282</c:v>
                </c:pt>
                <c:pt idx="5005">
                  <c:v>0.6297422203482842</c:v>
                </c:pt>
                <c:pt idx="5006">
                  <c:v>0.702233166105386</c:v>
                </c:pt>
                <c:pt idx="5007">
                  <c:v>0.78400518216645099</c:v>
                </c:pt>
                <c:pt idx="5008">
                  <c:v>0.80921521744961711</c:v>
                </c:pt>
                <c:pt idx="5009">
                  <c:v>0.86354447844659821</c:v>
                </c:pt>
                <c:pt idx="5010">
                  <c:v>0.86665690396416495</c:v>
                </c:pt>
                <c:pt idx="5011">
                  <c:v>0.8228154418023369</c:v>
                </c:pt>
                <c:pt idx="5012">
                  <c:v>0.80914995842896009</c:v>
                </c:pt>
                <c:pt idx="5013">
                  <c:v>0.77432627847331414</c:v>
                </c:pt>
                <c:pt idx="5014">
                  <c:v>0.71086743753749515</c:v>
                </c:pt>
                <c:pt idx="5015">
                  <c:v>0.71498811271302609</c:v>
                </c:pt>
                <c:pt idx="5016">
                  <c:v>0.67940511851417429</c:v>
                </c:pt>
                <c:pt idx="5017">
                  <c:v>0.66195807237846427</c:v>
                </c:pt>
                <c:pt idx="5018">
                  <c:v>0.65723552345717007</c:v>
                </c:pt>
                <c:pt idx="5019">
                  <c:v>0.71485375184006283</c:v>
                </c:pt>
                <c:pt idx="5020">
                  <c:v>0.727411702726531</c:v>
                </c:pt>
                <c:pt idx="5021">
                  <c:v>0.63838414127828502</c:v>
                </c:pt>
                <c:pt idx="5022">
                  <c:v>0.56226294577204972</c:v>
                </c:pt>
                <c:pt idx="5023">
                  <c:v>0.49594362943685505</c:v>
                </c:pt>
                <c:pt idx="5024">
                  <c:v>0.44682006794193507</c:v>
                </c:pt>
                <c:pt idx="5025">
                  <c:v>0.36166828336533707</c:v>
                </c:pt>
                <c:pt idx="5026">
                  <c:v>0.31576118510707507</c:v>
                </c:pt>
                <c:pt idx="5027">
                  <c:v>0.32405983616675998</c:v>
                </c:pt>
                <c:pt idx="5028">
                  <c:v>0.37124667359790703</c:v>
                </c:pt>
                <c:pt idx="5029">
                  <c:v>0.41835998754168607</c:v>
                </c:pt>
                <c:pt idx="5030">
                  <c:v>0.48194959903980811</c:v>
                </c:pt>
                <c:pt idx="5031">
                  <c:v>0.5018670458146558</c:v>
                </c:pt>
                <c:pt idx="5032">
                  <c:v>0.56823910279335399</c:v>
                </c:pt>
                <c:pt idx="5033">
                  <c:v>0.67628937163498115</c:v>
                </c:pt>
                <c:pt idx="5034">
                  <c:v>0.74576999080501305</c:v>
                </c:pt>
                <c:pt idx="5035">
                  <c:v>0.77407045144910525</c:v>
                </c:pt>
                <c:pt idx="5036">
                  <c:v>0.73172990409000715</c:v>
                </c:pt>
                <c:pt idx="5037">
                  <c:v>0.67023323166496995</c:v>
                </c:pt>
                <c:pt idx="5038">
                  <c:v>0.66243234561529596</c:v>
                </c:pt>
                <c:pt idx="5039">
                  <c:v>0.66535860361901622</c:v>
                </c:pt>
                <c:pt idx="5040">
                  <c:v>0.69721578703473897</c:v>
                </c:pt>
                <c:pt idx="5041">
                  <c:v>0.65244411967698412</c:v>
                </c:pt>
                <c:pt idx="5042">
                  <c:v>0.65582581633378845</c:v>
                </c:pt>
                <c:pt idx="5043">
                  <c:v>0.63156387058879515</c:v>
                </c:pt>
                <c:pt idx="5044">
                  <c:v>0.60111521862046513</c:v>
                </c:pt>
                <c:pt idx="5045">
                  <c:v>0.633444951876736</c:v>
                </c:pt>
                <c:pt idx="5046">
                  <c:v>0.60279156347761309</c:v>
                </c:pt>
                <c:pt idx="5047">
                  <c:v>0.51840607416478901</c:v>
                </c:pt>
                <c:pt idx="5048">
                  <c:v>0.44963822950149396</c:v>
                </c:pt>
                <c:pt idx="5049">
                  <c:v>0.38766713946360198</c:v>
                </c:pt>
                <c:pt idx="5050">
                  <c:v>0.40880099717138607</c:v>
                </c:pt>
                <c:pt idx="5051">
                  <c:v>0.44677024304429802</c:v>
                </c:pt>
                <c:pt idx="5052">
                  <c:v>0.47955772116294904</c:v>
                </c:pt>
                <c:pt idx="5053">
                  <c:v>0.50753796856405187</c:v>
                </c:pt>
                <c:pt idx="5054">
                  <c:v>0.54041135423767184</c:v>
                </c:pt>
                <c:pt idx="5055">
                  <c:v>0.64993519476097195</c:v>
                </c:pt>
                <c:pt idx="5056">
                  <c:v>0.76511808943819615</c:v>
                </c:pt>
                <c:pt idx="5057">
                  <c:v>0.78830489688285499</c:v>
                </c:pt>
                <c:pt idx="5058">
                  <c:v>0.79445149800102999</c:v>
                </c:pt>
                <c:pt idx="5059">
                  <c:v>0.78901869324288909</c:v>
                </c:pt>
                <c:pt idx="5060">
                  <c:v>0.77413423200330322</c:v>
                </c:pt>
                <c:pt idx="5061">
                  <c:v>0.69488423548283507</c:v>
                </c:pt>
                <c:pt idx="5062">
                  <c:v>0.58785625631349514</c:v>
                </c:pt>
                <c:pt idx="5063">
                  <c:v>0.48510649941259398</c:v>
                </c:pt>
                <c:pt idx="5064">
                  <c:v>0.43049105015968198</c:v>
                </c:pt>
                <c:pt idx="5065">
                  <c:v>0.43259959871385406</c:v>
                </c:pt>
                <c:pt idx="5066">
                  <c:v>0.35282456283197011</c:v>
                </c:pt>
                <c:pt idx="5067">
                  <c:v>0.24851227197974801</c:v>
                </c:pt>
                <c:pt idx="5068">
                  <c:v>0.21163411489548403</c:v>
                </c:pt>
                <c:pt idx="5069">
                  <c:v>0.13787657721246896</c:v>
                </c:pt>
                <c:pt idx="5070">
                  <c:v>8.2627279046763896E-2</c:v>
                </c:pt>
                <c:pt idx="5071">
                  <c:v>4.9815960830464107E-2</c:v>
                </c:pt>
                <c:pt idx="5072">
                  <c:v>3.8272113988290009E-2</c:v>
                </c:pt>
                <c:pt idx="5073">
                  <c:v>3.7490263655112606E-2</c:v>
                </c:pt>
                <c:pt idx="5074">
                  <c:v>3.8539079922300504E-2</c:v>
                </c:pt>
                <c:pt idx="5075">
                  <c:v>3.8539098280038202E-2</c:v>
                </c:pt>
                <c:pt idx="5076">
                  <c:v>4.0978581996550495E-2</c:v>
                </c:pt>
                <c:pt idx="5077">
                  <c:v>4.3730052171978097E-2</c:v>
                </c:pt>
                <c:pt idx="5078">
                  <c:v>5.0143428414669601E-2</c:v>
                </c:pt>
                <c:pt idx="5079">
                  <c:v>5.1945980526269184E-2</c:v>
                </c:pt>
                <c:pt idx="5080">
                  <c:v>5.5448768262180689E-2</c:v>
                </c:pt>
                <c:pt idx="5081">
                  <c:v>6.2299660278110007E-2</c:v>
                </c:pt>
                <c:pt idx="5082">
                  <c:v>7.3205348675621784E-2</c:v>
                </c:pt>
                <c:pt idx="5083">
                  <c:v>0.10912758235527903</c:v>
                </c:pt>
                <c:pt idx="5084">
                  <c:v>0.23967506992970197</c:v>
                </c:pt>
                <c:pt idx="5085">
                  <c:v>0.40640898390153007</c:v>
                </c:pt>
                <c:pt idx="5086">
                  <c:v>0.54414783574801795</c:v>
                </c:pt>
                <c:pt idx="5087">
                  <c:v>0.57411072340478408</c:v>
                </c:pt>
                <c:pt idx="5088">
                  <c:v>0.50542895003966692</c:v>
                </c:pt>
                <c:pt idx="5089">
                  <c:v>0.46945025730282608</c:v>
                </c:pt>
                <c:pt idx="5090">
                  <c:v>0.47452407946940611</c:v>
                </c:pt>
                <c:pt idx="5091">
                  <c:v>0.49508292272059007</c:v>
                </c:pt>
                <c:pt idx="5092">
                  <c:v>0.47342843770180004</c:v>
                </c:pt>
                <c:pt idx="5093">
                  <c:v>0.47390451653839599</c:v>
                </c:pt>
                <c:pt idx="5094">
                  <c:v>0.46688234137260909</c:v>
                </c:pt>
                <c:pt idx="5095">
                  <c:v>0.39857797465685912</c:v>
                </c:pt>
                <c:pt idx="5096">
                  <c:v>0.38994511863811299</c:v>
                </c:pt>
                <c:pt idx="5097">
                  <c:v>0.45667032752875902</c:v>
                </c:pt>
                <c:pt idx="5098">
                  <c:v>0.50868389471445896</c:v>
                </c:pt>
                <c:pt idx="5099">
                  <c:v>0.57981096001990096</c:v>
                </c:pt>
                <c:pt idx="5100">
                  <c:v>0.56939132093863898</c:v>
                </c:pt>
                <c:pt idx="5101">
                  <c:v>0.56647889571262589</c:v>
                </c:pt>
                <c:pt idx="5102">
                  <c:v>0.54497773458052912</c:v>
                </c:pt>
                <c:pt idx="5103">
                  <c:v>0.474471070543032</c:v>
                </c:pt>
                <c:pt idx="5104">
                  <c:v>0.55597240876857512</c:v>
                </c:pt>
                <c:pt idx="5105">
                  <c:v>0.84126457347363004</c:v>
                </c:pt>
                <c:pt idx="5106">
                  <c:v>0.90781426065154602</c:v>
                </c:pt>
                <c:pt idx="5107">
                  <c:v>0.91742366397242192</c:v>
                </c:pt>
                <c:pt idx="5108">
                  <c:v>0.92946217798020481</c:v>
                </c:pt>
                <c:pt idx="5109">
                  <c:v>0.88906229132744985</c:v>
                </c:pt>
                <c:pt idx="5110">
                  <c:v>0.79318394399398096</c:v>
                </c:pt>
                <c:pt idx="5111">
                  <c:v>0.74348407933598903</c:v>
                </c:pt>
                <c:pt idx="5112">
                  <c:v>0.71225917434887009</c:v>
                </c:pt>
                <c:pt idx="5113">
                  <c:v>0.67401364961577714</c:v>
                </c:pt>
                <c:pt idx="5114">
                  <c:v>0.64635254102259398</c:v>
                </c:pt>
                <c:pt idx="5115">
                  <c:v>0.68561346665269307</c:v>
                </c:pt>
                <c:pt idx="5116">
                  <c:v>0.71780351988178603</c:v>
                </c:pt>
                <c:pt idx="5117">
                  <c:v>0.70473531365421316</c:v>
                </c:pt>
                <c:pt idx="5118">
                  <c:v>0.65862775155844622</c:v>
                </c:pt>
                <c:pt idx="5119">
                  <c:v>0.58551000621697991</c:v>
                </c:pt>
                <c:pt idx="5120">
                  <c:v>0.53202651778999199</c:v>
                </c:pt>
                <c:pt idx="5121">
                  <c:v>0.48502134988664314</c:v>
                </c:pt>
                <c:pt idx="5122">
                  <c:v>0.53859515708222494</c:v>
                </c:pt>
                <c:pt idx="5123">
                  <c:v>0.52277424586904897</c:v>
                </c:pt>
                <c:pt idx="5124">
                  <c:v>0.52402580830106504</c:v>
                </c:pt>
                <c:pt idx="5125">
                  <c:v>0.60667420331380717</c:v>
                </c:pt>
                <c:pt idx="5126">
                  <c:v>0.67848158836310413</c:v>
                </c:pt>
                <c:pt idx="5127">
                  <c:v>0.70814435226034911</c:v>
                </c:pt>
                <c:pt idx="5128">
                  <c:v>0.78068373703330207</c:v>
                </c:pt>
                <c:pt idx="5129">
                  <c:v>0.86308887453140615</c:v>
                </c:pt>
                <c:pt idx="5130">
                  <c:v>0.85224789926788014</c:v>
                </c:pt>
                <c:pt idx="5131">
                  <c:v>0.87361042559026902</c:v>
                </c:pt>
                <c:pt idx="5132">
                  <c:v>0.85101820308650911</c:v>
                </c:pt>
                <c:pt idx="5133">
                  <c:v>0.77713993938624704</c:v>
                </c:pt>
                <c:pt idx="5134">
                  <c:v>0.70377954357045114</c:v>
                </c:pt>
                <c:pt idx="5135">
                  <c:v>0.64691480572028903</c:v>
                </c:pt>
                <c:pt idx="5136">
                  <c:v>0.69521611582701381</c:v>
                </c:pt>
                <c:pt idx="5137">
                  <c:v>0.71770337941567208</c:v>
                </c:pt>
                <c:pt idx="5138">
                  <c:v>0.75506417359816613</c:v>
                </c:pt>
                <c:pt idx="5139">
                  <c:v>0.75870982162668321</c:v>
                </c:pt>
                <c:pt idx="5140">
                  <c:v>0.7602328880773549</c:v>
                </c:pt>
                <c:pt idx="5141">
                  <c:v>0.7665935840534821</c:v>
                </c:pt>
                <c:pt idx="5142">
                  <c:v>0.69829089657147725</c:v>
                </c:pt>
                <c:pt idx="5143">
                  <c:v>0.628008051911356</c:v>
                </c:pt>
                <c:pt idx="5144">
                  <c:v>0.421131632920344</c:v>
                </c:pt>
                <c:pt idx="5145">
                  <c:v>0.29471743405279999</c:v>
                </c:pt>
                <c:pt idx="5146">
                  <c:v>0.20516587890904497</c:v>
                </c:pt>
                <c:pt idx="5147">
                  <c:v>0.20073097340512799</c:v>
                </c:pt>
                <c:pt idx="5148">
                  <c:v>0.21839651367170701</c:v>
                </c:pt>
                <c:pt idx="5149">
                  <c:v>0.17726947374583502</c:v>
                </c:pt>
                <c:pt idx="5150">
                  <c:v>0.13846278520290403</c:v>
                </c:pt>
                <c:pt idx="5151">
                  <c:v>0.14827280846845001</c:v>
                </c:pt>
                <c:pt idx="5152">
                  <c:v>0.22266068682428997</c:v>
                </c:pt>
                <c:pt idx="5153">
                  <c:v>0.3370499138454901</c:v>
                </c:pt>
                <c:pt idx="5154">
                  <c:v>0.34262839078826507</c:v>
                </c:pt>
                <c:pt idx="5155">
                  <c:v>0.38491483305563212</c:v>
                </c:pt>
                <c:pt idx="5156">
                  <c:v>0.40123056337730806</c:v>
                </c:pt>
                <c:pt idx="5157">
                  <c:v>0.31831230472065619</c:v>
                </c:pt>
                <c:pt idx="5158">
                  <c:v>0.22276883278330503</c:v>
                </c:pt>
                <c:pt idx="5159">
                  <c:v>0.14279402387463899</c:v>
                </c:pt>
                <c:pt idx="5160">
                  <c:v>9.5392646659934605E-2</c:v>
                </c:pt>
                <c:pt idx="5161">
                  <c:v>7.8908217414326118E-2</c:v>
                </c:pt>
                <c:pt idx="5162">
                  <c:v>5.2725732266769396E-2</c:v>
                </c:pt>
                <c:pt idx="5163">
                  <c:v>3.4962024629605702E-2</c:v>
                </c:pt>
                <c:pt idx="5164">
                  <c:v>4.5127315305379292E-2</c:v>
                </c:pt>
                <c:pt idx="5165">
                  <c:v>4.8561939635918712E-2</c:v>
                </c:pt>
                <c:pt idx="5166">
                  <c:v>6.7812475503577094E-2</c:v>
                </c:pt>
                <c:pt idx="5167">
                  <c:v>8.1579007713549784E-2</c:v>
                </c:pt>
                <c:pt idx="5168">
                  <c:v>9.1233000234467801E-2</c:v>
                </c:pt>
                <c:pt idx="5169">
                  <c:v>7.2635686027554214E-2</c:v>
                </c:pt>
                <c:pt idx="5170">
                  <c:v>4.6176866471273885E-2</c:v>
                </c:pt>
                <c:pt idx="5171">
                  <c:v>4.230831464108871E-2</c:v>
                </c:pt>
                <c:pt idx="5172">
                  <c:v>3.2219580898863308E-2</c:v>
                </c:pt>
                <c:pt idx="5173">
                  <c:v>2.8298911284115904E-2</c:v>
                </c:pt>
                <c:pt idx="5174">
                  <c:v>3.0565629359873999E-2</c:v>
                </c:pt>
                <c:pt idx="5175">
                  <c:v>3.91535932091416E-2</c:v>
                </c:pt>
                <c:pt idx="5176">
                  <c:v>3.6189455558764509E-2</c:v>
                </c:pt>
                <c:pt idx="5177">
                  <c:v>3.4227515284738802E-2</c:v>
                </c:pt>
                <c:pt idx="5178">
                  <c:v>2.3757382903255499E-2</c:v>
                </c:pt>
                <c:pt idx="5179">
                  <c:v>1.9475383100304899E-2</c:v>
                </c:pt>
                <c:pt idx="5180">
                  <c:v>2.8324211557622398E-2</c:v>
                </c:pt>
                <c:pt idx="5181">
                  <c:v>3.1403218273292406E-2</c:v>
                </c:pt>
                <c:pt idx="5182">
                  <c:v>3.6941722970361607E-2</c:v>
                </c:pt>
                <c:pt idx="5183">
                  <c:v>4.8476018248941814E-2</c:v>
                </c:pt>
                <c:pt idx="5184">
                  <c:v>0.10976082656768803</c:v>
                </c:pt>
                <c:pt idx="5185">
                  <c:v>0.21209999596150603</c:v>
                </c:pt>
                <c:pt idx="5186">
                  <c:v>0.24326111727113003</c:v>
                </c:pt>
                <c:pt idx="5187">
                  <c:v>0.24468549158078504</c:v>
                </c:pt>
                <c:pt idx="5188">
                  <c:v>0.23766035548898501</c:v>
                </c:pt>
                <c:pt idx="5189">
                  <c:v>0.21745121317158203</c:v>
                </c:pt>
                <c:pt idx="5190">
                  <c:v>0.17786666099462201</c:v>
                </c:pt>
                <c:pt idx="5191">
                  <c:v>0.13774416866819802</c:v>
                </c:pt>
                <c:pt idx="5192">
                  <c:v>0.12872494486922803</c:v>
                </c:pt>
                <c:pt idx="5193">
                  <c:v>0.15832431699680002</c:v>
                </c:pt>
                <c:pt idx="5194">
                  <c:v>0.10566629041320004</c:v>
                </c:pt>
                <c:pt idx="5195">
                  <c:v>8.6364283664169192E-2</c:v>
                </c:pt>
                <c:pt idx="5196">
                  <c:v>8.9273107711500585E-2</c:v>
                </c:pt>
                <c:pt idx="5197">
                  <c:v>6.6481455169432879E-2</c:v>
                </c:pt>
                <c:pt idx="5198">
                  <c:v>7.6059196376804306E-2</c:v>
                </c:pt>
                <c:pt idx="5199">
                  <c:v>0.10745188495843599</c:v>
                </c:pt>
                <c:pt idx="5200">
                  <c:v>0.10393564159668005</c:v>
                </c:pt>
                <c:pt idx="5201">
                  <c:v>0.40315776520135105</c:v>
                </c:pt>
                <c:pt idx="5202">
                  <c:v>0.42522193809459102</c:v>
                </c:pt>
                <c:pt idx="5203">
                  <c:v>0.24722851191001596</c:v>
                </c:pt>
                <c:pt idx="5204">
                  <c:v>0.13763865920697999</c:v>
                </c:pt>
                <c:pt idx="5205">
                  <c:v>0.151173937920829</c:v>
                </c:pt>
                <c:pt idx="5206">
                  <c:v>0.40610928689292308</c:v>
                </c:pt>
                <c:pt idx="5207">
                  <c:v>0.23438683268035801</c:v>
                </c:pt>
                <c:pt idx="5208">
                  <c:v>0.12714985522754696</c:v>
                </c:pt>
                <c:pt idx="5209">
                  <c:v>8.1750111052310601E-2</c:v>
                </c:pt>
                <c:pt idx="5210">
                  <c:v>9.9693210859665995E-2</c:v>
                </c:pt>
                <c:pt idx="5211">
                  <c:v>0.21610514817827503</c:v>
                </c:pt>
                <c:pt idx="5212">
                  <c:v>0.2818122832462901</c:v>
                </c:pt>
                <c:pt idx="5213">
                  <c:v>0.27636974147479398</c:v>
                </c:pt>
                <c:pt idx="5214">
                  <c:v>0.40607690728204116</c:v>
                </c:pt>
                <c:pt idx="5215">
                  <c:v>0.51577105171920601</c:v>
                </c:pt>
                <c:pt idx="5216">
                  <c:v>0.6253077373994822</c:v>
                </c:pt>
                <c:pt idx="5217">
                  <c:v>0.46671689276916206</c:v>
                </c:pt>
                <c:pt idx="5218">
                  <c:v>0.37451463865773804</c:v>
                </c:pt>
                <c:pt idx="5219">
                  <c:v>0.38389284005759705</c:v>
                </c:pt>
                <c:pt idx="5220">
                  <c:v>0.50405763865097608</c:v>
                </c:pt>
                <c:pt idx="5221">
                  <c:v>0.63912105517781415</c:v>
                </c:pt>
                <c:pt idx="5222">
                  <c:v>0.78909874367268595</c:v>
                </c:pt>
                <c:pt idx="5223">
                  <c:v>0.95444741680817424</c:v>
                </c:pt>
                <c:pt idx="5224">
                  <c:v>0.97348947143698905</c:v>
                </c:pt>
                <c:pt idx="5225">
                  <c:v>0.97666548033026401</c:v>
                </c:pt>
                <c:pt idx="5226">
                  <c:v>0.98123862878947898</c:v>
                </c:pt>
                <c:pt idx="5227">
                  <c:v>0.98196026653756097</c:v>
                </c:pt>
                <c:pt idx="5228">
                  <c:v>0.93867988485580411</c:v>
                </c:pt>
                <c:pt idx="5229">
                  <c:v>0.87883302047298495</c:v>
                </c:pt>
                <c:pt idx="5230">
                  <c:v>0.85176089497260699</c:v>
                </c:pt>
                <c:pt idx="5231">
                  <c:v>0.83278644634295984</c:v>
                </c:pt>
                <c:pt idx="5232">
                  <c:v>0.74685336372446098</c:v>
                </c:pt>
                <c:pt idx="5233">
                  <c:v>0.72332266876747697</c:v>
                </c:pt>
                <c:pt idx="5234">
                  <c:v>0.69366176603986607</c:v>
                </c:pt>
                <c:pt idx="5235">
                  <c:v>0.713866115274844</c:v>
                </c:pt>
                <c:pt idx="5236">
                  <c:v>0.68055106622517714</c:v>
                </c:pt>
                <c:pt idx="5237">
                  <c:v>0.66539984583623402</c:v>
                </c:pt>
                <c:pt idx="5238">
                  <c:v>0.71932723866140513</c:v>
                </c:pt>
                <c:pt idx="5239">
                  <c:v>0.68827552018044702</c:v>
                </c:pt>
                <c:pt idx="5240">
                  <c:v>0.67769200464255719</c:v>
                </c:pt>
                <c:pt idx="5241">
                  <c:v>0.67025059775970908</c:v>
                </c:pt>
                <c:pt idx="5242">
                  <c:v>0.74703038795884003</c:v>
                </c:pt>
                <c:pt idx="5243">
                  <c:v>0.67382504970966195</c:v>
                </c:pt>
                <c:pt idx="5244">
                  <c:v>0.58613651825458701</c:v>
                </c:pt>
                <c:pt idx="5245">
                  <c:v>0.61953130121227784</c:v>
                </c:pt>
                <c:pt idx="5246">
                  <c:v>0.71379950064896314</c:v>
                </c:pt>
                <c:pt idx="5247">
                  <c:v>0.7977356682487371</c:v>
                </c:pt>
                <c:pt idx="5248">
                  <c:v>0.88167837740446808</c:v>
                </c:pt>
                <c:pt idx="5249">
                  <c:v>0.91278681951799101</c:v>
                </c:pt>
                <c:pt idx="5250">
                  <c:v>0.91998396093427393</c:v>
                </c:pt>
                <c:pt idx="5251">
                  <c:v>0.8592290936733562</c:v>
                </c:pt>
                <c:pt idx="5252">
                  <c:v>0.81447599108422497</c:v>
                </c:pt>
                <c:pt idx="5253">
                  <c:v>0.74271281801986511</c:v>
                </c:pt>
                <c:pt idx="5254">
                  <c:v>0.65030909464494613</c:v>
                </c:pt>
                <c:pt idx="5255">
                  <c:v>0.59319468823630583</c:v>
                </c:pt>
                <c:pt idx="5256">
                  <c:v>0.64583219463898012</c:v>
                </c:pt>
                <c:pt idx="5257">
                  <c:v>0.6606503900422831</c:v>
                </c:pt>
                <c:pt idx="5258">
                  <c:v>0.64391627558555908</c:v>
                </c:pt>
                <c:pt idx="5259">
                  <c:v>0.6349132915634812</c:v>
                </c:pt>
                <c:pt idx="5260">
                  <c:v>0.5387480263017641</c:v>
                </c:pt>
                <c:pt idx="5261">
                  <c:v>0.4639426763964451</c:v>
                </c:pt>
                <c:pt idx="5262">
                  <c:v>0.42160423875342001</c:v>
                </c:pt>
                <c:pt idx="5263">
                  <c:v>0.36745007986005412</c:v>
                </c:pt>
                <c:pt idx="5264">
                  <c:v>0.38197839923732912</c:v>
                </c:pt>
                <c:pt idx="5265">
                  <c:v>0.41270336744247405</c:v>
                </c:pt>
                <c:pt idx="5266">
                  <c:v>0.44868960066485614</c:v>
                </c:pt>
                <c:pt idx="5267">
                  <c:v>0.44584698496129604</c:v>
                </c:pt>
                <c:pt idx="5268">
                  <c:v>0.48154250086247707</c:v>
                </c:pt>
                <c:pt idx="5269">
                  <c:v>0.49251638697971212</c:v>
                </c:pt>
                <c:pt idx="5270">
                  <c:v>0.58183487456031102</c:v>
                </c:pt>
                <c:pt idx="5271">
                  <c:v>0.54476938112552997</c:v>
                </c:pt>
                <c:pt idx="5272">
                  <c:v>0.60880020849789718</c:v>
                </c:pt>
                <c:pt idx="5273">
                  <c:v>0.6500388396158352</c:v>
                </c:pt>
                <c:pt idx="5274">
                  <c:v>0.75016707434877417</c:v>
                </c:pt>
                <c:pt idx="5275">
                  <c:v>0.81419674787985497</c:v>
                </c:pt>
                <c:pt idx="5276">
                  <c:v>0.78573520303061395</c:v>
                </c:pt>
                <c:pt idx="5277">
                  <c:v>0.79522322243302912</c:v>
                </c:pt>
                <c:pt idx="5278">
                  <c:v>0.73357435966922402</c:v>
                </c:pt>
                <c:pt idx="5279">
                  <c:v>0.7076261010922249</c:v>
                </c:pt>
                <c:pt idx="5280">
                  <c:v>0.63964079282696307</c:v>
                </c:pt>
                <c:pt idx="5281">
                  <c:v>0.58964726244183507</c:v>
                </c:pt>
                <c:pt idx="5282">
                  <c:v>0.61812180272553319</c:v>
                </c:pt>
                <c:pt idx="5283">
                  <c:v>0.62191249050733</c:v>
                </c:pt>
                <c:pt idx="5284">
                  <c:v>0.64163928321150021</c:v>
                </c:pt>
                <c:pt idx="5285">
                  <c:v>0.57464247517749212</c:v>
                </c:pt>
                <c:pt idx="5286">
                  <c:v>0.60093861428711115</c:v>
                </c:pt>
                <c:pt idx="5287">
                  <c:v>0.55631658866588196</c:v>
                </c:pt>
                <c:pt idx="5288">
                  <c:v>0.49748789674649707</c:v>
                </c:pt>
                <c:pt idx="5289">
                  <c:v>0.50915873799181599</c:v>
                </c:pt>
                <c:pt idx="5290">
                  <c:v>0.51107637584142185</c:v>
                </c:pt>
                <c:pt idx="5291">
                  <c:v>0.44412852144544007</c:v>
                </c:pt>
                <c:pt idx="5292">
                  <c:v>0.44991454038395307</c:v>
                </c:pt>
                <c:pt idx="5293">
                  <c:v>0.50096818847286073</c:v>
                </c:pt>
                <c:pt idx="5294">
                  <c:v>0.62619342822485613</c:v>
                </c:pt>
                <c:pt idx="5295">
                  <c:v>0.72811226084410696</c:v>
                </c:pt>
                <c:pt idx="5296">
                  <c:v>0.79152996033887213</c:v>
                </c:pt>
                <c:pt idx="5297">
                  <c:v>0.793524930154755</c:v>
                </c:pt>
                <c:pt idx="5298">
                  <c:v>0.80373997364920313</c:v>
                </c:pt>
                <c:pt idx="5299">
                  <c:v>0.79338984568155202</c:v>
                </c:pt>
                <c:pt idx="5300">
                  <c:v>0.7555666907628209</c:v>
                </c:pt>
                <c:pt idx="5301">
                  <c:v>0.73746263870158502</c:v>
                </c:pt>
                <c:pt idx="5302">
                  <c:v>0.70830225285441295</c:v>
                </c:pt>
                <c:pt idx="5303">
                  <c:v>0.72452573698301914</c:v>
                </c:pt>
                <c:pt idx="5304">
                  <c:v>0.69537571967162304</c:v>
                </c:pt>
                <c:pt idx="5305">
                  <c:v>0.70603808467409412</c:v>
                </c:pt>
                <c:pt idx="5306">
                  <c:v>0.68500960518785903</c:v>
                </c:pt>
                <c:pt idx="5307">
                  <c:v>0.69098876054445002</c:v>
                </c:pt>
                <c:pt idx="5308">
                  <c:v>0.5694023355810629</c:v>
                </c:pt>
                <c:pt idx="5309">
                  <c:v>0.53587450507215384</c:v>
                </c:pt>
                <c:pt idx="5310">
                  <c:v>0.54271001780107508</c:v>
                </c:pt>
                <c:pt idx="5311">
                  <c:v>0.46052543865393092</c:v>
                </c:pt>
                <c:pt idx="5312">
                  <c:v>0.4115103626558691</c:v>
                </c:pt>
                <c:pt idx="5313">
                  <c:v>0.31966608938060004</c:v>
                </c:pt>
                <c:pt idx="5314">
                  <c:v>0.25495683456386498</c:v>
                </c:pt>
                <c:pt idx="5315">
                  <c:v>0.26365599395761607</c:v>
                </c:pt>
                <c:pt idx="5316">
                  <c:v>0.30575881992926213</c:v>
                </c:pt>
                <c:pt idx="5317">
                  <c:v>0.3202085790880641</c:v>
                </c:pt>
                <c:pt idx="5318">
                  <c:v>0.3654221062353421</c:v>
                </c:pt>
                <c:pt idx="5319">
                  <c:v>0.43981890019916708</c:v>
                </c:pt>
                <c:pt idx="5320">
                  <c:v>0.53537539202935103</c:v>
                </c:pt>
                <c:pt idx="5321">
                  <c:v>0.62396116715630001</c:v>
                </c:pt>
                <c:pt idx="5322">
                  <c:v>0.69552962165921195</c:v>
                </c:pt>
                <c:pt idx="5323">
                  <c:v>0.7072428862587341</c:v>
                </c:pt>
                <c:pt idx="5324">
                  <c:v>0.64862236504299997</c:v>
                </c:pt>
                <c:pt idx="5325">
                  <c:v>0.59347637950821786</c:v>
                </c:pt>
                <c:pt idx="5326">
                  <c:v>0.49602641572519907</c:v>
                </c:pt>
                <c:pt idx="5327">
                  <c:v>0.3950538308522441</c:v>
                </c:pt>
                <c:pt idx="5328">
                  <c:v>0.33547637642336003</c:v>
                </c:pt>
                <c:pt idx="5329">
                  <c:v>0.26827179695082298</c:v>
                </c:pt>
                <c:pt idx="5330">
                  <c:v>0.21234172757158901</c:v>
                </c:pt>
                <c:pt idx="5331">
                  <c:v>0.192161820467945</c:v>
                </c:pt>
                <c:pt idx="5332">
                  <c:v>0.17825942776596101</c:v>
                </c:pt>
                <c:pt idx="5333">
                  <c:v>0.15233762946819099</c:v>
                </c:pt>
                <c:pt idx="5334">
                  <c:v>0.11309352136814801</c:v>
                </c:pt>
                <c:pt idx="5335">
                  <c:v>8.301558198487341E-2</c:v>
                </c:pt>
                <c:pt idx="5336">
                  <c:v>5.7083874888528514E-2</c:v>
                </c:pt>
                <c:pt idx="5337">
                  <c:v>4.274452376127709E-2</c:v>
                </c:pt>
                <c:pt idx="5338">
                  <c:v>4.1976414364077799E-2</c:v>
                </c:pt>
                <c:pt idx="5339">
                  <c:v>4.217409319056719E-2</c:v>
                </c:pt>
                <c:pt idx="5340">
                  <c:v>4.2104905093094891E-2</c:v>
                </c:pt>
                <c:pt idx="5341">
                  <c:v>4.6743729338271305E-2</c:v>
                </c:pt>
                <c:pt idx="5342">
                  <c:v>7.036356789267581E-2</c:v>
                </c:pt>
                <c:pt idx="5343">
                  <c:v>8.7167778517468597E-2</c:v>
                </c:pt>
                <c:pt idx="5344">
                  <c:v>0.13415248363670701</c:v>
                </c:pt>
                <c:pt idx="5345">
                  <c:v>0.26578367466258401</c:v>
                </c:pt>
                <c:pt idx="5346">
                  <c:v>0.33048092047606803</c:v>
                </c:pt>
                <c:pt idx="5347">
                  <c:v>0.39333172840922997</c:v>
                </c:pt>
                <c:pt idx="5348">
                  <c:v>0.39904803729249411</c:v>
                </c:pt>
                <c:pt idx="5349">
                  <c:v>0.42551347810100698</c:v>
                </c:pt>
                <c:pt idx="5350">
                  <c:v>0.45732456808419003</c:v>
                </c:pt>
                <c:pt idx="5351">
                  <c:v>0.47529043658450892</c:v>
                </c:pt>
                <c:pt idx="5352">
                  <c:v>0.48444565490351799</c:v>
                </c:pt>
                <c:pt idx="5353">
                  <c:v>0.52489130905133996</c:v>
                </c:pt>
                <c:pt idx="5354">
                  <c:v>0.42932192258697505</c:v>
                </c:pt>
                <c:pt idx="5355">
                  <c:v>0.32153229824118201</c:v>
                </c:pt>
                <c:pt idx="5356">
                  <c:v>0.21544303746341006</c:v>
                </c:pt>
                <c:pt idx="5357">
                  <c:v>0.15889509539550803</c:v>
                </c:pt>
                <c:pt idx="5358">
                  <c:v>0.14110561689816301</c:v>
                </c:pt>
                <c:pt idx="5359">
                  <c:v>0.17649141824854001</c:v>
                </c:pt>
                <c:pt idx="5360">
                  <c:v>0.18327874822346901</c:v>
                </c:pt>
                <c:pt idx="5361">
                  <c:v>0.18808929354529705</c:v>
                </c:pt>
                <c:pt idx="5362">
                  <c:v>0.22539305989119604</c:v>
                </c:pt>
                <c:pt idx="5363">
                  <c:v>0.27239368766726507</c:v>
                </c:pt>
                <c:pt idx="5364">
                  <c:v>0.38478777719636703</c:v>
                </c:pt>
                <c:pt idx="5365">
                  <c:v>0.486629452861159</c:v>
                </c:pt>
                <c:pt idx="5366">
                  <c:v>0.59732592356143799</c:v>
                </c:pt>
                <c:pt idx="5367">
                  <c:v>0.8348081167268111</c:v>
                </c:pt>
                <c:pt idx="5368">
                  <c:v>0.92747378120565482</c:v>
                </c:pt>
                <c:pt idx="5369">
                  <c:v>0.95205455792920701</c:v>
                </c:pt>
                <c:pt idx="5370">
                  <c:v>0.91993727658291202</c:v>
                </c:pt>
                <c:pt idx="5371">
                  <c:v>0.86666804474152803</c:v>
                </c:pt>
                <c:pt idx="5372">
                  <c:v>0.75228520254505515</c:v>
                </c:pt>
                <c:pt idx="5373">
                  <c:v>0.68055054318117203</c:v>
                </c:pt>
                <c:pt idx="5374">
                  <c:v>0.6553788291954521</c:v>
                </c:pt>
                <c:pt idx="5375">
                  <c:v>0.62804478076565484</c:v>
                </c:pt>
                <c:pt idx="5376">
                  <c:v>0.509520706401553</c:v>
                </c:pt>
                <c:pt idx="5377">
                  <c:v>0.44872412728702804</c:v>
                </c:pt>
                <c:pt idx="5378">
                  <c:v>0.39907470270190604</c:v>
                </c:pt>
                <c:pt idx="5379">
                  <c:v>0.37500657257938608</c:v>
                </c:pt>
                <c:pt idx="5380">
                  <c:v>0.39148675949065009</c:v>
                </c:pt>
                <c:pt idx="5381">
                  <c:v>0.39032192436153407</c:v>
                </c:pt>
                <c:pt idx="5382">
                  <c:v>0.30679992351230301</c:v>
                </c:pt>
                <c:pt idx="5383">
                  <c:v>0.229105510627372</c:v>
                </c:pt>
                <c:pt idx="5384">
                  <c:v>0.13582492928893297</c:v>
                </c:pt>
                <c:pt idx="5385">
                  <c:v>8.8665140200711215E-2</c:v>
                </c:pt>
                <c:pt idx="5386">
                  <c:v>4.7407273616709308E-2</c:v>
                </c:pt>
                <c:pt idx="5387">
                  <c:v>3.5978547523288308E-2</c:v>
                </c:pt>
                <c:pt idx="5388">
                  <c:v>3.2359648494149108E-2</c:v>
                </c:pt>
                <c:pt idx="5389">
                  <c:v>3.38995152432401E-2</c:v>
                </c:pt>
                <c:pt idx="5390">
                  <c:v>3.5476253862504706E-2</c:v>
                </c:pt>
                <c:pt idx="5391">
                  <c:v>3.7981524209838302E-2</c:v>
                </c:pt>
                <c:pt idx="5392">
                  <c:v>3.6111349720355207E-2</c:v>
                </c:pt>
                <c:pt idx="5393">
                  <c:v>4.06485778975096E-2</c:v>
                </c:pt>
                <c:pt idx="5394">
                  <c:v>4.4344816167512298E-2</c:v>
                </c:pt>
                <c:pt idx="5395">
                  <c:v>3.2578498819208698E-2</c:v>
                </c:pt>
                <c:pt idx="5396">
                  <c:v>2.59542440433164E-2</c:v>
                </c:pt>
                <c:pt idx="5397">
                  <c:v>2.1945784915987695E-2</c:v>
                </c:pt>
                <c:pt idx="5398">
                  <c:v>2.0700140455847102E-2</c:v>
                </c:pt>
                <c:pt idx="5399">
                  <c:v>2.01476226964722E-2</c:v>
                </c:pt>
                <c:pt idx="5400">
                  <c:v>3.5702419227861298E-2</c:v>
                </c:pt>
                <c:pt idx="5401">
                  <c:v>6.7273242881362799E-2</c:v>
                </c:pt>
                <c:pt idx="5402">
                  <c:v>0.10671071368670601</c:v>
                </c:pt>
                <c:pt idx="5403">
                  <c:v>0.14388254482442403</c:v>
                </c:pt>
                <c:pt idx="5404">
                  <c:v>0.13955844560773303</c:v>
                </c:pt>
                <c:pt idx="5405">
                  <c:v>0.22406377267485497</c:v>
                </c:pt>
                <c:pt idx="5406">
                  <c:v>0.24753303063185603</c:v>
                </c:pt>
                <c:pt idx="5407">
                  <c:v>0.21431555505382899</c:v>
                </c:pt>
                <c:pt idx="5408">
                  <c:v>0.18414024960781999</c:v>
                </c:pt>
                <c:pt idx="5409">
                  <c:v>0.17633476024386796</c:v>
                </c:pt>
                <c:pt idx="5410">
                  <c:v>0.17333874356543502</c:v>
                </c:pt>
                <c:pt idx="5411">
                  <c:v>0.13171068857705304</c:v>
                </c:pt>
                <c:pt idx="5412">
                  <c:v>0.104840462034117</c:v>
                </c:pt>
                <c:pt idx="5413">
                  <c:v>0.10860222322045503</c:v>
                </c:pt>
                <c:pt idx="5414">
                  <c:v>0.11454441760064699</c:v>
                </c:pt>
                <c:pt idx="5415">
                  <c:v>9.499356292792871E-2</c:v>
                </c:pt>
                <c:pt idx="5416">
                  <c:v>6.7914281147765418E-2</c:v>
                </c:pt>
                <c:pt idx="5417">
                  <c:v>5.1341517096926102E-2</c:v>
                </c:pt>
                <c:pt idx="5418">
                  <c:v>3.3662074972161199E-2</c:v>
                </c:pt>
                <c:pt idx="5419">
                  <c:v>2.5957962324208602E-2</c:v>
                </c:pt>
                <c:pt idx="5420">
                  <c:v>2.6379090595717504E-2</c:v>
                </c:pt>
                <c:pt idx="5421">
                  <c:v>6.7034998938401327E-2</c:v>
                </c:pt>
                <c:pt idx="5422">
                  <c:v>0.19052235089117103</c:v>
                </c:pt>
                <c:pt idx="5423">
                  <c:v>0.31037864282600214</c:v>
                </c:pt>
                <c:pt idx="5424">
                  <c:v>0.30916450181974509</c:v>
                </c:pt>
                <c:pt idx="5425">
                  <c:v>0.28230375608097302</c:v>
                </c:pt>
                <c:pt idx="5426">
                  <c:v>0.21539109380899804</c:v>
                </c:pt>
                <c:pt idx="5427">
                  <c:v>0.21403094568277403</c:v>
                </c:pt>
                <c:pt idx="5428">
                  <c:v>0.21019406652069003</c:v>
                </c:pt>
                <c:pt idx="5429">
                  <c:v>0.23598826733731504</c:v>
                </c:pt>
                <c:pt idx="5430">
                  <c:v>0.25576051272470102</c:v>
                </c:pt>
                <c:pt idx="5431">
                  <c:v>0.23350496712117103</c:v>
                </c:pt>
                <c:pt idx="5432">
                  <c:v>0.27859587140688302</c:v>
                </c:pt>
                <c:pt idx="5433">
                  <c:v>0.31130417619226319</c:v>
                </c:pt>
                <c:pt idx="5434">
                  <c:v>0.31020375402959499</c:v>
                </c:pt>
                <c:pt idx="5435">
                  <c:v>0.37917192140767303</c:v>
                </c:pt>
                <c:pt idx="5436">
                  <c:v>0.43234190885960611</c:v>
                </c:pt>
                <c:pt idx="5437">
                  <c:v>0.37082811927127912</c:v>
                </c:pt>
                <c:pt idx="5438">
                  <c:v>0.32501970656211798</c:v>
                </c:pt>
                <c:pt idx="5439">
                  <c:v>0.31359520179993206</c:v>
                </c:pt>
                <c:pt idx="5440">
                  <c:v>0.27976501188226804</c:v>
                </c:pt>
                <c:pt idx="5441">
                  <c:v>0.38548027014921615</c:v>
                </c:pt>
                <c:pt idx="5442">
                  <c:v>0.81784444007119006</c:v>
                </c:pt>
                <c:pt idx="5443">
                  <c:v>0.979343384074985</c:v>
                </c:pt>
                <c:pt idx="5444">
                  <c:v>0.98489135246420212</c:v>
                </c:pt>
                <c:pt idx="5445">
                  <c:v>0.97392549895103409</c:v>
                </c:pt>
                <c:pt idx="5446">
                  <c:v>0.92039507919595998</c:v>
                </c:pt>
                <c:pt idx="5447">
                  <c:v>0.80712996629555711</c:v>
                </c:pt>
                <c:pt idx="5448">
                  <c:v>0.69901748869603497</c:v>
                </c:pt>
                <c:pt idx="5449">
                  <c:v>0.64860013453297116</c:v>
                </c:pt>
                <c:pt idx="5450">
                  <c:v>0.63367165069955933</c:v>
                </c:pt>
                <c:pt idx="5451">
                  <c:v>0.64848998568220184</c:v>
                </c:pt>
                <c:pt idx="5452">
                  <c:v>0.76028128926220084</c:v>
                </c:pt>
                <c:pt idx="5453">
                  <c:v>0.66776530517970012</c:v>
                </c:pt>
                <c:pt idx="5454">
                  <c:v>0.51850112398180193</c:v>
                </c:pt>
                <c:pt idx="5455">
                  <c:v>0.54725538527289797</c:v>
                </c:pt>
                <c:pt idx="5456">
                  <c:v>0.56455308920646585</c:v>
                </c:pt>
                <c:pt idx="5457">
                  <c:v>0.5833285685578079</c:v>
                </c:pt>
                <c:pt idx="5458">
                  <c:v>0.590804703535038</c:v>
                </c:pt>
                <c:pt idx="5459">
                  <c:v>0.60548451572919204</c:v>
                </c:pt>
                <c:pt idx="5460">
                  <c:v>0.63113208621342609</c:v>
                </c:pt>
                <c:pt idx="5461">
                  <c:v>0.68312866672143302</c:v>
                </c:pt>
                <c:pt idx="5462">
                  <c:v>0.80314108264746409</c:v>
                </c:pt>
                <c:pt idx="5463">
                  <c:v>0.92682944442900816</c:v>
                </c:pt>
                <c:pt idx="5464">
                  <c:v>1.0103032406370607</c:v>
                </c:pt>
                <c:pt idx="5465">
                  <c:v>1.052462795853228</c:v>
                </c:pt>
                <c:pt idx="5466">
                  <c:v>1.0046355686495412</c:v>
                </c:pt>
                <c:pt idx="5467">
                  <c:v>0.94837903202590712</c:v>
                </c:pt>
                <c:pt idx="5468">
                  <c:v>0.85756157132895394</c:v>
                </c:pt>
                <c:pt idx="5469">
                  <c:v>0.83161112701797801</c:v>
                </c:pt>
                <c:pt idx="5470">
                  <c:v>0.80052589267201313</c:v>
                </c:pt>
                <c:pt idx="5471">
                  <c:v>0.77373392473585101</c:v>
                </c:pt>
                <c:pt idx="5472">
                  <c:v>0.73719930801895595</c:v>
                </c:pt>
                <c:pt idx="5473">
                  <c:v>0.65490490278755709</c:v>
                </c:pt>
                <c:pt idx="5474">
                  <c:v>0.54387290771659103</c:v>
                </c:pt>
                <c:pt idx="5475">
                  <c:v>0.48874474564786308</c:v>
                </c:pt>
                <c:pt idx="5476">
                  <c:v>0.42193630918733105</c:v>
                </c:pt>
                <c:pt idx="5477">
                  <c:v>0.36005441838850105</c:v>
                </c:pt>
                <c:pt idx="5478">
                  <c:v>0.30543744401719092</c:v>
                </c:pt>
                <c:pt idx="5479">
                  <c:v>0.28928351570107802</c:v>
                </c:pt>
                <c:pt idx="5480">
                  <c:v>0.26800905083359694</c:v>
                </c:pt>
                <c:pt idx="5481">
                  <c:v>0.25810191107158792</c:v>
                </c:pt>
                <c:pt idx="5482">
                  <c:v>0.28338310277499607</c:v>
                </c:pt>
                <c:pt idx="5483">
                  <c:v>0.27823969555143296</c:v>
                </c:pt>
                <c:pt idx="5484">
                  <c:v>0.18973457272680402</c:v>
                </c:pt>
                <c:pt idx="5485">
                  <c:v>0.19171062959592003</c:v>
                </c:pt>
                <c:pt idx="5486">
                  <c:v>0.25523179083830694</c:v>
                </c:pt>
                <c:pt idx="5487">
                  <c:v>0.34335556570673198</c:v>
                </c:pt>
                <c:pt idx="5488">
                  <c:v>0.40886134088209308</c:v>
                </c:pt>
                <c:pt idx="5489">
                  <c:v>0.54489934473631196</c:v>
                </c:pt>
                <c:pt idx="5490">
                  <c:v>0.67584213825582018</c:v>
                </c:pt>
                <c:pt idx="5491">
                  <c:v>0.66838731776373195</c:v>
                </c:pt>
                <c:pt idx="5492">
                  <c:v>0.63491291642513514</c:v>
                </c:pt>
                <c:pt idx="5493">
                  <c:v>0.49016457136612507</c:v>
                </c:pt>
                <c:pt idx="5494">
                  <c:v>0.46774393330270908</c:v>
                </c:pt>
                <c:pt idx="5495">
                  <c:v>0.26082582047625402</c:v>
                </c:pt>
                <c:pt idx="5496">
                  <c:v>9.2954663579521327E-2</c:v>
                </c:pt>
                <c:pt idx="5497">
                  <c:v>7.6936595449971709E-2</c:v>
                </c:pt>
                <c:pt idx="5498">
                  <c:v>7.031041106398192E-2</c:v>
                </c:pt>
                <c:pt idx="5499">
                  <c:v>5.9661738614484698E-2</c:v>
                </c:pt>
                <c:pt idx="5500">
                  <c:v>3.8832361659369707E-2</c:v>
                </c:pt>
                <c:pt idx="5501">
                  <c:v>3.4220223943553403E-2</c:v>
                </c:pt>
                <c:pt idx="5502">
                  <c:v>2.8222111549244599E-2</c:v>
                </c:pt>
                <c:pt idx="5503">
                  <c:v>3.94556891747362E-2</c:v>
                </c:pt>
                <c:pt idx="5504">
                  <c:v>3.7532475507724504E-2</c:v>
                </c:pt>
                <c:pt idx="5505">
                  <c:v>3.0534972600957302E-2</c:v>
                </c:pt>
                <c:pt idx="5506">
                  <c:v>3.7436811710568209E-2</c:v>
                </c:pt>
                <c:pt idx="5507">
                  <c:v>3.7643113860764112E-2</c:v>
                </c:pt>
                <c:pt idx="5508">
                  <c:v>3.3282423948507292E-2</c:v>
                </c:pt>
                <c:pt idx="5509">
                  <c:v>2.9614921055535495E-2</c:v>
                </c:pt>
                <c:pt idx="5510">
                  <c:v>3.33177244392871E-2</c:v>
                </c:pt>
                <c:pt idx="5511">
                  <c:v>5.2039737750910912E-2</c:v>
                </c:pt>
                <c:pt idx="5512">
                  <c:v>0.10277148915115002</c:v>
                </c:pt>
                <c:pt idx="5513">
                  <c:v>0.28185240451800497</c:v>
                </c:pt>
                <c:pt idx="5514">
                  <c:v>0.60471393284262098</c:v>
                </c:pt>
                <c:pt idx="5515">
                  <c:v>0.77260022037625209</c:v>
                </c:pt>
                <c:pt idx="5516">
                  <c:v>0.91775851753680515</c:v>
                </c:pt>
                <c:pt idx="5517">
                  <c:v>0.99225838258336896</c:v>
                </c:pt>
                <c:pt idx="5518">
                  <c:v>0.96347931860069713</c:v>
                </c:pt>
                <c:pt idx="5519">
                  <c:v>0.87490383651498327</c:v>
                </c:pt>
                <c:pt idx="5520">
                  <c:v>0.74726027084805002</c:v>
                </c:pt>
                <c:pt idx="5521">
                  <c:v>0.6849748423592491</c:v>
                </c:pt>
                <c:pt idx="5522">
                  <c:v>0.61737016457136096</c:v>
                </c:pt>
                <c:pt idx="5523">
                  <c:v>0.59147534399562385</c:v>
                </c:pt>
                <c:pt idx="5524">
                  <c:v>0.56806528829218095</c:v>
                </c:pt>
                <c:pt idx="5525">
                  <c:v>0.58312167359304012</c:v>
                </c:pt>
                <c:pt idx="5526">
                  <c:v>0.67047899926817323</c:v>
                </c:pt>
                <c:pt idx="5527">
                  <c:v>0.63160522740120406</c:v>
                </c:pt>
                <c:pt idx="5528">
                  <c:v>0.60384315617449325</c:v>
                </c:pt>
                <c:pt idx="5529">
                  <c:v>0.68670635293232996</c:v>
                </c:pt>
                <c:pt idx="5530">
                  <c:v>0.68325227093061691</c:v>
                </c:pt>
                <c:pt idx="5531">
                  <c:v>0.83147811724713405</c:v>
                </c:pt>
                <c:pt idx="5532">
                  <c:v>0.83996173012460307</c:v>
                </c:pt>
                <c:pt idx="5533">
                  <c:v>0.89971483100169203</c:v>
                </c:pt>
                <c:pt idx="5534">
                  <c:v>0.93660362586861201</c:v>
                </c:pt>
                <c:pt idx="5535">
                  <c:v>0.9598148766159581</c:v>
                </c:pt>
                <c:pt idx="5536">
                  <c:v>1.0036741482766327</c:v>
                </c:pt>
                <c:pt idx="5537">
                  <c:v>0.95572394843718511</c:v>
                </c:pt>
                <c:pt idx="5538">
                  <c:v>0.9221761669275369</c:v>
                </c:pt>
                <c:pt idx="5539">
                  <c:v>0.83850553953083007</c:v>
                </c:pt>
                <c:pt idx="5540">
                  <c:v>0.67033978581751397</c:v>
                </c:pt>
                <c:pt idx="5541">
                  <c:v>0.67264222720177524</c:v>
                </c:pt>
                <c:pt idx="5542">
                  <c:v>0.6892425566639051</c:v>
                </c:pt>
                <c:pt idx="5543">
                  <c:v>0.58416289545947298</c:v>
                </c:pt>
                <c:pt idx="5544">
                  <c:v>0.624337131951199</c:v>
                </c:pt>
                <c:pt idx="5545">
                  <c:v>0.60881009309069012</c:v>
                </c:pt>
                <c:pt idx="5546">
                  <c:v>0.58877114160603994</c:v>
                </c:pt>
                <c:pt idx="5547">
                  <c:v>0.61928942217520411</c:v>
                </c:pt>
                <c:pt idx="5548">
                  <c:v>0.48557707061742905</c:v>
                </c:pt>
                <c:pt idx="5549">
                  <c:v>0.43148800069464316</c:v>
                </c:pt>
                <c:pt idx="5550">
                  <c:v>0.45147665168576206</c:v>
                </c:pt>
                <c:pt idx="5551">
                  <c:v>0.42112084671200506</c:v>
                </c:pt>
                <c:pt idx="5552">
                  <c:v>0.44672240237115002</c:v>
                </c:pt>
                <c:pt idx="5553">
                  <c:v>0.42714468499628805</c:v>
                </c:pt>
                <c:pt idx="5554">
                  <c:v>0.35339774980124705</c:v>
                </c:pt>
                <c:pt idx="5555">
                  <c:v>0.35828801831181606</c:v>
                </c:pt>
                <c:pt idx="5556">
                  <c:v>0.33056547522585716</c:v>
                </c:pt>
                <c:pt idx="5557">
                  <c:v>0.29691389794366413</c:v>
                </c:pt>
                <c:pt idx="5558">
                  <c:v>0.26013786501013503</c:v>
                </c:pt>
                <c:pt idx="5559">
                  <c:v>0.21528950521122003</c:v>
                </c:pt>
                <c:pt idx="5560">
                  <c:v>0.165658112383096</c:v>
                </c:pt>
                <c:pt idx="5561">
                  <c:v>0.168617925639378</c:v>
                </c:pt>
                <c:pt idx="5562">
                  <c:v>0.46643777431083705</c:v>
                </c:pt>
                <c:pt idx="5563">
                  <c:v>0.67880012500752007</c:v>
                </c:pt>
                <c:pt idx="5564">
                  <c:v>0.69881000353146505</c:v>
                </c:pt>
                <c:pt idx="5565">
                  <c:v>0.63490440132762405</c:v>
                </c:pt>
                <c:pt idx="5566">
                  <c:v>0.79306121483479708</c:v>
                </c:pt>
                <c:pt idx="5567">
                  <c:v>0.92948462815364197</c:v>
                </c:pt>
                <c:pt idx="5568">
                  <c:v>0.88202503529684795</c:v>
                </c:pt>
                <c:pt idx="5569">
                  <c:v>0.83946456469467001</c:v>
                </c:pt>
                <c:pt idx="5570">
                  <c:v>0.74551245393277799</c:v>
                </c:pt>
                <c:pt idx="5571">
                  <c:v>0.58544272157132182</c:v>
                </c:pt>
                <c:pt idx="5572">
                  <c:v>0.64137297110178304</c:v>
                </c:pt>
                <c:pt idx="5573">
                  <c:v>0.59042004580851293</c:v>
                </c:pt>
                <c:pt idx="5574">
                  <c:v>0.55567185564985921</c:v>
                </c:pt>
                <c:pt idx="5575">
                  <c:v>0.5497472793186341</c:v>
                </c:pt>
                <c:pt idx="5576">
                  <c:v>0.64035841719128406</c:v>
                </c:pt>
                <c:pt idx="5577">
                  <c:v>0.74136636801035083</c:v>
                </c:pt>
                <c:pt idx="5578">
                  <c:v>0.76779726958963512</c:v>
                </c:pt>
                <c:pt idx="5579">
                  <c:v>0.7576077338310101</c:v>
                </c:pt>
                <c:pt idx="5580">
                  <c:v>0.77917670762489721</c:v>
                </c:pt>
                <c:pt idx="5581">
                  <c:v>0.76686458494186294</c:v>
                </c:pt>
                <c:pt idx="5582">
                  <c:v>0.73747550004347406</c:v>
                </c:pt>
                <c:pt idx="5583">
                  <c:v>0.83431763365397116</c:v>
                </c:pt>
                <c:pt idx="5584">
                  <c:v>0.80410320424548509</c:v>
                </c:pt>
                <c:pt idx="5585">
                  <c:v>0.7473264929620711</c:v>
                </c:pt>
                <c:pt idx="5586">
                  <c:v>0.81339323356070614</c:v>
                </c:pt>
                <c:pt idx="5587">
                  <c:v>0.8324671016478169</c:v>
                </c:pt>
                <c:pt idx="5588">
                  <c:v>0.71618807657440819</c:v>
                </c:pt>
                <c:pt idx="5589">
                  <c:v>0.60954282611440413</c:v>
                </c:pt>
                <c:pt idx="5590">
                  <c:v>0.64346554811408607</c:v>
                </c:pt>
                <c:pt idx="5591">
                  <c:v>0.62374150036962506</c:v>
                </c:pt>
                <c:pt idx="5592">
                  <c:v>0.62102102502565504</c:v>
                </c:pt>
                <c:pt idx="5593">
                  <c:v>0.58409843023487806</c:v>
                </c:pt>
                <c:pt idx="5594">
                  <c:v>0.48518556490987214</c:v>
                </c:pt>
                <c:pt idx="5595">
                  <c:v>0.37268764432986412</c:v>
                </c:pt>
                <c:pt idx="5596">
                  <c:v>0.30278089287811605</c:v>
                </c:pt>
                <c:pt idx="5597">
                  <c:v>0.28249949144922198</c:v>
                </c:pt>
                <c:pt idx="5598">
                  <c:v>0.27309326539715506</c:v>
                </c:pt>
                <c:pt idx="5599">
                  <c:v>0.26992119746279902</c:v>
                </c:pt>
                <c:pt idx="5600">
                  <c:v>0.21536412788950701</c:v>
                </c:pt>
                <c:pt idx="5601">
                  <c:v>0.228189697525017</c:v>
                </c:pt>
                <c:pt idx="5602">
                  <c:v>0.28753722577603197</c:v>
                </c:pt>
                <c:pt idx="5603">
                  <c:v>0.39510387005819098</c:v>
                </c:pt>
                <c:pt idx="5604">
                  <c:v>0.53157430789902393</c:v>
                </c:pt>
                <c:pt idx="5605">
                  <c:v>0.57760477061574311</c:v>
                </c:pt>
                <c:pt idx="5606">
                  <c:v>0.61862678889351708</c:v>
                </c:pt>
                <c:pt idx="5607">
                  <c:v>0.67115607433706603</c:v>
                </c:pt>
                <c:pt idx="5608">
                  <c:v>0.68333784588646385</c:v>
                </c:pt>
                <c:pt idx="5609">
                  <c:v>0.66437792050289213</c:v>
                </c:pt>
                <c:pt idx="5610">
                  <c:v>0.63583884744155306</c:v>
                </c:pt>
                <c:pt idx="5611">
                  <c:v>0.58049390332938799</c:v>
                </c:pt>
                <c:pt idx="5612">
                  <c:v>0.4814697015020491</c:v>
                </c:pt>
                <c:pt idx="5613">
                  <c:v>0.40483092273065008</c:v>
                </c:pt>
                <c:pt idx="5614">
                  <c:v>0.28617560940838599</c:v>
                </c:pt>
                <c:pt idx="5615">
                  <c:v>0.28568069810745511</c:v>
                </c:pt>
                <c:pt idx="5616">
                  <c:v>0.30605882469842605</c:v>
                </c:pt>
                <c:pt idx="5617">
                  <c:v>0.3310557638353111</c:v>
                </c:pt>
                <c:pt idx="5618">
                  <c:v>0.34915975443319491</c:v>
                </c:pt>
                <c:pt idx="5619">
                  <c:v>0.32920423855140302</c:v>
                </c:pt>
                <c:pt idx="5620">
                  <c:v>0.31314627404012102</c:v>
                </c:pt>
                <c:pt idx="5621">
                  <c:v>0.33109750563165607</c:v>
                </c:pt>
                <c:pt idx="5622">
                  <c:v>0.28343495954904907</c:v>
                </c:pt>
                <c:pt idx="5623">
                  <c:v>0.26322499420648898</c:v>
                </c:pt>
                <c:pt idx="5624">
                  <c:v>0.25770425688242793</c:v>
                </c:pt>
                <c:pt idx="5625">
                  <c:v>0.30376931037436605</c:v>
                </c:pt>
                <c:pt idx="5626">
                  <c:v>0.34965230641654299</c:v>
                </c:pt>
                <c:pt idx="5627">
                  <c:v>0.31217109762105005</c:v>
                </c:pt>
                <c:pt idx="5628">
                  <c:v>0.30313912170266705</c:v>
                </c:pt>
                <c:pt idx="5629">
                  <c:v>0.29886973317348403</c:v>
                </c:pt>
                <c:pt idx="5630">
                  <c:v>0.29786793466352102</c:v>
                </c:pt>
                <c:pt idx="5631">
                  <c:v>0.29904385034124098</c:v>
                </c:pt>
                <c:pt idx="5632">
                  <c:v>0.402135755760061</c:v>
                </c:pt>
                <c:pt idx="5633">
                  <c:v>0.53577126490204996</c:v>
                </c:pt>
                <c:pt idx="5634">
                  <c:v>0.69991120281122199</c:v>
                </c:pt>
                <c:pt idx="5635">
                  <c:v>0.51769649186696787</c:v>
                </c:pt>
                <c:pt idx="5636">
                  <c:v>0.39865135170702398</c:v>
                </c:pt>
                <c:pt idx="5637">
                  <c:v>0.3341881740359281</c:v>
                </c:pt>
                <c:pt idx="5638">
                  <c:v>0.281645696346083</c:v>
                </c:pt>
                <c:pt idx="5639">
                  <c:v>0.282641883736168</c:v>
                </c:pt>
                <c:pt idx="5640">
                  <c:v>0.36491857283528412</c:v>
                </c:pt>
                <c:pt idx="5641">
                  <c:v>0.38539349528637407</c:v>
                </c:pt>
                <c:pt idx="5642">
                  <c:v>0.27751940650768597</c:v>
                </c:pt>
                <c:pt idx="5643">
                  <c:v>0.20651977490067797</c:v>
                </c:pt>
                <c:pt idx="5644">
                  <c:v>0.170671718145261</c:v>
                </c:pt>
                <c:pt idx="5645">
                  <c:v>0.12789100070782899</c:v>
                </c:pt>
                <c:pt idx="5646">
                  <c:v>0.10103210038367003</c:v>
                </c:pt>
                <c:pt idx="5647">
                  <c:v>8.6026230650221996E-2</c:v>
                </c:pt>
                <c:pt idx="5648">
                  <c:v>6.8514347253354202E-2</c:v>
                </c:pt>
                <c:pt idx="5649">
                  <c:v>7.7206116691082002E-2</c:v>
                </c:pt>
                <c:pt idx="5650">
                  <c:v>6.8530083679275502E-2</c:v>
                </c:pt>
                <c:pt idx="5651">
                  <c:v>6.4867195032212194E-2</c:v>
                </c:pt>
                <c:pt idx="5652">
                  <c:v>6.6346396948353217E-2</c:v>
                </c:pt>
                <c:pt idx="5653">
                  <c:v>6.15154472753833E-2</c:v>
                </c:pt>
                <c:pt idx="5654">
                  <c:v>5.8422802766713987E-2</c:v>
                </c:pt>
                <c:pt idx="5655">
                  <c:v>6.6880577493561619E-2</c:v>
                </c:pt>
                <c:pt idx="5656">
                  <c:v>7.4724539459875519E-2</c:v>
                </c:pt>
                <c:pt idx="5657">
                  <c:v>0.12482581296641802</c:v>
                </c:pt>
                <c:pt idx="5658">
                  <c:v>0.268469406921793</c:v>
                </c:pt>
                <c:pt idx="5659">
                  <c:v>0.30554674367858298</c:v>
                </c:pt>
                <c:pt idx="5660">
                  <c:v>0.30943178841068408</c:v>
                </c:pt>
                <c:pt idx="5661">
                  <c:v>0.28581362170638902</c:v>
                </c:pt>
                <c:pt idx="5662">
                  <c:v>0.25150380149749701</c:v>
                </c:pt>
                <c:pt idx="5663">
                  <c:v>0.177877916212131</c:v>
                </c:pt>
                <c:pt idx="5664">
                  <c:v>9.9197275421153419E-2</c:v>
                </c:pt>
                <c:pt idx="5665">
                  <c:v>7.2607966261861709E-2</c:v>
                </c:pt>
                <c:pt idx="5666">
                  <c:v>7.0359976267302698E-2</c:v>
                </c:pt>
                <c:pt idx="5667">
                  <c:v>7.4405556841833628E-2</c:v>
                </c:pt>
                <c:pt idx="5668">
                  <c:v>0.10216236797396101</c:v>
                </c:pt>
                <c:pt idx="5669">
                  <c:v>0.13335568094547501</c:v>
                </c:pt>
                <c:pt idx="5670">
                  <c:v>9.9735092840314107E-2</c:v>
                </c:pt>
                <c:pt idx="5671">
                  <c:v>9.0171946591330127E-2</c:v>
                </c:pt>
                <c:pt idx="5672">
                  <c:v>8.4003540473883517E-2</c:v>
                </c:pt>
                <c:pt idx="5673">
                  <c:v>8.8211197118685414E-2</c:v>
                </c:pt>
                <c:pt idx="5674">
                  <c:v>0.10066658300314003</c:v>
                </c:pt>
                <c:pt idx="5675">
                  <c:v>9.6764601593356522E-2</c:v>
                </c:pt>
                <c:pt idx="5676">
                  <c:v>0.11401537311242699</c:v>
                </c:pt>
                <c:pt idx="5677">
                  <c:v>0.15161509865973299</c:v>
                </c:pt>
                <c:pt idx="5678">
                  <c:v>0.18509299118191902</c:v>
                </c:pt>
                <c:pt idx="5679">
                  <c:v>0.26185521604163492</c:v>
                </c:pt>
                <c:pt idx="5680">
                  <c:v>0.33627066999708216</c:v>
                </c:pt>
                <c:pt idx="5681">
                  <c:v>0.34476663197962404</c:v>
                </c:pt>
                <c:pt idx="5682">
                  <c:v>0.36746598194904417</c:v>
                </c:pt>
                <c:pt idx="5683">
                  <c:v>0.41746954900709504</c:v>
                </c:pt>
                <c:pt idx="5684">
                  <c:v>0.68153164222414309</c:v>
                </c:pt>
                <c:pt idx="5685">
                  <c:v>0.86694310470271096</c:v>
                </c:pt>
                <c:pt idx="5686">
                  <c:v>0.93696468696905699</c:v>
                </c:pt>
                <c:pt idx="5687">
                  <c:v>0.95369261376099812</c:v>
                </c:pt>
                <c:pt idx="5688">
                  <c:v>0.84672545864190218</c:v>
                </c:pt>
                <c:pt idx="5689">
                  <c:v>0.81120550450475903</c:v>
                </c:pt>
                <c:pt idx="5690">
                  <c:v>0.8107604770787521</c:v>
                </c:pt>
                <c:pt idx="5691">
                  <c:v>0.75640731832432695</c:v>
                </c:pt>
                <c:pt idx="5692">
                  <c:v>0.67249331828404413</c:v>
                </c:pt>
                <c:pt idx="5693">
                  <c:v>0.40637597716840113</c:v>
                </c:pt>
                <c:pt idx="5694">
                  <c:v>0.28308654289189206</c:v>
                </c:pt>
                <c:pt idx="5695">
                  <c:v>0.24336088273891801</c:v>
                </c:pt>
                <c:pt idx="5696">
                  <c:v>0.21896071889518104</c:v>
                </c:pt>
                <c:pt idx="5697">
                  <c:v>0.13044663772323203</c:v>
                </c:pt>
                <c:pt idx="5698">
                  <c:v>0.12116730231820802</c:v>
                </c:pt>
                <c:pt idx="5699">
                  <c:v>0.15694783980923305</c:v>
                </c:pt>
                <c:pt idx="5700">
                  <c:v>0.19215712240284497</c:v>
                </c:pt>
                <c:pt idx="5701">
                  <c:v>0.27397729956939898</c:v>
                </c:pt>
                <c:pt idx="5702">
                  <c:v>0.27315223279755901</c:v>
                </c:pt>
                <c:pt idx="5703">
                  <c:v>0.29908580378290711</c:v>
                </c:pt>
                <c:pt idx="5704">
                  <c:v>0.35724821515414806</c:v>
                </c:pt>
                <c:pt idx="5705">
                  <c:v>0.3739902252889451</c:v>
                </c:pt>
                <c:pt idx="5706">
                  <c:v>0.35310221119689006</c:v>
                </c:pt>
                <c:pt idx="5707">
                  <c:v>0.34288354516253206</c:v>
                </c:pt>
                <c:pt idx="5708">
                  <c:v>0.42072707389543107</c:v>
                </c:pt>
                <c:pt idx="5709">
                  <c:v>0.39196852308207714</c:v>
                </c:pt>
                <c:pt idx="5710">
                  <c:v>0.38102868401174811</c:v>
                </c:pt>
                <c:pt idx="5711">
                  <c:v>0.43275793726067507</c:v>
                </c:pt>
                <c:pt idx="5712">
                  <c:v>0.45975399246704701</c:v>
                </c:pt>
                <c:pt idx="5713">
                  <c:v>0.38330709337370811</c:v>
                </c:pt>
                <c:pt idx="5714">
                  <c:v>0.35814097951762908</c:v>
                </c:pt>
                <c:pt idx="5715">
                  <c:v>0.36400135662822192</c:v>
                </c:pt>
                <c:pt idx="5716">
                  <c:v>0.32841833729908015</c:v>
                </c:pt>
                <c:pt idx="5717">
                  <c:v>0.27377970591371797</c:v>
                </c:pt>
                <c:pt idx="5718">
                  <c:v>0.22700656206987097</c:v>
                </c:pt>
                <c:pt idx="5719">
                  <c:v>0.18760804689983301</c:v>
                </c:pt>
                <c:pt idx="5720">
                  <c:v>0.16235086863231898</c:v>
                </c:pt>
                <c:pt idx="5721">
                  <c:v>0.17255549811856202</c:v>
                </c:pt>
                <c:pt idx="5722">
                  <c:v>0.17877324488706606</c:v>
                </c:pt>
                <c:pt idx="5723">
                  <c:v>0.19412271960902497</c:v>
                </c:pt>
                <c:pt idx="5724">
                  <c:v>0.16958853918512404</c:v>
                </c:pt>
                <c:pt idx="5725">
                  <c:v>0.15717722011026003</c:v>
                </c:pt>
                <c:pt idx="5726">
                  <c:v>0.15679714016843105</c:v>
                </c:pt>
                <c:pt idx="5727">
                  <c:v>0.15868006317165601</c:v>
                </c:pt>
                <c:pt idx="5728">
                  <c:v>0.17518517947526599</c:v>
                </c:pt>
                <c:pt idx="5729">
                  <c:v>0.18960749221350601</c:v>
                </c:pt>
                <c:pt idx="5730">
                  <c:v>0.22075552671170198</c:v>
                </c:pt>
                <c:pt idx="5731">
                  <c:v>0.29194123202515893</c:v>
                </c:pt>
                <c:pt idx="5732">
                  <c:v>0.21833561082076403</c:v>
                </c:pt>
                <c:pt idx="5733">
                  <c:v>0.21522086558347803</c:v>
                </c:pt>
                <c:pt idx="5734">
                  <c:v>0.248030639943638</c:v>
                </c:pt>
                <c:pt idx="5735">
                  <c:v>0.30993031772412705</c:v>
                </c:pt>
                <c:pt idx="5736">
                  <c:v>0.403613106034098</c:v>
                </c:pt>
                <c:pt idx="5737">
                  <c:v>0.49923738427468806</c:v>
                </c:pt>
                <c:pt idx="5738">
                  <c:v>0.47644333843562392</c:v>
                </c:pt>
                <c:pt idx="5739">
                  <c:v>0.37193496599155013</c:v>
                </c:pt>
                <c:pt idx="5740">
                  <c:v>0.3749663452643151</c:v>
                </c:pt>
                <c:pt idx="5741">
                  <c:v>0.38092187386310711</c:v>
                </c:pt>
                <c:pt idx="5742">
                  <c:v>0.41789877866623198</c:v>
                </c:pt>
                <c:pt idx="5743">
                  <c:v>0.45110937317104405</c:v>
                </c:pt>
                <c:pt idx="5744">
                  <c:v>0.36148316186568813</c:v>
                </c:pt>
                <c:pt idx="5745">
                  <c:v>0.29461569833607598</c:v>
                </c:pt>
                <c:pt idx="5746">
                  <c:v>0.31644130177376606</c:v>
                </c:pt>
                <c:pt idx="5747">
                  <c:v>0.27085381781323697</c:v>
                </c:pt>
                <c:pt idx="5748">
                  <c:v>0.26642410639349606</c:v>
                </c:pt>
                <c:pt idx="5749">
                  <c:v>0.25093274070034499</c:v>
                </c:pt>
                <c:pt idx="5750">
                  <c:v>0.20976169548683804</c:v>
                </c:pt>
                <c:pt idx="5751">
                  <c:v>0.19614080219832303</c:v>
                </c:pt>
                <c:pt idx="5752">
                  <c:v>0.18925724976615102</c:v>
                </c:pt>
                <c:pt idx="5753">
                  <c:v>0.14547687653224603</c:v>
                </c:pt>
                <c:pt idx="5754">
                  <c:v>0.115375130115503</c:v>
                </c:pt>
                <c:pt idx="5755">
                  <c:v>0.18309008462350099</c:v>
                </c:pt>
                <c:pt idx="5756">
                  <c:v>0.15325320221170299</c:v>
                </c:pt>
                <c:pt idx="5757">
                  <c:v>0.16454705933569302</c:v>
                </c:pt>
                <c:pt idx="5758">
                  <c:v>0.20611907557703804</c:v>
                </c:pt>
                <c:pt idx="5759">
                  <c:v>0.2882085771049861</c:v>
                </c:pt>
                <c:pt idx="5760">
                  <c:v>0.22321239008437901</c:v>
                </c:pt>
                <c:pt idx="5761">
                  <c:v>0.21512136094537801</c:v>
                </c:pt>
                <c:pt idx="5762">
                  <c:v>0.18713298160875996</c:v>
                </c:pt>
                <c:pt idx="5763">
                  <c:v>0.140114854936357</c:v>
                </c:pt>
                <c:pt idx="5764">
                  <c:v>0.170454663923223</c:v>
                </c:pt>
                <c:pt idx="5765">
                  <c:v>0.19338725044653801</c:v>
                </c:pt>
                <c:pt idx="5766">
                  <c:v>0.18881785323094899</c:v>
                </c:pt>
                <c:pt idx="5767">
                  <c:v>0.19767383927998197</c:v>
                </c:pt>
                <c:pt idx="5768">
                  <c:v>0.19266758143794899</c:v>
                </c:pt>
                <c:pt idx="5769">
                  <c:v>0.14928428157738705</c:v>
                </c:pt>
                <c:pt idx="5770">
                  <c:v>0.19309543325415801</c:v>
                </c:pt>
                <c:pt idx="5771">
                  <c:v>0.29393038314701603</c:v>
                </c:pt>
                <c:pt idx="5772">
                  <c:v>0.49201540746151001</c:v>
                </c:pt>
                <c:pt idx="5773">
                  <c:v>0.66440250996904593</c:v>
                </c:pt>
                <c:pt idx="5774">
                  <c:v>0.87062694629749915</c:v>
                </c:pt>
                <c:pt idx="5775">
                  <c:v>0.97535335325708405</c:v>
                </c:pt>
                <c:pt idx="5776">
                  <c:v>1.001455409582453</c:v>
                </c:pt>
                <c:pt idx="5777">
                  <c:v>0.95096532769189812</c:v>
                </c:pt>
                <c:pt idx="5778">
                  <c:v>0.96945171734061808</c:v>
                </c:pt>
                <c:pt idx="5779">
                  <c:v>0.91692488390855909</c:v>
                </c:pt>
                <c:pt idx="5780">
                  <c:v>0.85055644958438403</c:v>
                </c:pt>
                <c:pt idx="5781">
                  <c:v>0.89005873804445801</c:v>
                </c:pt>
                <c:pt idx="5782">
                  <c:v>0.89142313895075886</c:v>
                </c:pt>
                <c:pt idx="5783">
                  <c:v>0.97798822310993105</c:v>
                </c:pt>
                <c:pt idx="5784">
                  <c:v>0.97507785686667914</c:v>
                </c:pt>
                <c:pt idx="5785">
                  <c:v>0.88729061133833409</c:v>
                </c:pt>
                <c:pt idx="5786">
                  <c:v>0.77022538344838021</c:v>
                </c:pt>
                <c:pt idx="5787">
                  <c:v>0.73790366328841306</c:v>
                </c:pt>
                <c:pt idx="5788">
                  <c:v>0.80351417961974891</c:v>
                </c:pt>
                <c:pt idx="5789">
                  <c:v>0.82705659682031296</c:v>
                </c:pt>
                <c:pt idx="5790">
                  <c:v>0.86855578337032902</c:v>
                </c:pt>
                <c:pt idx="5791">
                  <c:v>0.87650979854768907</c:v>
                </c:pt>
                <c:pt idx="5792">
                  <c:v>0.91698003695567609</c:v>
                </c:pt>
                <c:pt idx="5793">
                  <c:v>0.93318251722761691</c:v>
                </c:pt>
                <c:pt idx="5794">
                  <c:v>0.93854628599048684</c:v>
                </c:pt>
                <c:pt idx="5795">
                  <c:v>0.95240913082085099</c:v>
                </c:pt>
                <c:pt idx="5796">
                  <c:v>0.92458328271330692</c:v>
                </c:pt>
                <c:pt idx="5797">
                  <c:v>0.93677491097560694</c:v>
                </c:pt>
                <c:pt idx="5798">
                  <c:v>0.95446254397107488</c:v>
                </c:pt>
                <c:pt idx="5799">
                  <c:v>0.97837895633369221</c:v>
                </c:pt>
                <c:pt idx="5800">
                  <c:v>0.99542679042740689</c:v>
                </c:pt>
                <c:pt idx="5801">
                  <c:v>0.99446739358864789</c:v>
                </c:pt>
                <c:pt idx="5802">
                  <c:v>0.8547932504376301</c:v>
                </c:pt>
                <c:pt idx="5803">
                  <c:v>0.88473732851890696</c:v>
                </c:pt>
                <c:pt idx="5804">
                  <c:v>0.91105234116140488</c:v>
                </c:pt>
                <c:pt idx="5805">
                  <c:v>0.92019609020551807</c:v>
                </c:pt>
                <c:pt idx="5806">
                  <c:v>0.89252588972808</c:v>
                </c:pt>
                <c:pt idx="5807">
                  <c:v>0.81211715918672989</c:v>
                </c:pt>
                <c:pt idx="5808">
                  <c:v>0.77626356785251593</c:v>
                </c:pt>
                <c:pt idx="5809">
                  <c:v>0.76734808782331809</c:v>
                </c:pt>
                <c:pt idx="5810">
                  <c:v>0.78565595026683011</c:v>
                </c:pt>
                <c:pt idx="5811">
                  <c:v>0.81751585260359927</c:v>
                </c:pt>
                <c:pt idx="5812">
                  <c:v>0.78030221623810514</c:v>
                </c:pt>
                <c:pt idx="5813">
                  <c:v>0.75001213186639992</c:v>
                </c:pt>
                <c:pt idx="5814">
                  <c:v>0.80559619401753091</c:v>
                </c:pt>
                <c:pt idx="5815">
                  <c:v>0.81905786842961004</c:v>
                </c:pt>
                <c:pt idx="5816">
                  <c:v>0.83308575724653811</c:v>
                </c:pt>
                <c:pt idx="5817">
                  <c:v>0.85700738845437407</c:v>
                </c:pt>
                <c:pt idx="5818">
                  <c:v>0.87121740333159015</c:v>
                </c:pt>
                <c:pt idx="5819">
                  <c:v>0.90326391350993696</c:v>
                </c:pt>
                <c:pt idx="5820">
                  <c:v>0.92596763451408015</c:v>
                </c:pt>
                <c:pt idx="5821">
                  <c:v>0.93222561879895305</c:v>
                </c:pt>
                <c:pt idx="5822">
                  <c:v>0.9497780192848112</c:v>
                </c:pt>
                <c:pt idx="5823">
                  <c:v>0.97755831873744792</c:v>
                </c:pt>
                <c:pt idx="5824">
                  <c:v>0.98575120572055097</c:v>
                </c:pt>
                <c:pt idx="5825">
                  <c:v>0.96868017628403313</c:v>
                </c:pt>
                <c:pt idx="5826">
                  <c:v>0.93197249493891399</c:v>
                </c:pt>
                <c:pt idx="5827">
                  <c:v>0.91699906174358314</c:v>
                </c:pt>
                <c:pt idx="5828">
                  <c:v>0.90077511147669509</c:v>
                </c:pt>
                <c:pt idx="5829">
                  <c:v>0.87490145700492816</c:v>
                </c:pt>
                <c:pt idx="5830">
                  <c:v>0.81555003922952207</c:v>
                </c:pt>
                <c:pt idx="5831">
                  <c:v>0.76921396661850416</c:v>
                </c:pt>
                <c:pt idx="5832">
                  <c:v>0.74716361335623005</c:v>
                </c:pt>
                <c:pt idx="5833">
                  <c:v>0.69290663613108006</c:v>
                </c:pt>
                <c:pt idx="5834">
                  <c:v>0.65773161982011619</c:v>
                </c:pt>
                <c:pt idx="5835">
                  <c:v>0.61076296358315008</c:v>
                </c:pt>
                <c:pt idx="5836">
                  <c:v>0.59688755496143886</c:v>
                </c:pt>
                <c:pt idx="5837">
                  <c:v>0.58765000586618499</c:v>
                </c:pt>
                <c:pt idx="5838">
                  <c:v>0.51074635816296687</c:v>
                </c:pt>
                <c:pt idx="5839">
                  <c:v>0.4302366299246711</c:v>
                </c:pt>
                <c:pt idx="5840">
                  <c:v>0.37638627390727114</c:v>
                </c:pt>
                <c:pt idx="5841">
                  <c:v>0.28612523107761006</c:v>
                </c:pt>
                <c:pt idx="5842">
                  <c:v>0.22891713044827802</c:v>
                </c:pt>
                <c:pt idx="5843">
                  <c:v>0.21475550675100899</c:v>
                </c:pt>
                <c:pt idx="5844">
                  <c:v>0.18541396833776502</c:v>
                </c:pt>
                <c:pt idx="5845">
                  <c:v>0.16052656290274897</c:v>
                </c:pt>
                <c:pt idx="5846">
                  <c:v>0.20306311759152504</c:v>
                </c:pt>
                <c:pt idx="5847">
                  <c:v>0.26804408055321799</c:v>
                </c:pt>
                <c:pt idx="5848">
                  <c:v>0.33345628758459211</c:v>
                </c:pt>
                <c:pt idx="5849">
                  <c:v>0.416929054861718</c:v>
                </c:pt>
                <c:pt idx="5850">
                  <c:v>0.41504426384787413</c:v>
                </c:pt>
                <c:pt idx="5851">
                  <c:v>0.37269986976473507</c:v>
                </c:pt>
                <c:pt idx="5852">
                  <c:v>0.36656075573227503</c:v>
                </c:pt>
                <c:pt idx="5853">
                  <c:v>0.32627634435111702</c:v>
                </c:pt>
                <c:pt idx="5854">
                  <c:v>0.24222667666019401</c:v>
                </c:pt>
                <c:pt idx="5855">
                  <c:v>0.15829755345418403</c:v>
                </c:pt>
                <c:pt idx="5856">
                  <c:v>0.13607623758529602</c:v>
                </c:pt>
                <c:pt idx="5857">
                  <c:v>8.7878090094993408E-2</c:v>
                </c:pt>
                <c:pt idx="5858">
                  <c:v>8.2361385664495398E-2</c:v>
                </c:pt>
                <c:pt idx="5859">
                  <c:v>9.2607499296145396E-2</c:v>
                </c:pt>
                <c:pt idx="5860">
                  <c:v>9.2734021017126203E-2</c:v>
                </c:pt>
                <c:pt idx="5861">
                  <c:v>5.5743521021799011E-2</c:v>
                </c:pt>
                <c:pt idx="5862">
                  <c:v>6.0244427181468496E-2</c:v>
                </c:pt>
                <c:pt idx="5863">
                  <c:v>5.6197517631060401E-2</c:v>
                </c:pt>
                <c:pt idx="5864">
                  <c:v>4.4590345842298811E-2</c:v>
                </c:pt>
                <c:pt idx="5865">
                  <c:v>4.3146601063228103E-2</c:v>
                </c:pt>
                <c:pt idx="5866">
                  <c:v>3.9239921961301799E-2</c:v>
                </c:pt>
                <c:pt idx="5867">
                  <c:v>3.7475076906622211E-2</c:v>
                </c:pt>
                <c:pt idx="5868">
                  <c:v>3.8718173534914101E-2</c:v>
                </c:pt>
                <c:pt idx="5869">
                  <c:v>3.9521367990522298E-2</c:v>
                </c:pt>
                <c:pt idx="5870">
                  <c:v>4.3598707502800406E-2</c:v>
                </c:pt>
                <c:pt idx="5871">
                  <c:v>7.6856281583503813E-2</c:v>
                </c:pt>
                <c:pt idx="5872">
                  <c:v>0.17519873460540503</c:v>
                </c:pt>
                <c:pt idx="5873">
                  <c:v>0.34178065826410498</c:v>
                </c:pt>
                <c:pt idx="5874">
                  <c:v>0.5430511220100801</c:v>
                </c:pt>
                <c:pt idx="5875">
                  <c:v>0.63873608488625988</c:v>
                </c:pt>
                <c:pt idx="5876">
                  <c:v>0.69622267811111505</c:v>
                </c:pt>
                <c:pt idx="5877">
                  <c:v>0.72027014291983205</c:v>
                </c:pt>
                <c:pt idx="5878">
                  <c:v>0.77942942471804111</c:v>
                </c:pt>
                <c:pt idx="5879">
                  <c:v>0.74024119343875816</c:v>
                </c:pt>
                <c:pt idx="5880">
                  <c:v>0.63744767674495095</c:v>
                </c:pt>
                <c:pt idx="5881">
                  <c:v>0.57949586627009919</c:v>
                </c:pt>
                <c:pt idx="5882">
                  <c:v>0.68594009505854114</c:v>
                </c:pt>
                <c:pt idx="5883">
                  <c:v>0.68672789016968216</c:v>
                </c:pt>
                <c:pt idx="5884">
                  <c:v>0.72299978947508514</c:v>
                </c:pt>
                <c:pt idx="5885">
                  <c:v>0.65011112600688914</c:v>
                </c:pt>
                <c:pt idx="5886">
                  <c:v>0.571708523959368</c:v>
                </c:pt>
                <c:pt idx="5887">
                  <c:v>0.61251919093386897</c:v>
                </c:pt>
                <c:pt idx="5888">
                  <c:v>0.55067162738141506</c:v>
                </c:pt>
                <c:pt idx="5889">
                  <c:v>0.52818946131529898</c:v>
                </c:pt>
                <c:pt idx="5890">
                  <c:v>0.61551460230565402</c:v>
                </c:pt>
                <c:pt idx="5891">
                  <c:v>0.61192652888837695</c:v>
                </c:pt>
                <c:pt idx="5892">
                  <c:v>0.70903921827878924</c:v>
                </c:pt>
                <c:pt idx="5893">
                  <c:v>0.79251336728603883</c:v>
                </c:pt>
                <c:pt idx="5894">
                  <c:v>0.83014728351778211</c:v>
                </c:pt>
                <c:pt idx="5895">
                  <c:v>0.88810545328314217</c:v>
                </c:pt>
                <c:pt idx="5896">
                  <c:v>0.89944569090238402</c:v>
                </c:pt>
                <c:pt idx="5897">
                  <c:v>0.95440322912230391</c:v>
                </c:pt>
                <c:pt idx="5898">
                  <c:v>0.9792950502545763</c:v>
                </c:pt>
                <c:pt idx="5899">
                  <c:v>0.9508555759731151</c:v>
                </c:pt>
                <c:pt idx="5900">
                  <c:v>0.93029404186604692</c:v>
                </c:pt>
                <c:pt idx="5901">
                  <c:v>0.95265222195302901</c:v>
                </c:pt>
                <c:pt idx="5902">
                  <c:v>0.8600628625783181</c:v>
                </c:pt>
                <c:pt idx="5903">
                  <c:v>0.79005508004738501</c:v>
                </c:pt>
                <c:pt idx="5904">
                  <c:v>0.77230150977714984</c:v>
                </c:pt>
                <c:pt idx="5905">
                  <c:v>0.71712659710240401</c:v>
                </c:pt>
                <c:pt idx="5906">
                  <c:v>0.68909373222077319</c:v>
                </c:pt>
                <c:pt idx="5907">
                  <c:v>0.63531982430539213</c:v>
                </c:pt>
                <c:pt idx="5908">
                  <c:v>0.59726717598616075</c:v>
                </c:pt>
                <c:pt idx="5909">
                  <c:v>0.62788078319888418</c:v>
                </c:pt>
                <c:pt idx="5910">
                  <c:v>0.63110611358596902</c:v>
                </c:pt>
                <c:pt idx="5911">
                  <c:v>0.55483463396037014</c:v>
                </c:pt>
                <c:pt idx="5912">
                  <c:v>0.56033816656590008</c:v>
                </c:pt>
                <c:pt idx="5913">
                  <c:v>0.6423444390814691</c:v>
                </c:pt>
                <c:pt idx="5914">
                  <c:v>0.71724016011182201</c:v>
                </c:pt>
                <c:pt idx="5915">
                  <c:v>0.76561563799563215</c:v>
                </c:pt>
                <c:pt idx="5916">
                  <c:v>0.79609044870029699</c:v>
                </c:pt>
                <c:pt idx="5917">
                  <c:v>0.85986642647085609</c:v>
                </c:pt>
                <c:pt idx="5918">
                  <c:v>0.89374181943628817</c:v>
                </c:pt>
                <c:pt idx="5919">
                  <c:v>0.90587306756988006</c:v>
                </c:pt>
                <c:pt idx="5920">
                  <c:v>0.93172495726894111</c:v>
                </c:pt>
                <c:pt idx="5921">
                  <c:v>0.93486302842253399</c:v>
                </c:pt>
                <c:pt idx="5922">
                  <c:v>0.93987076350199705</c:v>
                </c:pt>
                <c:pt idx="5923">
                  <c:v>0.96621751577106485</c:v>
                </c:pt>
                <c:pt idx="5924">
                  <c:v>0.96112718121335294</c:v>
                </c:pt>
                <c:pt idx="5925">
                  <c:v>0.94693881614997022</c:v>
                </c:pt>
                <c:pt idx="5926">
                  <c:v>0.89890297674076391</c:v>
                </c:pt>
                <c:pt idx="5927">
                  <c:v>0.83317070179604891</c:v>
                </c:pt>
                <c:pt idx="5928">
                  <c:v>0.79731436338271289</c:v>
                </c:pt>
                <c:pt idx="5929">
                  <c:v>0.77925857383535801</c:v>
                </c:pt>
                <c:pt idx="5930">
                  <c:v>0.72719047550507521</c:v>
                </c:pt>
                <c:pt idx="5931">
                  <c:v>0.71694588846584306</c:v>
                </c:pt>
                <c:pt idx="5932">
                  <c:v>0.67014930496063807</c:v>
                </c:pt>
                <c:pt idx="5933">
                  <c:v>0.65261546075239807</c:v>
                </c:pt>
                <c:pt idx="5934">
                  <c:v>0.60833892027148895</c:v>
                </c:pt>
                <c:pt idx="5935">
                  <c:v>0.56456532188421082</c:v>
                </c:pt>
                <c:pt idx="5936">
                  <c:v>0.47361728151901805</c:v>
                </c:pt>
                <c:pt idx="5937">
                  <c:v>0.41740684046551202</c:v>
                </c:pt>
                <c:pt idx="5938">
                  <c:v>0.34839541555333592</c:v>
                </c:pt>
                <c:pt idx="5939">
                  <c:v>0.26461455588596106</c:v>
                </c:pt>
                <c:pt idx="5940">
                  <c:v>0.19511710289729006</c:v>
                </c:pt>
                <c:pt idx="5941">
                  <c:v>0.24044538191455103</c:v>
                </c:pt>
                <c:pt idx="5942">
                  <c:v>0.27374830907866504</c:v>
                </c:pt>
                <c:pt idx="5943">
                  <c:v>0.35411542736361606</c:v>
                </c:pt>
                <c:pt idx="5944">
                  <c:v>0.41892955129876908</c:v>
                </c:pt>
                <c:pt idx="5945">
                  <c:v>0.54923752100920586</c:v>
                </c:pt>
                <c:pt idx="5946">
                  <c:v>0.67023677735593901</c:v>
                </c:pt>
                <c:pt idx="5947">
                  <c:v>0.7030496724517582</c:v>
                </c:pt>
                <c:pt idx="5948">
                  <c:v>0.66945369989369807</c:v>
                </c:pt>
                <c:pt idx="5949">
                  <c:v>0.53813691791328799</c:v>
                </c:pt>
                <c:pt idx="5950">
                  <c:v>0.51425466858425883</c:v>
                </c:pt>
                <c:pt idx="5951">
                  <c:v>0.46514232718853699</c:v>
                </c:pt>
                <c:pt idx="5952">
                  <c:v>0.40008896259057103</c:v>
                </c:pt>
                <c:pt idx="5953">
                  <c:v>0.37857691603218607</c:v>
                </c:pt>
                <c:pt idx="5954">
                  <c:v>0.36290944020652899</c:v>
                </c:pt>
                <c:pt idx="5955">
                  <c:v>0.31749745937269408</c:v>
                </c:pt>
                <c:pt idx="5956">
                  <c:v>0.32889263914836003</c:v>
                </c:pt>
                <c:pt idx="5957">
                  <c:v>0.35734481993975409</c:v>
                </c:pt>
                <c:pt idx="5958">
                  <c:v>0.36725729107580107</c:v>
                </c:pt>
                <c:pt idx="5959">
                  <c:v>0.40742409833856208</c:v>
                </c:pt>
                <c:pt idx="5960">
                  <c:v>0.39834692805128508</c:v>
                </c:pt>
                <c:pt idx="5961">
                  <c:v>0.35879949667594702</c:v>
                </c:pt>
                <c:pt idx="5962">
                  <c:v>0.32927588407276903</c:v>
                </c:pt>
                <c:pt idx="5963">
                  <c:v>0.37432590545596911</c:v>
                </c:pt>
                <c:pt idx="5964">
                  <c:v>0.43304408375723108</c:v>
                </c:pt>
                <c:pt idx="5965">
                  <c:v>0.49128876699901419</c:v>
                </c:pt>
                <c:pt idx="5966">
                  <c:v>0.570783748964108</c:v>
                </c:pt>
                <c:pt idx="5967">
                  <c:v>0.71156869102063991</c:v>
                </c:pt>
                <c:pt idx="5968">
                  <c:v>0.81861302430168004</c:v>
                </c:pt>
                <c:pt idx="5969">
                  <c:v>0.91232207177140889</c:v>
                </c:pt>
                <c:pt idx="5970">
                  <c:v>0.94824399660966208</c:v>
                </c:pt>
                <c:pt idx="5971">
                  <c:v>0.93760100341505614</c:v>
                </c:pt>
                <c:pt idx="5972">
                  <c:v>0.91949280040182702</c:v>
                </c:pt>
                <c:pt idx="5973">
                  <c:v>0.86982181292588634</c:v>
                </c:pt>
                <c:pt idx="5974">
                  <c:v>0.83027606139259602</c:v>
                </c:pt>
                <c:pt idx="5975">
                  <c:v>0.8067320478099429</c:v>
                </c:pt>
                <c:pt idx="5976">
                  <c:v>0.77649656984887805</c:v>
                </c:pt>
                <c:pt idx="5977">
                  <c:v>0.74241767111672996</c:v>
                </c:pt>
                <c:pt idx="5978">
                  <c:v>0.70905284643428312</c:v>
                </c:pt>
                <c:pt idx="5979">
                  <c:v>0.69219071908884811</c:v>
                </c:pt>
                <c:pt idx="5980">
                  <c:v>0.708912259444062</c:v>
                </c:pt>
                <c:pt idx="5981">
                  <c:v>0.74794906877216305</c:v>
                </c:pt>
                <c:pt idx="5982">
                  <c:v>0.68046531863118809</c:v>
                </c:pt>
                <c:pt idx="5983">
                  <c:v>0.59033370699284982</c:v>
                </c:pt>
                <c:pt idx="5984">
                  <c:v>0.59968789775555997</c:v>
                </c:pt>
                <c:pt idx="5985">
                  <c:v>0.6117128533633942</c:v>
                </c:pt>
                <c:pt idx="5986">
                  <c:v>0.61610519515317719</c:v>
                </c:pt>
                <c:pt idx="5987">
                  <c:v>0.71142701803965502</c:v>
                </c:pt>
                <c:pt idx="5988">
                  <c:v>0.69880163176009813</c:v>
                </c:pt>
                <c:pt idx="5989">
                  <c:v>0.71473880358516406</c:v>
                </c:pt>
                <c:pt idx="5990">
                  <c:v>0.7720655098705711</c:v>
                </c:pt>
                <c:pt idx="5991">
                  <c:v>0.87775804839561611</c:v>
                </c:pt>
                <c:pt idx="5992">
                  <c:v>0.97843997174052999</c:v>
                </c:pt>
                <c:pt idx="5993">
                  <c:v>0.96772043722162815</c:v>
                </c:pt>
                <c:pt idx="5994">
                  <c:v>0.9413748000791351</c:v>
                </c:pt>
                <c:pt idx="5995">
                  <c:v>0.920910787119537</c:v>
                </c:pt>
                <c:pt idx="5996">
                  <c:v>0.89246208939794769</c:v>
                </c:pt>
                <c:pt idx="5997">
                  <c:v>0.8124631933618689</c:v>
                </c:pt>
                <c:pt idx="5998">
                  <c:v>0.68597553746617324</c:v>
                </c:pt>
                <c:pt idx="5999">
                  <c:v>0.57152881887121998</c:v>
                </c:pt>
                <c:pt idx="6000">
                  <c:v>0.54093859377393194</c:v>
                </c:pt>
                <c:pt idx="6001">
                  <c:v>0.4675449138834441</c:v>
                </c:pt>
                <c:pt idx="6002">
                  <c:v>0.41463851285022701</c:v>
                </c:pt>
                <c:pt idx="6003">
                  <c:v>0.33953715101299298</c:v>
                </c:pt>
                <c:pt idx="6004">
                  <c:v>0.29505247031344911</c:v>
                </c:pt>
                <c:pt idx="6005">
                  <c:v>0.23837599049608599</c:v>
                </c:pt>
                <c:pt idx="6006">
                  <c:v>0.23194557947681799</c:v>
                </c:pt>
                <c:pt idx="6007">
                  <c:v>0.25920845175012797</c:v>
                </c:pt>
                <c:pt idx="6008">
                  <c:v>0.22135394256301597</c:v>
                </c:pt>
                <c:pt idx="6009">
                  <c:v>0.15999692472385399</c:v>
                </c:pt>
                <c:pt idx="6010">
                  <c:v>0.12052854313101903</c:v>
                </c:pt>
                <c:pt idx="6011">
                  <c:v>0.11758660675156002</c:v>
                </c:pt>
                <c:pt idx="6012">
                  <c:v>0.15248409948296607</c:v>
                </c:pt>
                <c:pt idx="6013">
                  <c:v>0.22417987422560695</c:v>
                </c:pt>
                <c:pt idx="6014">
                  <c:v>0.31081187221047812</c:v>
                </c:pt>
                <c:pt idx="6015">
                  <c:v>0.39264378354036206</c:v>
                </c:pt>
                <c:pt idx="6016">
                  <c:v>0.46844217838280011</c:v>
                </c:pt>
                <c:pt idx="6017">
                  <c:v>0.51134986724495501</c:v>
                </c:pt>
                <c:pt idx="6018">
                  <c:v>0.56107417326166498</c:v>
                </c:pt>
                <c:pt idx="6019">
                  <c:v>0.57078940134707512</c:v>
                </c:pt>
                <c:pt idx="6020">
                  <c:v>0.5574340777952439</c:v>
                </c:pt>
                <c:pt idx="6021">
                  <c:v>0.49884102296202104</c:v>
                </c:pt>
                <c:pt idx="6022">
                  <c:v>0.41446923200830199</c:v>
                </c:pt>
                <c:pt idx="6023">
                  <c:v>0.33036592118593311</c:v>
                </c:pt>
                <c:pt idx="6024">
                  <c:v>0.25415073502362401</c:v>
                </c:pt>
                <c:pt idx="6025">
                  <c:v>0.18455087103664</c:v>
                </c:pt>
                <c:pt idx="6026">
                  <c:v>0.12937680810041097</c:v>
                </c:pt>
                <c:pt idx="6027">
                  <c:v>0.102894867407491</c:v>
                </c:pt>
                <c:pt idx="6028">
                  <c:v>8.258981000301488E-2</c:v>
                </c:pt>
                <c:pt idx="6029">
                  <c:v>6.773483059542082E-2</c:v>
                </c:pt>
                <c:pt idx="6030">
                  <c:v>8.5010424688454198E-2</c:v>
                </c:pt>
                <c:pt idx="6031">
                  <c:v>8.6638117014830013E-2</c:v>
                </c:pt>
                <c:pt idx="6032">
                  <c:v>9.1403297171405981E-2</c:v>
                </c:pt>
                <c:pt idx="6033">
                  <c:v>8.2996017473617498E-2</c:v>
                </c:pt>
                <c:pt idx="6034">
                  <c:v>7.5892283148735529E-2</c:v>
                </c:pt>
                <c:pt idx="6035">
                  <c:v>8.5364656734404798E-2</c:v>
                </c:pt>
                <c:pt idx="6036">
                  <c:v>0.12880481991814594</c:v>
                </c:pt>
                <c:pt idx="6037">
                  <c:v>0.20329853304861101</c:v>
                </c:pt>
                <c:pt idx="6038">
                  <c:v>0.35555060800082805</c:v>
                </c:pt>
                <c:pt idx="6039">
                  <c:v>0.54232541992719807</c:v>
                </c:pt>
                <c:pt idx="6040">
                  <c:v>0.65995253707104995</c:v>
                </c:pt>
                <c:pt idx="6041">
                  <c:v>0.7185986427014821</c:v>
                </c:pt>
                <c:pt idx="6042">
                  <c:v>0.78594561827268328</c:v>
                </c:pt>
                <c:pt idx="6043">
                  <c:v>0.80754627218451513</c:v>
                </c:pt>
                <c:pt idx="6044">
                  <c:v>0.86212271898085902</c:v>
                </c:pt>
                <c:pt idx="6045">
                  <c:v>0.88655445165647695</c:v>
                </c:pt>
                <c:pt idx="6046">
                  <c:v>0.89803476757174094</c:v>
                </c:pt>
                <c:pt idx="6047">
                  <c:v>0.86411772608843507</c:v>
                </c:pt>
                <c:pt idx="6048">
                  <c:v>0.75675060617775514</c:v>
                </c:pt>
                <c:pt idx="6049">
                  <c:v>0.66486495958358127</c:v>
                </c:pt>
                <c:pt idx="6050">
                  <c:v>0.66231493969781907</c:v>
                </c:pt>
                <c:pt idx="6051">
                  <c:v>0.64408601013619116</c:v>
                </c:pt>
                <c:pt idx="6052">
                  <c:v>0.69687560504955115</c:v>
                </c:pt>
                <c:pt idx="6053">
                  <c:v>0.70215096012359113</c:v>
                </c:pt>
                <c:pt idx="6054">
                  <c:v>0.68913648241006398</c:v>
                </c:pt>
                <c:pt idx="6055">
                  <c:v>0.58130101058342809</c:v>
                </c:pt>
                <c:pt idx="6056">
                  <c:v>0.52906934317688403</c:v>
                </c:pt>
                <c:pt idx="6057">
                  <c:v>0.43844336392865013</c:v>
                </c:pt>
                <c:pt idx="6058">
                  <c:v>0.28631359683716506</c:v>
                </c:pt>
                <c:pt idx="6059">
                  <c:v>0.25248650023780211</c:v>
                </c:pt>
                <c:pt idx="6060">
                  <c:v>0.34991299178989915</c:v>
                </c:pt>
                <c:pt idx="6061">
                  <c:v>0.46861030996703107</c:v>
                </c:pt>
                <c:pt idx="6062">
                  <c:v>0.57608701770732784</c:v>
                </c:pt>
                <c:pt idx="6063">
                  <c:v>0.73029502175759309</c:v>
                </c:pt>
                <c:pt idx="6064">
                  <c:v>0.82749138389015497</c:v>
                </c:pt>
                <c:pt idx="6065">
                  <c:v>0.86616786117644884</c:v>
                </c:pt>
                <c:pt idx="6066">
                  <c:v>0.86728000128563698</c:v>
                </c:pt>
                <c:pt idx="6067">
                  <c:v>0.89405993225149316</c:v>
                </c:pt>
                <c:pt idx="6068">
                  <c:v>0.87405184746598019</c:v>
                </c:pt>
                <c:pt idx="6069">
                  <c:v>0.82643120546726789</c:v>
                </c:pt>
                <c:pt idx="6070">
                  <c:v>0.740138049291719</c:v>
                </c:pt>
                <c:pt idx="6071">
                  <c:v>0.70676273738561901</c:v>
                </c:pt>
                <c:pt idx="6072">
                  <c:v>0.66318456040487717</c:v>
                </c:pt>
                <c:pt idx="6073">
                  <c:v>0.64557148129653008</c:v>
                </c:pt>
                <c:pt idx="6074">
                  <c:v>0.65737450255986418</c:v>
                </c:pt>
                <c:pt idx="6075">
                  <c:v>0.64692788167167214</c:v>
                </c:pt>
                <c:pt idx="6076">
                  <c:v>0.6563307764399281</c:v>
                </c:pt>
                <c:pt idx="6077">
                  <c:v>0.68814073343842219</c:v>
                </c:pt>
                <c:pt idx="6078">
                  <c:v>0.792119860785371</c:v>
                </c:pt>
                <c:pt idx="6079">
                  <c:v>0.72037602572954096</c:v>
                </c:pt>
                <c:pt idx="6080">
                  <c:v>0.67965974260953832</c:v>
                </c:pt>
                <c:pt idx="6081">
                  <c:v>0.724011308979844</c:v>
                </c:pt>
                <c:pt idx="6082">
                  <c:v>0.71032359751314011</c:v>
                </c:pt>
                <c:pt idx="6083">
                  <c:v>0.70623257319520694</c:v>
                </c:pt>
                <c:pt idx="6084">
                  <c:v>0.704628474902951</c:v>
                </c:pt>
                <c:pt idx="6085">
                  <c:v>0.77829261468660216</c:v>
                </c:pt>
                <c:pt idx="6086">
                  <c:v>0.86582459504867515</c:v>
                </c:pt>
                <c:pt idx="6087">
                  <c:v>0.89494735153262794</c:v>
                </c:pt>
                <c:pt idx="6088">
                  <c:v>0.90492143741894615</c:v>
                </c:pt>
                <c:pt idx="6089">
                  <c:v>0.95537558942127598</c:v>
                </c:pt>
                <c:pt idx="6090">
                  <c:v>0.98840052563814884</c:v>
                </c:pt>
                <c:pt idx="6091">
                  <c:v>0.981762092185128</c:v>
                </c:pt>
                <c:pt idx="6092">
                  <c:v>0.94954943572974004</c:v>
                </c:pt>
                <c:pt idx="6093">
                  <c:v>0.87382131233035421</c:v>
                </c:pt>
                <c:pt idx="6094">
                  <c:v>0.80550695391188898</c:v>
                </c:pt>
                <c:pt idx="6095">
                  <c:v>0.70463140348584619</c:v>
                </c:pt>
                <c:pt idx="6096">
                  <c:v>0.60385996835835309</c:v>
                </c:pt>
                <c:pt idx="6097">
                  <c:v>0.49794250736056811</c:v>
                </c:pt>
                <c:pt idx="6098">
                  <c:v>0.4275623813087111</c:v>
                </c:pt>
                <c:pt idx="6099">
                  <c:v>0.3349845983913341</c:v>
                </c:pt>
                <c:pt idx="6100">
                  <c:v>0.30312748461394706</c:v>
                </c:pt>
                <c:pt idx="6101">
                  <c:v>0.25946926992470704</c:v>
                </c:pt>
                <c:pt idx="6102">
                  <c:v>0.18480745286067501</c:v>
                </c:pt>
                <c:pt idx="6103">
                  <c:v>0.121297814298388</c:v>
                </c:pt>
                <c:pt idx="6104">
                  <c:v>7.6838460579774198E-2</c:v>
                </c:pt>
                <c:pt idx="6105">
                  <c:v>5.7903437571966108E-2</c:v>
                </c:pt>
                <c:pt idx="6106">
                  <c:v>4.4556078247350007E-2</c:v>
                </c:pt>
                <c:pt idx="6107">
                  <c:v>4.0089350629259488E-2</c:v>
                </c:pt>
                <c:pt idx="6108">
                  <c:v>3.8225185313180102E-2</c:v>
                </c:pt>
                <c:pt idx="6109">
                  <c:v>3.9329112124980699E-2</c:v>
                </c:pt>
                <c:pt idx="6110">
                  <c:v>3.9821212410728314E-2</c:v>
                </c:pt>
                <c:pt idx="6111">
                  <c:v>4.0770354217482201E-2</c:v>
                </c:pt>
                <c:pt idx="6112">
                  <c:v>5.9017732114840821E-2</c:v>
                </c:pt>
                <c:pt idx="6113">
                  <c:v>8.7635098007730616E-2</c:v>
                </c:pt>
                <c:pt idx="6114">
                  <c:v>0.12479444906906503</c:v>
                </c:pt>
                <c:pt idx="6115">
                  <c:v>0.14135177704938898</c:v>
                </c:pt>
                <c:pt idx="6116">
                  <c:v>0.117051848764573</c:v>
                </c:pt>
                <c:pt idx="6117">
                  <c:v>0.10079011444290203</c:v>
                </c:pt>
                <c:pt idx="6118">
                  <c:v>7.780374096997511E-2</c:v>
                </c:pt>
                <c:pt idx="6119">
                  <c:v>7.3520378638842004E-2</c:v>
                </c:pt>
                <c:pt idx="6120">
                  <c:v>0.13360131230053499</c:v>
                </c:pt>
                <c:pt idx="6121">
                  <c:v>0.16402955313478598</c:v>
                </c:pt>
                <c:pt idx="6122">
                  <c:v>0.165241721863569</c:v>
                </c:pt>
                <c:pt idx="6123">
                  <c:v>0.16341487411866801</c:v>
                </c:pt>
                <c:pt idx="6124">
                  <c:v>0.19451186613290103</c:v>
                </c:pt>
                <c:pt idx="6125">
                  <c:v>0.22066490139915598</c:v>
                </c:pt>
                <c:pt idx="6126">
                  <c:v>0.22237900520731796</c:v>
                </c:pt>
                <c:pt idx="6127">
                  <c:v>0.22220835883872703</c:v>
                </c:pt>
                <c:pt idx="6128">
                  <c:v>0.148627056868081</c:v>
                </c:pt>
                <c:pt idx="6129">
                  <c:v>0.11071765668830498</c:v>
                </c:pt>
                <c:pt idx="6130">
                  <c:v>0.1035978172976</c:v>
                </c:pt>
                <c:pt idx="6131">
                  <c:v>0.13121457955326599</c:v>
                </c:pt>
                <c:pt idx="6132">
                  <c:v>0.13118545440896801</c:v>
                </c:pt>
                <c:pt idx="6133">
                  <c:v>0.110564293129937</c:v>
                </c:pt>
                <c:pt idx="6134">
                  <c:v>0.107471599722876</c:v>
                </c:pt>
                <c:pt idx="6135">
                  <c:v>8.8428248645649424E-2</c:v>
                </c:pt>
                <c:pt idx="6136">
                  <c:v>5.4495213597717605E-2</c:v>
                </c:pt>
                <c:pt idx="6137">
                  <c:v>2.8966570048699396E-2</c:v>
                </c:pt>
                <c:pt idx="6138">
                  <c:v>3.0559994892143401E-2</c:v>
                </c:pt>
                <c:pt idx="6139">
                  <c:v>6.3171722020146315E-2</c:v>
                </c:pt>
                <c:pt idx="6140">
                  <c:v>7.0550374315734105E-2</c:v>
                </c:pt>
                <c:pt idx="6141">
                  <c:v>9.9824548522614548E-2</c:v>
                </c:pt>
                <c:pt idx="6142">
                  <c:v>9.991901286251198E-2</c:v>
                </c:pt>
                <c:pt idx="6143">
                  <c:v>9.6356396383391718E-2</c:v>
                </c:pt>
                <c:pt idx="6144">
                  <c:v>0.11656700610060798</c:v>
                </c:pt>
                <c:pt idx="6145">
                  <c:v>0.11172860389292</c:v>
                </c:pt>
                <c:pt idx="6146">
                  <c:v>9.0953762499067226E-2</c:v>
                </c:pt>
                <c:pt idx="6147">
                  <c:v>5.2161526477462992E-2</c:v>
                </c:pt>
                <c:pt idx="6148">
                  <c:v>5.1031110527141307E-2</c:v>
                </c:pt>
                <c:pt idx="6149">
                  <c:v>0.10662020949468803</c:v>
                </c:pt>
                <c:pt idx="6150">
                  <c:v>0.20694364409540406</c:v>
                </c:pt>
                <c:pt idx="6151">
                  <c:v>0.22793344329644902</c:v>
                </c:pt>
                <c:pt idx="6152">
                  <c:v>0.20915449952495099</c:v>
                </c:pt>
                <c:pt idx="6153">
                  <c:v>0.24560658673594199</c:v>
                </c:pt>
                <c:pt idx="6154">
                  <c:v>0.42003542396993404</c:v>
                </c:pt>
                <c:pt idx="6155">
                  <c:v>0.55059749394538804</c:v>
                </c:pt>
                <c:pt idx="6156">
                  <c:v>0.61691131294563095</c:v>
                </c:pt>
                <c:pt idx="6157">
                  <c:v>0.57400667949158313</c:v>
                </c:pt>
                <c:pt idx="6158">
                  <c:v>0.63383931129263005</c:v>
                </c:pt>
                <c:pt idx="6159">
                  <c:v>0.68547771186334994</c:v>
                </c:pt>
                <c:pt idx="6160">
                  <c:v>0.74623675974841697</c:v>
                </c:pt>
                <c:pt idx="6161">
                  <c:v>0.69332368390661492</c:v>
                </c:pt>
                <c:pt idx="6162">
                  <c:v>0.63192317874876802</c:v>
                </c:pt>
                <c:pt idx="6163">
                  <c:v>0.64150024234278813</c:v>
                </c:pt>
                <c:pt idx="6164">
                  <c:v>0.58274609461663884</c:v>
                </c:pt>
                <c:pt idx="6165">
                  <c:v>0.45208264695858008</c:v>
                </c:pt>
                <c:pt idx="6166">
                  <c:v>0.35331258463526011</c:v>
                </c:pt>
                <c:pt idx="6167">
                  <c:v>0.3107235316026411</c:v>
                </c:pt>
                <c:pt idx="6168">
                  <c:v>0.281947494766143</c:v>
                </c:pt>
                <c:pt idx="6169">
                  <c:v>0.26080445741708602</c:v>
                </c:pt>
                <c:pt idx="6170">
                  <c:v>0.21903919613310502</c:v>
                </c:pt>
                <c:pt idx="6171">
                  <c:v>0.14740271964241999</c:v>
                </c:pt>
                <c:pt idx="6172">
                  <c:v>0.13213025293570496</c:v>
                </c:pt>
                <c:pt idx="6173">
                  <c:v>0.15280803399531603</c:v>
                </c:pt>
                <c:pt idx="6174">
                  <c:v>0.12147799426563502</c:v>
                </c:pt>
                <c:pt idx="6175">
                  <c:v>0.10075664699001503</c:v>
                </c:pt>
                <c:pt idx="6176">
                  <c:v>6.884327207168478E-2</c:v>
                </c:pt>
                <c:pt idx="6177">
                  <c:v>4.927162617277419E-2</c:v>
                </c:pt>
                <c:pt idx="6178">
                  <c:v>4.0349617078396009E-2</c:v>
                </c:pt>
                <c:pt idx="6179">
                  <c:v>3.8464865427623805E-2</c:v>
                </c:pt>
                <c:pt idx="6180">
                  <c:v>3.84962661663803E-2</c:v>
                </c:pt>
                <c:pt idx="6181">
                  <c:v>4.1162295097782402E-2</c:v>
                </c:pt>
                <c:pt idx="6182">
                  <c:v>4.4942740563867996E-2</c:v>
                </c:pt>
                <c:pt idx="6183">
                  <c:v>4.648078103426561E-2</c:v>
                </c:pt>
                <c:pt idx="6184">
                  <c:v>5.1818290600471308E-2</c:v>
                </c:pt>
                <c:pt idx="6185">
                  <c:v>3.4362379492166799E-2</c:v>
                </c:pt>
                <c:pt idx="6186">
                  <c:v>2.2826168696065904E-2</c:v>
                </c:pt>
                <c:pt idx="6187">
                  <c:v>2.6505935075051407E-2</c:v>
                </c:pt>
                <c:pt idx="6188">
                  <c:v>3.1377808775271611E-2</c:v>
                </c:pt>
                <c:pt idx="6189">
                  <c:v>2.6071113745937406E-2</c:v>
                </c:pt>
                <c:pt idx="6190">
                  <c:v>3.0182981343093197E-2</c:v>
                </c:pt>
                <c:pt idx="6191">
                  <c:v>4.5970368550770691E-2</c:v>
                </c:pt>
                <c:pt idx="6192">
                  <c:v>7.3278865783794375E-2</c:v>
                </c:pt>
                <c:pt idx="6193">
                  <c:v>0.12043719007751499</c:v>
                </c:pt>
                <c:pt idx="6194">
                  <c:v>0.15056198706044902</c:v>
                </c:pt>
                <c:pt idx="6195">
                  <c:v>0.20204179262534602</c:v>
                </c:pt>
                <c:pt idx="6196">
                  <c:v>0.21633994729674999</c:v>
                </c:pt>
                <c:pt idx="6197">
                  <c:v>0.22141371844571001</c:v>
                </c:pt>
                <c:pt idx="6198">
                  <c:v>0.21970696844096202</c:v>
                </c:pt>
                <c:pt idx="6199">
                  <c:v>0.21050474888179502</c:v>
                </c:pt>
                <c:pt idx="6200">
                  <c:v>0.16545213450792906</c:v>
                </c:pt>
                <c:pt idx="6201">
                  <c:v>0.17848987523711199</c:v>
                </c:pt>
                <c:pt idx="6202">
                  <c:v>0.24922548896534305</c:v>
                </c:pt>
                <c:pt idx="6203">
                  <c:v>0.3682020221648431</c:v>
                </c:pt>
                <c:pt idx="6204">
                  <c:v>0.44452470789780912</c:v>
                </c:pt>
                <c:pt idx="6205">
                  <c:v>0.34079462007001099</c:v>
                </c:pt>
                <c:pt idx="6206">
                  <c:v>0.20842860275502004</c:v>
                </c:pt>
                <c:pt idx="6207">
                  <c:v>0.12841408744827104</c:v>
                </c:pt>
                <c:pt idx="6208">
                  <c:v>8.1313813487054382E-2</c:v>
                </c:pt>
                <c:pt idx="6209">
                  <c:v>0.11006532244055502</c:v>
                </c:pt>
                <c:pt idx="6210">
                  <c:v>0.15737208979469203</c:v>
                </c:pt>
                <c:pt idx="6211">
                  <c:v>0.243832957990609</c:v>
                </c:pt>
                <c:pt idx="6212">
                  <c:v>0.28463102260723194</c:v>
                </c:pt>
                <c:pt idx="6213">
                  <c:v>0.23717742787796903</c:v>
                </c:pt>
                <c:pt idx="6214">
                  <c:v>0.19381061400619401</c:v>
                </c:pt>
                <c:pt idx="6215">
                  <c:v>8.0068082034909116E-2</c:v>
                </c:pt>
                <c:pt idx="6216">
                  <c:v>7.2486546151843814E-2</c:v>
                </c:pt>
                <c:pt idx="6217">
                  <c:v>3.3306074848848191E-2</c:v>
                </c:pt>
                <c:pt idx="6218">
                  <c:v>6.1600651171476804E-2</c:v>
                </c:pt>
                <c:pt idx="6219">
                  <c:v>0.12522115240094001</c:v>
                </c:pt>
                <c:pt idx="6220">
                  <c:v>0.22985204160740103</c:v>
                </c:pt>
                <c:pt idx="6221">
                  <c:v>0.22899002979185301</c:v>
                </c:pt>
                <c:pt idx="6222">
                  <c:v>0.25883249165158101</c:v>
                </c:pt>
                <c:pt idx="6223">
                  <c:v>0.23538142055986502</c:v>
                </c:pt>
                <c:pt idx="6224">
                  <c:v>0.163852016017455</c:v>
                </c:pt>
                <c:pt idx="6225">
                  <c:v>0.111621030601442</c:v>
                </c:pt>
                <c:pt idx="6226">
                  <c:v>0.110101866888294</c:v>
                </c:pt>
                <c:pt idx="6227">
                  <c:v>0.118520056042708</c:v>
                </c:pt>
                <c:pt idx="6228">
                  <c:v>0.17564290600086399</c:v>
                </c:pt>
                <c:pt idx="6229">
                  <c:v>5.4904871598606811E-2</c:v>
                </c:pt>
                <c:pt idx="6230">
                  <c:v>4.2001790578522706E-2</c:v>
                </c:pt>
                <c:pt idx="6231">
                  <c:v>9.6762818638560913E-2</c:v>
                </c:pt>
                <c:pt idx="6232">
                  <c:v>0.22571713232266602</c:v>
                </c:pt>
                <c:pt idx="6233">
                  <c:v>0.21795795427556602</c:v>
                </c:pt>
                <c:pt idx="6234">
                  <c:v>0.20268604475751301</c:v>
                </c:pt>
                <c:pt idx="6235">
                  <c:v>0.15200061256183503</c:v>
                </c:pt>
                <c:pt idx="6236">
                  <c:v>0.19940085011221304</c:v>
                </c:pt>
                <c:pt idx="6237">
                  <c:v>0.26814633630544804</c:v>
                </c:pt>
                <c:pt idx="6238">
                  <c:v>0.36729440389401707</c:v>
                </c:pt>
                <c:pt idx="6239">
                  <c:v>0.37197192666528206</c:v>
                </c:pt>
                <c:pt idx="6240">
                  <c:v>0.3175092043244831</c:v>
                </c:pt>
                <c:pt idx="6241">
                  <c:v>0.235329511068471</c:v>
                </c:pt>
                <c:pt idx="6242">
                  <c:v>0.20873658631949102</c:v>
                </c:pt>
                <c:pt idx="6243">
                  <c:v>0.28345058759280711</c:v>
                </c:pt>
                <c:pt idx="6244">
                  <c:v>0.4700050390635</c:v>
                </c:pt>
                <c:pt idx="6245">
                  <c:v>0.82426711568400601</c:v>
                </c:pt>
                <c:pt idx="6246">
                  <c:v>0.89598266554428696</c:v>
                </c:pt>
                <c:pt idx="6247">
                  <c:v>0.84747157003154705</c:v>
                </c:pt>
                <c:pt idx="6248">
                  <c:v>0.76891214559390497</c:v>
                </c:pt>
                <c:pt idx="6249">
                  <c:v>0.6316228243589691</c:v>
                </c:pt>
                <c:pt idx="6250">
                  <c:v>0.64870869854900326</c:v>
                </c:pt>
                <c:pt idx="6251">
                  <c:v>0.64480457910854516</c:v>
                </c:pt>
                <c:pt idx="6252">
                  <c:v>0.66270534195393205</c:v>
                </c:pt>
                <c:pt idx="6253">
                  <c:v>0.66746186814062303</c:v>
                </c:pt>
                <c:pt idx="6254">
                  <c:v>0.69572457798976917</c:v>
                </c:pt>
                <c:pt idx="6255">
                  <c:v>0.75268403612288626</c:v>
                </c:pt>
                <c:pt idx="6256">
                  <c:v>0.82462050265570719</c:v>
                </c:pt>
                <c:pt idx="6257">
                  <c:v>0.80730696186444673</c:v>
                </c:pt>
                <c:pt idx="6258">
                  <c:v>0.82156102070524872</c:v>
                </c:pt>
                <c:pt idx="6259">
                  <c:v>0.84695435531021701</c:v>
                </c:pt>
                <c:pt idx="6260">
                  <c:v>0.85371644381422596</c:v>
                </c:pt>
                <c:pt idx="6261">
                  <c:v>0.87696550139336904</c:v>
                </c:pt>
                <c:pt idx="6262">
                  <c:v>0.8652964224163131</c:v>
                </c:pt>
                <c:pt idx="6263">
                  <c:v>0.7930214048953721</c:v>
                </c:pt>
                <c:pt idx="6264">
                  <c:v>0.76170012369452722</c:v>
                </c:pt>
                <c:pt idx="6265">
                  <c:v>0.77974861454358146</c:v>
                </c:pt>
                <c:pt idx="6266">
                  <c:v>0.82478607126971604</c:v>
                </c:pt>
                <c:pt idx="6267">
                  <c:v>0.80463377922982704</c:v>
                </c:pt>
                <c:pt idx="6268">
                  <c:v>0.63260195388779006</c:v>
                </c:pt>
                <c:pt idx="6269">
                  <c:v>0.51545853975952494</c:v>
                </c:pt>
                <c:pt idx="6270">
                  <c:v>0.41357121220115101</c:v>
                </c:pt>
                <c:pt idx="6271">
                  <c:v>0.32571196687488313</c:v>
                </c:pt>
                <c:pt idx="6272">
                  <c:v>0.29664196064616</c:v>
                </c:pt>
                <c:pt idx="6273">
                  <c:v>0.25877708658309895</c:v>
                </c:pt>
                <c:pt idx="6274">
                  <c:v>0.16235211054961096</c:v>
                </c:pt>
                <c:pt idx="6275">
                  <c:v>0.12060157733625503</c:v>
                </c:pt>
                <c:pt idx="6276">
                  <c:v>0.16186736507913499</c:v>
                </c:pt>
                <c:pt idx="6277">
                  <c:v>0.15483582107217003</c:v>
                </c:pt>
                <c:pt idx="6278">
                  <c:v>0.17924119087717905</c:v>
                </c:pt>
                <c:pt idx="6279">
                  <c:v>0.21436772835206599</c:v>
                </c:pt>
                <c:pt idx="6280">
                  <c:v>0.26543970004920497</c:v>
                </c:pt>
                <c:pt idx="6281">
                  <c:v>0.40598658242041308</c:v>
                </c:pt>
                <c:pt idx="6282">
                  <c:v>0.45347441859172</c:v>
                </c:pt>
                <c:pt idx="6283">
                  <c:v>0.47145890155559705</c:v>
                </c:pt>
                <c:pt idx="6284">
                  <c:v>0.48332576478065709</c:v>
                </c:pt>
                <c:pt idx="6285">
                  <c:v>0.42371323006334</c:v>
                </c:pt>
                <c:pt idx="6286">
                  <c:v>0.31951918760049908</c:v>
                </c:pt>
                <c:pt idx="6287">
                  <c:v>0.18457795291332499</c:v>
                </c:pt>
                <c:pt idx="6288">
                  <c:v>0.111697461801197</c:v>
                </c:pt>
                <c:pt idx="6289">
                  <c:v>6.8618706108970709E-2</c:v>
                </c:pt>
                <c:pt idx="6290">
                  <c:v>4.9073210182209802E-2</c:v>
                </c:pt>
                <c:pt idx="6291">
                  <c:v>2.9443495524625111E-2</c:v>
                </c:pt>
                <c:pt idx="6292">
                  <c:v>3.9663231231861502E-2</c:v>
                </c:pt>
                <c:pt idx="6293">
                  <c:v>5.6287676887853501E-2</c:v>
                </c:pt>
                <c:pt idx="6294">
                  <c:v>7.9436220981949829E-2</c:v>
                </c:pt>
                <c:pt idx="6295">
                  <c:v>0.123710052822858</c:v>
                </c:pt>
                <c:pt idx="6296">
                  <c:v>0.141878046118662</c:v>
                </c:pt>
                <c:pt idx="6297">
                  <c:v>9.8557495275687551E-2</c:v>
                </c:pt>
                <c:pt idx="6298">
                  <c:v>8.0831698553386011E-2</c:v>
                </c:pt>
                <c:pt idx="6299">
                  <c:v>7.055271596511041E-2</c:v>
                </c:pt>
                <c:pt idx="6300">
                  <c:v>5.7329791579314102E-2</c:v>
                </c:pt>
                <c:pt idx="6301">
                  <c:v>4.2311671397729615E-2</c:v>
                </c:pt>
                <c:pt idx="6302">
                  <c:v>3.9889335953404104E-2</c:v>
                </c:pt>
                <c:pt idx="6303">
                  <c:v>3.8290336833339197E-2</c:v>
                </c:pt>
                <c:pt idx="6304">
                  <c:v>3.4097993924702204E-2</c:v>
                </c:pt>
                <c:pt idx="6305">
                  <c:v>2.4071218279898107E-2</c:v>
                </c:pt>
                <c:pt idx="6306">
                  <c:v>1.7090395836616402E-2</c:v>
                </c:pt>
                <c:pt idx="6307">
                  <c:v>1.75008328379203E-2</c:v>
                </c:pt>
                <c:pt idx="6308">
                  <c:v>1.8089765972813001E-2</c:v>
                </c:pt>
                <c:pt idx="6309">
                  <c:v>2.3844353135445199E-2</c:v>
                </c:pt>
                <c:pt idx="6310">
                  <c:v>3.338238039919289E-2</c:v>
                </c:pt>
                <c:pt idx="6311">
                  <c:v>6.6658604437131994E-2</c:v>
                </c:pt>
                <c:pt idx="6312">
                  <c:v>0.12797703412214703</c:v>
                </c:pt>
                <c:pt idx="6313">
                  <c:v>0.20295525442041704</c:v>
                </c:pt>
                <c:pt idx="6314">
                  <c:v>0.25773198913129403</c:v>
                </c:pt>
                <c:pt idx="6315">
                  <c:v>0.2829885289120701</c:v>
                </c:pt>
                <c:pt idx="6316">
                  <c:v>0.28952728000322198</c:v>
                </c:pt>
                <c:pt idx="6317">
                  <c:v>0.27918319892295607</c:v>
                </c:pt>
                <c:pt idx="6318">
                  <c:v>0.286437825576081</c:v>
                </c:pt>
                <c:pt idx="6319">
                  <c:v>0.33395883713353808</c:v>
                </c:pt>
                <c:pt idx="6320">
                  <c:v>0.27317126520853002</c:v>
                </c:pt>
                <c:pt idx="6321">
                  <c:v>0.31737489848745509</c:v>
                </c:pt>
                <c:pt idx="6322">
                  <c:v>0.47260170035431798</c:v>
                </c:pt>
                <c:pt idx="6323">
                  <c:v>0.50160859228252608</c:v>
                </c:pt>
                <c:pt idx="6324">
                  <c:v>0.44558270541604506</c:v>
                </c:pt>
                <c:pt idx="6325">
                  <c:v>0.44610668807384107</c:v>
                </c:pt>
                <c:pt idx="6326">
                  <c:v>0.48887486605868014</c:v>
                </c:pt>
                <c:pt idx="6327">
                  <c:v>0.46187513857722101</c:v>
                </c:pt>
                <c:pt idx="6328">
                  <c:v>0.42550254478855698</c:v>
                </c:pt>
                <c:pt idx="6329">
                  <c:v>0.38616960731337507</c:v>
                </c:pt>
                <c:pt idx="6330">
                  <c:v>0.33277215861090997</c:v>
                </c:pt>
                <c:pt idx="6331">
                  <c:v>0.318143245510219</c:v>
                </c:pt>
                <c:pt idx="6332">
                  <c:v>0.25922645437947506</c:v>
                </c:pt>
                <c:pt idx="6333">
                  <c:v>0.23566633875897203</c:v>
                </c:pt>
                <c:pt idx="6334">
                  <c:v>0.193866907328722</c:v>
                </c:pt>
                <c:pt idx="6335">
                  <c:v>0.18888608952017105</c:v>
                </c:pt>
                <c:pt idx="6336">
                  <c:v>0.14426990432863601</c:v>
                </c:pt>
                <c:pt idx="6337">
                  <c:v>0.13830546081769704</c:v>
                </c:pt>
                <c:pt idx="6338">
                  <c:v>0.10624916654453602</c:v>
                </c:pt>
                <c:pt idx="6339">
                  <c:v>4.9386503007085414E-2</c:v>
                </c:pt>
                <c:pt idx="6340">
                  <c:v>3.8812235739542102E-2</c:v>
                </c:pt>
                <c:pt idx="6341">
                  <c:v>3.8237023164365801E-2</c:v>
                </c:pt>
                <c:pt idx="6342">
                  <c:v>3.5598503609627803E-2</c:v>
                </c:pt>
                <c:pt idx="6343">
                  <c:v>2.1495943213425506E-2</c:v>
                </c:pt>
                <c:pt idx="6344">
                  <c:v>2.3565619124526503E-2</c:v>
                </c:pt>
                <c:pt idx="6345">
                  <c:v>3.4235137461341117E-2</c:v>
                </c:pt>
                <c:pt idx="6346">
                  <c:v>6.9049278254037214E-2</c:v>
                </c:pt>
                <c:pt idx="6347">
                  <c:v>9.5537578407530813E-2</c:v>
                </c:pt>
                <c:pt idx="6348">
                  <c:v>9.6680840651500205E-2</c:v>
                </c:pt>
                <c:pt idx="6349">
                  <c:v>0.16353426648278899</c:v>
                </c:pt>
                <c:pt idx="6350">
                  <c:v>0.24231915451320202</c:v>
                </c:pt>
                <c:pt idx="6351">
                  <c:v>0.245837845148555</c:v>
                </c:pt>
                <c:pt idx="6352">
                  <c:v>0.27011444900721898</c:v>
                </c:pt>
                <c:pt idx="6353">
                  <c:v>0.29852971229447911</c:v>
                </c:pt>
                <c:pt idx="6354">
                  <c:v>0.35268301473779201</c:v>
                </c:pt>
                <c:pt idx="6355">
                  <c:v>0.37650795215283106</c:v>
                </c:pt>
                <c:pt idx="6356">
                  <c:v>0.36596131766138601</c:v>
                </c:pt>
                <c:pt idx="6357">
                  <c:v>0.26875993941006893</c:v>
                </c:pt>
                <c:pt idx="6358">
                  <c:v>0.165523470662674</c:v>
                </c:pt>
                <c:pt idx="6359">
                  <c:v>0.11516383225990499</c:v>
                </c:pt>
                <c:pt idx="6360">
                  <c:v>0.113030710321377</c:v>
                </c:pt>
                <c:pt idx="6361">
                  <c:v>0.10538313947599702</c:v>
                </c:pt>
                <c:pt idx="6362">
                  <c:v>0.10599606587804902</c:v>
                </c:pt>
                <c:pt idx="6363">
                  <c:v>0.12622024098271101</c:v>
                </c:pt>
                <c:pt idx="6364">
                  <c:v>0.14131781929991497</c:v>
                </c:pt>
                <c:pt idx="6365">
                  <c:v>0.12476438517034301</c:v>
                </c:pt>
                <c:pt idx="6366">
                  <c:v>0.12074117544222003</c:v>
                </c:pt>
                <c:pt idx="6367">
                  <c:v>0.10069044375115803</c:v>
                </c:pt>
                <c:pt idx="6368">
                  <c:v>6.8818620348420317E-2</c:v>
                </c:pt>
                <c:pt idx="6369">
                  <c:v>3.507820861288001E-2</c:v>
                </c:pt>
                <c:pt idx="6370">
                  <c:v>2.5949564639549397E-2</c:v>
                </c:pt>
                <c:pt idx="6371">
                  <c:v>2.8165008395776799E-2</c:v>
                </c:pt>
                <c:pt idx="6372">
                  <c:v>3.6278307487812113E-2</c:v>
                </c:pt>
                <c:pt idx="6373">
                  <c:v>3.9964825960148803E-2</c:v>
                </c:pt>
                <c:pt idx="6374">
                  <c:v>3.9956091108910997E-2</c:v>
                </c:pt>
                <c:pt idx="6375">
                  <c:v>3.9567490276976897E-2</c:v>
                </c:pt>
                <c:pt idx="6376">
                  <c:v>3.5512410755675509E-2</c:v>
                </c:pt>
                <c:pt idx="6377">
                  <c:v>2.6149187920002703E-2</c:v>
                </c:pt>
                <c:pt idx="6378">
                  <c:v>2.0873022742029207E-2</c:v>
                </c:pt>
                <c:pt idx="6379">
                  <c:v>1.9563193190926004E-2</c:v>
                </c:pt>
                <c:pt idx="6380">
                  <c:v>2.0897030003287104E-2</c:v>
                </c:pt>
                <c:pt idx="6381">
                  <c:v>1.6795660075515303E-2</c:v>
                </c:pt>
                <c:pt idx="6382">
                  <c:v>1.7511508539118405E-2</c:v>
                </c:pt>
                <c:pt idx="6383">
                  <c:v>2.3083915880549911E-2</c:v>
                </c:pt>
                <c:pt idx="6384">
                  <c:v>4.74779753011789E-2</c:v>
                </c:pt>
                <c:pt idx="6385">
                  <c:v>5.4840446383220498E-2</c:v>
                </c:pt>
                <c:pt idx="6386">
                  <c:v>5.0952875239289493E-2</c:v>
                </c:pt>
                <c:pt idx="6387">
                  <c:v>5.5095753675146998E-2</c:v>
                </c:pt>
                <c:pt idx="6388">
                  <c:v>5.1993318065248803E-2</c:v>
                </c:pt>
                <c:pt idx="6389">
                  <c:v>4.8092826142205509E-2</c:v>
                </c:pt>
                <c:pt idx="6390">
                  <c:v>2.2891624731082597E-2</c:v>
                </c:pt>
                <c:pt idx="6391">
                  <c:v>1.6786480848555104E-2</c:v>
                </c:pt>
                <c:pt idx="6392">
                  <c:v>2.36885457937989E-2</c:v>
                </c:pt>
                <c:pt idx="6393">
                  <c:v>3.6292492932300503E-2</c:v>
                </c:pt>
                <c:pt idx="6394">
                  <c:v>4.5232047964599495E-2</c:v>
                </c:pt>
                <c:pt idx="6395">
                  <c:v>9.335733029103653E-2</c:v>
                </c:pt>
                <c:pt idx="6396">
                  <c:v>0.21565474510070801</c:v>
                </c:pt>
                <c:pt idx="6397">
                  <c:v>0.33875024769091205</c:v>
                </c:pt>
                <c:pt idx="6398">
                  <c:v>0.44344889719215214</c:v>
                </c:pt>
                <c:pt idx="6399">
                  <c:v>0.61169507257806932</c:v>
                </c:pt>
                <c:pt idx="6400">
                  <c:v>0.74637249477981404</c:v>
                </c:pt>
                <c:pt idx="6401">
                  <c:v>0.817672147229624</c:v>
                </c:pt>
                <c:pt idx="6402">
                  <c:v>0.82225762881337605</c:v>
                </c:pt>
                <c:pt idx="6403">
                  <c:v>0.80731194083523983</c:v>
                </c:pt>
                <c:pt idx="6404">
                  <c:v>0.81214978275748995</c:v>
                </c:pt>
                <c:pt idx="6405">
                  <c:v>0.76294401932542721</c:v>
                </c:pt>
                <c:pt idx="6406">
                  <c:v>0.81206889319106401</c:v>
                </c:pt>
                <c:pt idx="6407">
                  <c:v>0.86654146132630105</c:v>
                </c:pt>
                <c:pt idx="6408">
                  <c:v>0.85560391638342626</c:v>
                </c:pt>
                <c:pt idx="6409">
                  <c:v>0.81851173979220682</c:v>
                </c:pt>
                <c:pt idx="6410">
                  <c:v>0.7586485078377091</c:v>
                </c:pt>
                <c:pt idx="6411">
                  <c:v>0.75890065158324116</c:v>
                </c:pt>
                <c:pt idx="6412">
                  <c:v>0.74507526747550024</c:v>
                </c:pt>
                <c:pt idx="6413">
                  <c:v>0.73519293866758806</c:v>
                </c:pt>
                <c:pt idx="6414">
                  <c:v>0.80843864854665992</c:v>
                </c:pt>
                <c:pt idx="6415">
                  <c:v>0.80305915914441695</c:v>
                </c:pt>
                <c:pt idx="6416">
                  <c:v>0.61546970625917918</c:v>
                </c:pt>
                <c:pt idx="6417">
                  <c:v>0.57015417194097484</c:v>
                </c:pt>
                <c:pt idx="6418">
                  <c:v>0.59307447548906</c:v>
                </c:pt>
                <c:pt idx="6419">
                  <c:v>0.59101050168979796</c:v>
                </c:pt>
                <c:pt idx="6420">
                  <c:v>0.53530087999192189</c:v>
                </c:pt>
                <c:pt idx="6421">
                  <c:v>0.56825685435570417</c:v>
                </c:pt>
                <c:pt idx="6422">
                  <c:v>0.60569902716383717</c:v>
                </c:pt>
                <c:pt idx="6423">
                  <c:v>0.68450068979135381</c:v>
                </c:pt>
                <c:pt idx="6424">
                  <c:v>0.7491943663818541</c:v>
                </c:pt>
                <c:pt idx="6425">
                  <c:v>0.71691900186855895</c:v>
                </c:pt>
                <c:pt idx="6426">
                  <c:v>0.71546894144409001</c:v>
                </c:pt>
                <c:pt idx="6427">
                  <c:v>0.64521581660020122</c:v>
                </c:pt>
                <c:pt idx="6428">
                  <c:v>0.58312719242757205</c:v>
                </c:pt>
                <c:pt idx="6429">
                  <c:v>0.57272975464115206</c:v>
                </c:pt>
                <c:pt idx="6430">
                  <c:v>0.57961603546533402</c:v>
                </c:pt>
                <c:pt idx="6431">
                  <c:v>0.55966546798957106</c:v>
                </c:pt>
                <c:pt idx="6432">
                  <c:v>0.51678631471025782</c:v>
                </c:pt>
                <c:pt idx="6433">
                  <c:v>0.48109720583701204</c:v>
                </c:pt>
                <c:pt idx="6434">
                  <c:v>0.47628732671582602</c:v>
                </c:pt>
                <c:pt idx="6435">
                  <c:v>0.51521436823574285</c:v>
                </c:pt>
                <c:pt idx="6436">
                  <c:v>0.5964271324776379</c:v>
                </c:pt>
                <c:pt idx="6437">
                  <c:v>0.57232731466251507</c:v>
                </c:pt>
                <c:pt idx="6438">
                  <c:v>0.52462578627649614</c:v>
                </c:pt>
                <c:pt idx="6439">
                  <c:v>0.40866515264229503</c:v>
                </c:pt>
                <c:pt idx="6440">
                  <c:v>0.40756634791230106</c:v>
                </c:pt>
                <c:pt idx="6441">
                  <c:v>0.44737299113847212</c:v>
                </c:pt>
                <c:pt idx="6442">
                  <c:v>0.55328285999846094</c:v>
                </c:pt>
                <c:pt idx="6443">
                  <c:v>0.67977898929905911</c:v>
                </c:pt>
                <c:pt idx="6444">
                  <c:v>0.72023049309234899</c:v>
                </c:pt>
                <c:pt idx="6445">
                  <c:v>0.79326613954358305</c:v>
                </c:pt>
                <c:pt idx="6446">
                  <c:v>0.86528799048870408</c:v>
                </c:pt>
                <c:pt idx="6447">
                  <c:v>0.8911666201939149</c:v>
                </c:pt>
                <c:pt idx="6448">
                  <c:v>0.93545500862326603</c:v>
                </c:pt>
                <c:pt idx="6449">
                  <c:v>0.91039187125933807</c:v>
                </c:pt>
                <c:pt idx="6450">
                  <c:v>0.82723523871890503</c:v>
                </c:pt>
                <c:pt idx="6451">
                  <c:v>0.83614408251326711</c:v>
                </c:pt>
                <c:pt idx="6452">
                  <c:v>0.85300448915367011</c:v>
                </c:pt>
                <c:pt idx="6453">
                  <c:v>0.83837081814825509</c:v>
                </c:pt>
                <c:pt idx="6454">
                  <c:v>0.72985653574033293</c:v>
                </c:pt>
                <c:pt idx="6455">
                  <c:v>0.66675209224921406</c:v>
                </c:pt>
                <c:pt idx="6456">
                  <c:v>0.75568274419186499</c:v>
                </c:pt>
                <c:pt idx="6457">
                  <c:v>0.78257921338670711</c:v>
                </c:pt>
                <c:pt idx="6458">
                  <c:v>0.78839296483325583</c:v>
                </c:pt>
                <c:pt idx="6459">
                  <c:v>0.75578043746933621</c:v>
                </c:pt>
                <c:pt idx="6460">
                  <c:v>0.76637820342077723</c:v>
                </c:pt>
                <c:pt idx="6461">
                  <c:v>0.82175014113481004</c:v>
                </c:pt>
                <c:pt idx="6462">
                  <c:v>0.72296988936723494</c:v>
                </c:pt>
                <c:pt idx="6463">
                  <c:v>0.63832875597850613</c:v>
                </c:pt>
                <c:pt idx="6464">
                  <c:v>0.63298393109845208</c:v>
                </c:pt>
                <c:pt idx="6465">
                  <c:v>0.71735118030231992</c:v>
                </c:pt>
                <c:pt idx="6466">
                  <c:v>0.75091996794179094</c:v>
                </c:pt>
                <c:pt idx="6467">
                  <c:v>0.71498496445355708</c:v>
                </c:pt>
                <c:pt idx="6468">
                  <c:v>0.82916132880256388</c:v>
                </c:pt>
                <c:pt idx="6469">
                  <c:v>0.88659395122966089</c:v>
                </c:pt>
                <c:pt idx="6470">
                  <c:v>0.8851844550526079</c:v>
                </c:pt>
                <c:pt idx="6471">
                  <c:v>0.89241636987082862</c:v>
                </c:pt>
                <c:pt idx="6472">
                  <c:v>0.86693707377194096</c:v>
                </c:pt>
                <c:pt idx="6473">
                  <c:v>0.78636626443297486</c:v>
                </c:pt>
                <c:pt idx="6474">
                  <c:v>0.64670382867091314</c:v>
                </c:pt>
                <c:pt idx="6475">
                  <c:v>0.5418094552186421</c:v>
                </c:pt>
                <c:pt idx="6476">
                  <c:v>0.53560314478632387</c:v>
                </c:pt>
                <c:pt idx="6477">
                  <c:v>0.52637171910341407</c:v>
                </c:pt>
                <c:pt idx="6478">
                  <c:v>0.47690886749421013</c:v>
                </c:pt>
                <c:pt idx="6479">
                  <c:v>0.35395939366329005</c:v>
                </c:pt>
                <c:pt idx="6480">
                  <c:v>0.29386067363063612</c:v>
                </c:pt>
                <c:pt idx="6481">
                  <c:v>0.40496503621145102</c:v>
                </c:pt>
                <c:pt idx="6482">
                  <c:v>0.3398016979818741</c:v>
                </c:pt>
                <c:pt idx="6483">
                  <c:v>0.198478894858546</c:v>
                </c:pt>
                <c:pt idx="6484">
                  <c:v>0.21654797821644403</c:v>
                </c:pt>
                <c:pt idx="6485">
                  <c:v>0.24809960602538203</c:v>
                </c:pt>
                <c:pt idx="6486">
                  <c:v>0.23326325716855001</c:v>
                </c:pt>
                <c:pt idx="6487">
                  <c:v>0.18398004751834504</c:v>
                </c:pt>
                <c:pt idx="6488">
                  <c:v>0.10756027673456202</c:v>
                </c:pt>
                <c:pt idx="6489">
                  <c:v>4.5489510583934495E-2</c:v>
                </c:pt>
                <c:pt idx="6490">
                  <c:v>5.5547662629524097E-2</c:v>
                </c:pt>
                <c:pt idx="6491">
                  <c:v>4.8526390811946915E-2</c:v>
                </c:pt>
                <c:pt idx="6492">
                  <c:v>6.3644858367399693E-2</c:v>
                </c:pt>
                <c:pt idx="6493">
                  <c:v>6.1726571877505215E-2</c:v>
                </c:pt>
                <c:pt idx="6494">
                  <c:v>7.5695864228971219E-2</c:v>
                </c:pt>
                <c:pt idx="6495">
                  <c:v>8.6024658211706295E-2</c:v>
                </c:pt>
                <c:pt idx="6496">
                  <c:v>6.6203602862386399E-2</c:v>
                </c:pt>
                <c:pt idx="6497">
                  <c:v>6.0049079786094889E-2</c:v>
                </c:pt>
                <c:pt idx="6498">
                  <c:v>8.5147537579554497E-2</c:v>
                </c:pt>
                <c:pt idx="6499">
                  <c:v>0.19829081352117903</c:v>
                </c:pt>
                <c:pt idx="6500">
                  <c:v>0.38449780112205512</c:v>
                </c:pt>
                <c:pt idx="6501">
                  <c:v>0.50540137488685588</c:v>
                </c:pt>
                <c:pt idx="6502">
                  <c:v>0.55673281181306</c:v>
                </c:pt>
                <c:pt idx="6503">
                  <c:v>0.55965390900770684</c:v>
                </c:pt>
                <c:pt idx="6504">
                  <c:v>0.50174887432665705</c:v>
                </c:pt>
                <c:pt idx="6505">
                  <c:v>0.46419160622840699</c:v>
                </c:pt>
                <c:pt idx="6506">
                  <c:v>0.47085216738301711</c:v>
                </c:pt>
                <c:pt idx="6507">
                  <c:v>0.42619924013728699</c:v>
                </c:pt>
                <c:pt idx="6508">
                  <c:v>0.3769941869802691</c:v>
                </c:pt>
                <c:pt idx="6509">
                  <c:v>0.3191062771905111</c:v>
                </c:pt>
                <c:pt idx="6510">
                  <c:v>0.31106225371849106</c:v>
                </c:pt>
                <c:pt idx="6511">
                  <c:v>0.29425854762258302</c:v>
                </c:pt>
                <c:pt idx="6512">
                  <c:v>0.33961661905644513</c:v>
                </c:pt>
                <c:pt idx="6513">
                  <c:v>0.33780736234973513</c:v>
                </c:pt>
                <c:pt idx="6514">
                  <c:v>0.32724757634351798</c:v>
                </c:pt>
                <c:pt idx="6515">
                  <c:v>0.29281748163443111</c:v>
                </c:pt>
                <c:pt idx="6516">
                  <c:v>0.41952652841751198</c:v>
                </c:pt>
                <c:pt idx="6517">
                  <c:v>0.43643056071332997</c:v>
                </c:pt>
                <c:pt idx="6518">
                  <c:v>0.43122788652674504</c:v>
                </c:pt>
                <c:pt idx="6519">
                  <c:v>0.34656542911655502</c:v>
                </c:pt>
                <c:pt idx="6520">
                  <c:v>0.39486431635489017</c:v>
                </c:pt>
                <c:pt idx="6521">
                  <c:v>0.47580638787250312</c:v>
                </c:pt>
                <c:pt idx="6522">
                  <c:v>0.56321389216340012</c:v>
                </c:pt>
                <c:pt idx="6523">
                  <c:v>0.60991818518732888</c:v>
                </c:pt>
                <c:pt idx="6524">
                  <c:v>0.61420241229681716</c:v>
                </c:pt>
                <c:pt idx="6525">
                  <c:v>0.64574595873682716</c:v>
                </c:pt>
                <c:pt idx="6526">
                  <c:v>0.60927106781133999</c:v>
                </c:pt>
                <c:pt idx="6527">
                  <c:v>0.5560585043631241</c:v>
                </c:pt>
                <c:pt idx="6528">
                  <c:v>0.50872634064911904</c:v>
                </c:pt>
                <c:pt idx="6529">
                  <c:v>0.51039256733306293</c:v>
                </c:pt>
                <c:pt idx="6530">
                  <c:v>0.48906640360004611</c:v>
                </c:pt>
                <c:pt idx="6531">
                  <c:v>0.47819485000725898</c:v>
                </c:pt>
                <c:pt idx="6532">
                  <c:v>0.45038975026772204</c:v>
                </c:pt>
                <c:pt idx="6533">
                  <c:v>0.50206782330002198</c:v>
                </c:pt>
                <c:pt idx="6534">
                  <c:v>0.53761376245821901</c:v>
                </c:pt>
                <c:pt idx="6535">
                  <c:v>0.55767586768225308</c:v>
                </c:pt>
                <c:pt idx="6536">
                  <c:v>0.50010903175405996</c:v>
                </c:pt>
                <c:pt idx="6537">
                  <c:v>0.537277675949282</c:v>
                </c:pt>
                <c:pt idx="6538">
                  <c:v>0.7120990330639142</c:v>
                </c:pt>
                <c:pt idx="6539">
                  <c:v>0.75272856805285204</c:v>
                </c:pt>
                <c:pt idx="6540">
                  <c:v>0.77307253382391805</c:v>
                </c:pt>
                <c:pt idx="6541">
                  <c:v>0.78899161461201606</c:v>
                </c:pt>
                <c:pt idx="6542">
                  <c:v>0.75585547529132313</c:v>
                </c:pt>
                <c:pt idx="6543">
                  <c:v>0.70236708905456591</c:v>
                </c:pt>
                <c:pt idx="6544">
                  <c:v>0.59402125812056417</c:v>
                </c:pt>
                <c:pt idx="6545">
                  <c:v>0.53749337029605693</c:v>
                </c:pt>
                <c:pt idx="6546">
                  <c:v>0.52287885316107119</c:v>
                </c:pt>
                <c:pt idx="6547">
                  <c:v>0.51598368511496373</c:v>
                </c:pt>
                <c:pt idx="6548">
                  <c:v>0.57964946044008325</c:v>
                </c:pt>
                <c:pt idx="6549">
                  <c:v>0.60551603691107003</c:v>
                </c:pt>
                <c:pt idx="6550">
                  <c:v>0.60232380747726999</c:v>
                </c:pt>
                <c:pt idx="6551">
                  <c:v>0.59296282620880703</c:v>
                </c:pt>
                <c:pt idx="6552">
                  <c:v>0.59697537042812809</c:v>
                </c:pt>
                <c:pt idx="6553">
                  <c:v>0.56350068929323294</c:v>
                </c:pt>
                <c:pt idx="6554">
                  <c:v>0.57305353234774603</c:v>
                </c:pt>
                <c:pt idx="6555">
                  <c:v>0.6272467733501732</c:v>
                </c:pt>
                <c:pt idx="6556">
                  <c:v>0.62042436629123998</c:v>
                </c:pt>
                <c:pt idx="6557">
                  <c:v>0.56113755953714584</c:v>
                </c:pt>
                <c:pt idx="6558">
                  <c:v>0.57758984854172601</c:v>
                </c:pt>
                <c:pt idx="6559">
                  <c:v>0.52471247494676987</c:v>
                </c:pt>
                <c:pt idx="6560">
                  <c:v>0.48068573684909105</c:v>
                </c:pt>
                <c:pt idx="6561">
                  <c:v>0.53062462536021604</c:v>
                </c:pt>
                <c:pt idx="6562">
                  <c:v>0.57645490888225681</c:v>
                </c:pt>
                <c:pt idx="6563">
                  <c:v>0.55892434301835103</c:v>
                </c:pt>
                <c:pt idx="6564">
                  <c:v>0.55497684309443795</c:v>
                </c:pt>
                <c:pt idx="6565">
                  <c:v>0.47792563181411707</c:v>
                </c:pt>
                <c:pt idx="6566">
                  <c:v>0.44675527651217994</c:v>
                </c:pt>
                <c:pt idx="6567">
                  <c:v>0.41824153994296598</c:v>
                </c:pt>
                <c:pt idx="6568">
                  <c:v>0.34765384664120896</c:v>
                </c:pt>
                <c:pt idx="6569">
                  <c:v>0.19454473316861001</c:v>
                </c:pt>
                <c:pt idx="6570">
                  <c:v>0.21779482834773903</c:v>
                </c:pt>
                <c:pt idx="6571">
                  <c:v>9.551505774882782E-2</c:v>
                </c:pt>
                <c:pt idx="6572">
                  <c:v>5.6152559116721505E-2</c:v>
                </c:pt>
                <c:pt idx="6573">
                  <c:v>0.16324024737210602</c:v>
                </c:pt>
                <c:pt idx="6574">
                  <c:v>0.22445077380474698</c:v>
                </c:pt>
                <c:pt idx="6575">
                  <c:v>0.26250431051283801</c:v>
                </c:pt>
                <c:pt idx="6576">
                  <c:v>0.20933883095452899</c:v>
                </c:pt>
                <c:pt idx="6577">
                  <c:v>0.22663176399575694</c:v>
                </c:pt>
                <c:pt idx="6578">
                  <c:v>0.22290653426735699</c:v>
                </c:pt>
                <c:pt idx="6579">
                  <c:v>0.26899938655448402</c:v>
                </c:pt>
                <c:pt idx="6580">
                  <c:v>0.29438396585162013</c:v>
                </c:pt>
                <c:pt idx="6581">
                  <c:v>0.24975484472187004</c:v>
                </c:pt>
                <c:pt idx="6582">
                  <c:v>0.27157536518602005</c:v>
                </c:pt>
                <c:pt idx="6583">
                  <c:v>0.31118006908150303</c:v>
                </c:pt>
                <c:pt idx="6584">
                  <c:v>0.31156654289204311</c:v>
                </c:pt>
                <c:pt idx="6585">
                  <c:v>0.26894471796154407</c:v>
                </c:pt>
                <c:pt idx="6586">
                  <c:v>0.21538910303747402</c:v>
                </c:pt>
                <c:pt idx="6587">
                  <c:v>0.19724149931280002</c:v>
                </c:pt>
                <c:pt idx="6588">
                  <c:v>0.19136750186609003</c:v>
                </c:pt>
                <c:pt idx="6589">
                  <c:v>0.19992496644189903</c:v>
                </c:pt>
                <c:pt idx="6590">
                  <c:v>0.23548035301918099</c:v>
                </c:pt>
                <c:pt idx="6591">
                  <c:v>0.23543755413986703</c:v>
                </c:pt>
                <c:pt idx="6592">
                  <c:v>0.20196892781898601</c:v>
                </c:pt>
                <c:pt idx="6593">
                  <c:v>0.12588634333224599</c:v>
                </c:pt>
                <c:pt idx="6594">
                  <c:v>0.10440223608085902</c:v>
                </c:pt>
                <c:pt idx="6595">
                  <c:v>7.9564934899572726E-2</c:v>
                </c:pt>
                <c:pt idx="6596">
                  <c:v>7.5239061540290197E-2</c:v>
                </c:pt>
                <c:pt idx="6597">
                  <c:v>0.11324372499204099</c:v>
                </c:pt>
                <c:pt idx="6598">
                  <c:v>8.7426669785456809E-2</c:v>
                </c:pt>
                <c:pt idx="6599">
                  <c:v>7.2127463908034914E-2</c:v>
                </c:pt>
                <c:pt idx="6600">
                  <c:v>6.4164906248046327E-2</c:v>
                </c:pt>
                <c:pt idx="6601">
                  <c:v>0.114820535414421</c:v>
                </c:pt>
                <c:pt idx="6602">
                  <c:v>0.233673990825604</c:v>
                </c:pt>
                <c:pt idx="6603">
                  <c:v>0.21806598318137305</c:v>
                </c:pt>
                <c:pt idx="6604">
                  <c:v>0.16371460088736506</c:v>
                </c:pt>
                <c:pt idx="6605">
                  <c:v>0.14608944965027001</c:v>
                </c:pt>
                <c:pt idx="6606">
                  <c:v>0.20354839080385503</c:v>
                </c:pt>
                <c:pt idx="6607">
                  <c:v>0.24829359009868401</c:v>
                </c:pt>
                <c:pt idx="6608">
                  <c:v>0.27354605870430199</c:v>
                </c:pt>
                <c:pt idx="6609">
                  <c:v>0.23251862773606799</c:v>
                </c:pt>
                <c:pt idx="6610">
                  <c:v>0.30564942794483407</c:v>
                </c:pt>
                <c:pt idx="6611">
                  <c:v>0.17752073538070001</c:v>
                </c:pt>
                <c:pt idx="6612">
                  <c:v>9.675664633179161E-2</c:v>
                </c:pt>
                <c:pt idx="6613">
                  <c:v>0.16334169879868599</c:v>
                </c:pt>
                <c:pt idx="6614">
                  <c:v>0.20722360030652801</c:v>
                </c:pt>
                <c:pt idx="6615">
                  <c:v>0.23684873125606604</c:v>
                </c:pt>
                <c:pt idx="6616">
                  <c:v>0.20345629387331202</c:v>
                </c:pt>
                <c:pt idx="6617">
                  <c:v>0.221760578981297</c:v>
                </c:pt>
                <c:pt idx="6618">
                  <c:v>0.28995185308502308</c:v>
                </c:pt>
                <c:pt idx="6619">
                  <c:v>0.39196208410152705</c:v>
                </c:pt>
                <c:pt idx="6620">
                  <c:v>0.37926729984623497</c:v>
                </c:pt>
                <c:pt idx="6621">
                  <c:v>0.25600138178029702</c:v>
                </c:pt>
                <c:pt idx="6622">
                  <c:v>0.23701495648656504</c:v>
                </c:pt>
                <c:pt idx="6623">
                  <c:v>0.20434919888663802</c:v>
                </c:pt>
                <c:pt idx="6624">
                  <c:v>0.21097831430666203</c:v>
                </c:pt>
                <c:pt idx="6625">
                  <c:v>0.17647524714120902</c:v>
                </c:pt>
                <c:pt idx="6626">
                  <c:v>0.11761913019875499</c:v>
                </c:pt>
                <c:pt idx="6627">
                  <c:v>8.2298781469699198E-2</c:v>
                </c:pt>
                <c:pt idx="6628">
                  <c:v>5.781782794973922E-2</c:v>
                </c:pt>
                <c:pt idx="6629">
                  <c:v>4.1451443118074791E-2</c:v>
                </c:pt>
                <c:pt idx="6630">
                  <c:v>4.0621430854634807E-2</c:v>
                </c:pt>
                <c:pt idx="6631">
                  <c:v>4.8646172853102895E-2</c:v>
                </c:pt>
                <c:pt idx="6632">
                  <c:v>5.2979100444036607E-2</c:v>
                </c:pt>
                <c:pt idx="6633">
                  <c:v>6.4292724577517821E-2</c:v>
                </c:pt>
                <c:pt idx="6634">
                  <c:v>5.760599790603281E-2</c:v>
                </c:pt>
                <c:pt idx="6635">
                  <c:v>4.9864399812389715E-2</c:v>
                </c:pt>
                <c:pt idx="6636">
                  <c:v>4.9564984753475413E-2</c:v>
                </c:pt>
                <c:pt idx="6637">
                  <c:v>4.8673903832165209E-2</c:v>
                </c:pt>
                <c:pt idx="6638">
                  <c:v>5.6779882282860385E-2</c:v>
                </c:pt>
                <c:pt idx="6639">
                  <c:v>5.5036515850758513E-2</c:v>
                </c:pt>
                <c:pt idx="6640">
                  <c:v>4.87443699985853E-2</c:v>
                </c:pt>
                <c:pt idx="6641">
                  <c:v>4.9984879728331905E-2</c:v>
                </c:pt>
                <c:pt idx="6642">
                  <c:v>7.9839312892595812E-2</c:v>
                </c:pt>
                <c:pt idx="6643">
                  <c:v>0.10407084991144903</c:v>
                </c:pt>
                <c:pt idx="6644">
                  <c:v>0.15295355733294799</c:v>
                </c:pt>
                <c:pt idx="6645">
                  <c:v>0.20449152762508696</c:v>
                </c:pt>
                <c:pt idx="6646">
                  <c:v>0.205855278295663</c:v>
                </c:pt>
                <c:pt idx="6647">
                  <c:v>0.21878419645908803</c:v>
                </c:pt>
                <c:pt idx="6648">
                  <c:v>6.9529959284186801E-2</c:v>
                </c:pt>
                <c:pt idx="6649">
                  <c:v>5.4083794989126729E-2</c:v>
                </c:pt>
                <c:pt idx="6650">
                  <c:v>6.3944403914349801E-2</c:v>
                </c:pt>
                <c:pt idx="6651">
                  <c:v>5.3096919824766421E-2</c:v>
                </c:pt>
                <c:pt idx="6652">
                  <c:v>5.0753893451689305E-2</c:v>
                </c:pt>
                <c:pt idx="6653">
                  <c:v>4.1665847080296692E-2</c:v>
                </c:pt>
                <c:pt idx="6654">
                  <c:v>4.5139965932903106E-2</c:v>
                </c:pt>
                <c:pt idx="6655">
                  <c:v>5.041507453194051E-2</c:v>
                </c:pt>
                <c:pt idx="6656">
                  <c:v>5.838859285548411E-2</c:v>
                </c:pt>
                <c:pt idx="6657">
                  <c:v>5.7821681701407009E-2</c:v>
                </c:pt>
                <c:pt idx="6658">
                  <c:v>6.6288782708794083E-2</c:v>
                </c:pt>
                <c:pt idx="6659">
                  <c:v>7.6564266374050602E-2</c:v>
                </c:pt>
                <c:pt idx="6660">
                  <c:v>0.10753660489555002</c:v>
                </c:pt>
                <c:pt idx="6661">
                  <c:v>0.169503022048621</c:v>
                </c:pt>
                <c:pt idx="6662">
                  <c:v>0.18936325713464899</c:v>
                </c:pt>
                <c:pt idx="6663">
                  <c:v>0.20258456487339799</c:v>
                </c:pt>
                <c:pt idx="6664">
                  <c:v>0.23942365100028501</c:v>
                </c:pt>
                <c:pt idx="6665">
                  <c:v>0.28815671013569705</c:v>
                </c:pt>
                <c:pt idx="6666">
                  <c:v>0.26843195046831186</c:v>
                </c:pt>
                <c:pt idx="6667">
                  <c:v>0.31491438629910412</c:v>
                </c:pt>
                <c:pt idx="6668">
                  <c:v>0.29306560149668798</c:v>
                </c:pt>
                <c:pt idx="6669">
                  <c:v>0.228921514579111</c:v>
                </c:pt>
                <c:pt idx="6670">
                  <c:v>0.19327751029663398</c:v>
                </c:pt>
                <c:pt idx="6671">
                  <c:v>0.21030862970897898</c:v>
                </c:pt>
                <c:pt idx="6672">
                  <c:v>0.22749949748079307</c:v>
                </c:pt>
                <c:pt idx="6673">
                  <c:v>0.25511697613148698</c:v>
                </c:pt>
                <c:pt idx="6674">
                  <c:v>0.26025480660710193</c:v>
                </c:pt>
                <c:pt idx="6675">
                  <c:v>0.24409497215756404</c:v>
                </c:pt>
                <c:pt idx="6676">
                  <c:v>0.26474991359717093</c:v>
                </c:pt>
                <c:pt idx="6677">
                  <c:v>0.27928225921121108</c:v>
                </c:pt>
                <c:pt idx="6678">
                  <c:v>0.31677218033944216</c:v>
                </c:pt>
                <c:pt idx="6679">
                  <c:v>0.32515974527107805</c:v>
                </c:pt>
                <c:pt idx="6680">
                  <c:v>0.34720353883488808</c:v>
                </c:pt>
                <c:pt idx="6681">
                  <c:v>0.30459435312926203</c:v>
                </c:pt>
                <c:pt idx="6682">
                  <c:v>0.29289747460021898</c:v>
                </c:pt>
                <c:pt idx="6683">
                  <c:v>0.31740182915031107</c:v>
                </c:pt>
                <c:pt idx="6684">
                  <c:v>0.290270800488101</c:v>
                </c:pt>
                <c:pt idx="6685">
                  <c:v>0.31495721287214906</c:v>
                </c:pt>
                <c:pt idx="6686">
                  <c:v>0.35061870490877706</c:v>
                </c:pt>
                <c:pt idx="6687">
                  <c:v>0.39386936086921009</c:v>
                </c:pt>
                <c:pt idx="6688">
                  <c:v>0.48047738390577011</c:v>
                </c:pt>
                <c:pt idx="6689">
                  <c:v>0.55269691288248013</c:v>
                </c:pt>
                <c:pt idx="6690">
                  <c:v>0.58382169618577806</c:v>
                </c:pt>
                <c:pt idx="6691">
                  <c:v>0.59270951865585009</c:v>
                </c:pt>
                <c:pt idx="6692">
                  <c:v>0.56584050753420512</c:v>
                </c:pt>
                <c:pt idx="6693">
                  <c:v>0.566364394318844</c:v>
                </c:pt>
                <c:pt idx="6694">
                  <c:v>0.49483689163523603</c:v>
                </c:pt>
                <c:pt idx="6695">
                  <c:v>0.47918183297474104</c:v>
                </c:pt>
                <c:pt idx="6696">
                  <c:v>0.49229964311700902</c:v>
                </c:pt>
                <c:pt idx="6697">
                  <c:v>0.51318984719669003</c:v>
                </c:pt>
                <c:pt idx="6698">
                  <c:v>0.49229153412506499</c:v>
                </c:pt>
                <c:pt idx="6699">
                  <c:v>0.49949821351247403</c:v>
                </c:pt>
                <c:pt idx="6700">
                  <c:v>0.51919795407679503</c:v>
                </c:pt>
                <c:pt idx="6701">
                  <c:v>0.50112430255330409</c:v>
                </c:pt>
                <c:pt idx="6702">
                  <c:v>0.48872209478735806</c:v>
                </c:pt>
                <c:pt idx="6703">
                  <c:v>0.47419904035701599</c:v>
                </c:pt>
                <c:pt idx="6704">
                  <c:v>0.422160650136361</c:v>
                </c:pt>
                <c:pt idx="6705">
                  <c:v>0.36110702139634598</c:v>
                </c:pt>
                <c:pt idx="6706">
                  <c:v>0.35942942849456105</c:v>
                </c:pt>
                <c:pt idx="6707">
                  <c:v>0.30781241646027707</c:v>
                </c:pt>
                <c:pt idx="6708">
                  <c:v>0.26606309291085506</c:v>
                </c:pt>
                <c:pt idx="6709">
                  <c:v>0.34803402436932201</c:v>
                </c:pt>
                <c:pt idx="6710">
                  <c:v>0.3956186531283431</c:v>
                </c:pt>
                <c:pt idx="6711">
                  <c:v>0.4220248721914841</c:v>
                </c:pt>
                <c:pt idx="6712">
                  <c:v>0.50759188510683684</c:v>
                </c:pt>
                <c:pt idx="6713">
                  <c:v>0.55662326397290596</c:v>
                </c:pt>
                <c:pt idx="6714">
                  <c:v>0.62319724702855728</c:v>
                </c:pt>
                <c:pt idx="6715">
                  <c:v>0.69717242342297703</c:v>
                </c:pt>
                <c:pt idx="6716">
                  <c:v>0.73133543037305815</c:v>
                </c:pt>
                <c:pt idx="6717">
                  <c:v>0.62516141343856724</c:v>
                </c:pt>
                <c:pt idx="6718">
                  <c:v>0.53381259176657692</c:v>
                </c:pt>
                <c:pt idx="6719">
                  <c:v>0.52316295709759297</c:v>
                </c:pt>
                <c:pt idx="6720">
                  <c:v>0.44113377050340297</c:v>
                </c:pt>
                <c:pt idx="6721">
                  <c:v>0.50829213588744282</c:v>
                </c:pt>
                <c:pt idx="6722">
                  <c:v>0.53481767090659904</c:v>
                </c:pt>
                <c:pt idx="6723">
                  <c:v>0.57965093196904605</c:v>
                </c:pt>
                <c:pt idx="6724">
                  <c:v>0.51387297899935791</c:v>
                </c:pt>
                <c:pt idx="6725">
                  <c:v>0.46503401194427507</c:v>
                </c:pt>
                <c:pt idx="6726">
                  <c:v>0.48815793375581007</c:v>
                </c:pt>
                <c:pt idx="6727">
                  <c:v>0.466629848338597</c:v>
                </c:pt>
                <c:pt idx="6728">
                  <c:v>0.46791382752704608</c:v>
                </c:pt>
                <c:pt idx="6729">
                  <c:v>0.51147357110346092</c:v>
                </c:pt>
                <c:pt idx="6730">
                  <c:v>0.53282197795949915</c:v>
                </c:pt>
                <c:pt idx="6731">
                  <c:v>0.53997969379084909</c:v>
                </c:pt>
                <c:pt idx="6732">
                  <c:v>0.66575195021730915</c:v>
                </c:pt>
                <c:pt idx="6733">
                  <c:v>0.70727592341716095</c:v>
                </c:pt>
                <c:pt idx="6734">
                  <c:v>0.7211076357276569</c:v>
                </c:pt>
                <c:pt idx="6735">
                  <c:v>0.73904042790491509</c:v>
                </c:pt>
                <c:pt idx="6736">
                  <c:v>0.74526024450843609</c:v>
                </c:pt>
                <c:pt idx="6737">
                  <c:v>0.74430666252268307</c:v>
                </c:pt>
                <c:pt idx="6738">
                  <c:v>0.69513963248910327</c:v>
                </c:pt>
                <c:pt idx="6739">
                  <c:v>0.62458319763646597</c:v>
                </c:pt>
                <c:pt idx="6740">
                  <c:v>0.57132327510092884</c:v>
                </c:pt>
                <c:pt idx="6741">
                  <c:v>0.54056557476148093</c:v>
                </c:pt>
                <c:pt idx="6742">
                  <c:v>0.52880096295097501</c:v>
                </c:pt>
                <c:pt idx="6743">
                  <c:v>0.54081904405673997</c:v>
                </c:pt>
                <c:pt idx="6744">
                  <c:v>0.54407278504935785</c:v>
                </c:pt>
                <c:pt idx="6745">
                  <c:v>0.52929681043273002</c:v>
                </c:pt>
                <c:pt idx="6746">
                  <c:v>0.586796979963494</c:v>
                </c:pt>
                <c:pt idx="6747">
                  <c:v>0.56253688568868698</c:v>
                </c:pt>
                <c:pt idx="6748">
                  <c:v>0.62968428894623696</c:v>
                </c:pt>
                <c:pt idx="6749">
                  <c:v>0.67543201368675709</c:v>
                </c:pt>
                <c:pt idx="6750">
                  <c:v>0.64393396446814011</c:v>
                </c:pt>
                <c:pt idx="6751">
                  <c:v>0.69191323811027095</c:v>
                </c:pt>
                <c:pt idx="6752">
                  <c:v>0.682162532301405</c:v>
                </c:pt>
                <c:pt idx="6753">
                  <c:v>0.69822026957165384</c:v>
                </c:pt>
                <c:pt idx="6754">
                  <c:v>0.77686492719067712</c:v>
                </c:pt>
                <c:pt idx="6755">
                  <c:v>0.84887669338532012</c:v>
                </c:pt>
                <c:pt idx="6756">
                  <c:v>0.9301148674598031</c:v>
                </c:pt>
                <c:pt idx="6757">
                  <c:v>0.89572515555714405</c:v>
                </c:pt>
                <c:pt idx="6758">
                  <c:v>0.87544316234612107</c:v>
                </c:pt>
                <c:pt idx="6759">
                  <c:v>0.88710094665394501</c:v>
                </c:pt>
                <c:pt idx="6760">
                  <c:v>0.85425264478011498</c:v>
                </c:pt>
                <c:pt idx="6761">
                  <c:v>0.85325368422995984</c:v>
                </c:pt>
                <c:pt idx="6762">
                  <c:v>0.80850889225373612</c:v>
                </c:pt>
                <c:pt idx="6763">
                  <c:v>0.78279211390648207</c:v>
                </c:pt>
                <c:pt idx="6764">
                  <c:v>0.75584473359377036</c:v>
                </c:pt>
                <c:pt idx="6765">
                  <c:v>0.75731647904719301</c:v>
                </c:pt>
                <c:pt idx="6766">
                  <c:v>0.76208617626972808</c:v>
                </c:pt>
                <c:pt idx="6767">
                  <c:v>0.73844577708732395</c:v>
                </c:pt>
                <c:pt idx="6768">
                  <c:v>0.68498129343844616</c:v>
                </c:pt>
                <c:pt idx="6769">
                  <c:v>0.72891215050931102</c:v>
                </c:pt>
                <c:pt idx="6770">
                  <c:v>0.69016595493454902</c:v>
                </c:pt>
                <c:pt idx="6771">
                  <c:v>0.61290562944922811</c:v>
                </c:pt>
                <c:pt idx="6772">
                  <c:v>0.60535292381808703</c:v>
                </c:pt>
                <c:pt idx="6773">
                  <c:v>0.56038820928126787</c:v>
                </c:pt>
                <c:pt idx="6774">
                  <c:v>0.49784215646573793</c:v>
                </c:pt>
                <c:pt idx="6775">
                  <c:v>0.40462454886295007</c:v>
                </c:pt>
                <c:pt idx="6776">
                  <c:v>0.39300082627045513</c:v>
                </c:pt>
                <c:pt idx="6777">
                  <c:v>0.38298268186099216</c:v>
                </c:pt>
                <c:pt idx="6778">
                  <c:v>0.34794946243748898</c:v>
                </c:pt>
                <c:pt idx="6779">
                  <c:v>0.34273138343064902</c:v>
                </c:pt>
                <c:pt idx="6780">
                  <c:v>0.40321360252810495</c:v>
                </c:pt>
                <c:pt idx="6781">
                  <c:v>0.54674346446885413</c:v>
                </c:pt>
                <c:pt idx="6782">
                  <c:v>0.66848265950059915</c:v>
                </c:pt>
                <c:pt idx="6783">
                  <c:v>0.79042607654292396</c:v>
                </c:pt>
                <c:pt idx="6784">
                  <c:v>0.86733451035405107</c:v>
                </c:pt>
                <c:pt idx="6785">
                  <c:v>0.9454556120374471</c:v>
                </c:pt>
                <c:pt idx="6786">
                  <c:v>0.96814859529006603</c:v>
                </c:pt>
                <c:pt idx="6787">
                  <c:v>0.91377401958240112</c:v>
                </c:pt>
                <c:pt idx="6788">
                  <c:v>0.84882961983289507</c:v>
                </c:pt>
                <c:pt idx="6789">
                  <c:v>0.83180689735691504</c:v>
                </c:pt>
                <c:pt idx="6790">
                  <c:v>0.59290323413047608</c:v>
                </c:pt>
                <c:pt idx="6791">
                  <c:v>0.49543921446424205</c:v>
                </c:pt>
                <c:pt idx="6792">
                  <c:v>0.51668062422375005</c:v>
                </c:pt>
                <c:pt idx="6793">
                  <c:v>0.51406507334495999</c:v>
                </c:pt>
                <c:pt idx="6794">
                  <c:v>0.63358730207808811</c:v>
                </c:pt>
                <c:pt idx="6795">
                  <c:v>0.78403477408325384</c:v>
                </c:pt>
                <c:pt idx="6796">
                  <c:v>0.82126820234639208</c:v>
                </c:pt>
                <c:pt idx="6797">
                  <c:v>0.73084386215434216</c:v>
                </c:pt>
                <c:pt idx="6798">
                  <c:v>0.69457044152172698</c:v>
                </c:pt>
                <c:pt idx="6799">
                  <c:v>0.62434555581054707</c:v>
                </c:pt>
                <c:pt idx="6800">
                  <c:v>0.54858781984654192</c:v>
                </c:pt>
                <c:pt idx="6801">
                  <c:v>0.45947650891450004</c:v>
                </c:pt>
                <c:pt idx="6802">
                  <c:v>0.41175449042172496</c:v>
                </c:pt>
                <c:pt idx="6803">
                  <c:v>0.3109921459044771</c:v>
                </c:pt>
                <c:pt idx="6804">
                  <c:v>0.23610511477174601</c:v>
                </c:pt>
                <c:pt idx="6805">
                  <c:v>0.231523556942339</c:v>
                </c:pt>
                <c:pt idx="6806">
                  <c:v>0.33024615620569198</c:v>
                </c:pt>
                <c:pt idx="6807">
                  <c:v>0.38949146845863902</c:v>
                </c:pt>
                <c:pt idx="6808">
                  <c:v>0.43350415377273305</c:v>
                </c:pt>
                <c:pt idx="6809">
                  <c:v>0.52803177985197991</c:v>
                </c:pt>
                <c:pt idx="6810">
                  <c:v>0.60894473991184705</c:v>
                </c:pt>
                <c:pt idx="6811">
                  <c:v>0.62058705145202697</c:v>
                </c:pt>
                <c:pt idx="6812">
                  <c:v>0.63769980976145613</c:v>
                </c:pt>
                <c:pt idx="6813">
                  <c:v>0.67512195747761206</c:v>
                </c:pt>
                <c:pt idx="6814">
                  <c:v>0.6368704595827912</c:v>
                </c:pt>
                <c:pt idx="6815">
                  <c:v>0.547998963898921</c:v>
                </c:pt>
                <c:pt idx="6816">
                  <c:v>0.47697149905888503</c:v>
                </c:pt>
                <c:pt idx="6817">
                  <c:v>0.38428487696789315</c:v>
                </c:pt>
                <c:pt idx="6818">
                  <c:v>0.26923680357732799</c:v>
                </c:pt>
                <c:pt idx="6819">
                  <c:v>0.17561681743771199</c:v>
                </c:pt>
                <c:pt idx="6820">
                  <c:v>0.16009361376370698</c:v>
                </c:pt>
                <c:pt idx="6821">
                  <c:v>0.14949314667711902</c:v>
                </c:pt>
                <c:pt idx="6822">
                  <c:v>0.19602277689327696</c:v>
                </c:pt>
                <c:pt idx="6823">
                  <c:v>0.22814067659130099</c:v>
                </c:pt>
                <c:pt idx="6824">
                  <c:v>0.25321558325192201</c:v>
                </c:pt>
                <c:pt idx="6825">
                  <c:v>0.22501309432570199</c:v>
                </c:pt>
                <c:pt idx="6826">
                  <c:v>0.216153843216501</c:v>
                </c:pt>
                <c:pt idx="6827">
                  <c:v>0.16696889215027802</c:v>
                </c:pt>
                <c:pt idx="6828">
                  <c:v>0.16048911254682302</c:v>
                </c:pt>
                <c:pt idx="6829">
                  <c:v>0.14176468255431302</c:v>
                </c:pt>
                <c:pt idx="6830">
                  <c:v>0.171155868851843</c:v>
                </c:pt>
                <c:pt idx="6831">
                  <c:v>0.22601341186908999</c:v>
                </c:pt>
                <c:pt idx="6832">
                  <c:v>0.33850426861145411</c:v>
                </c:pt>
                <c:pt idx="6833">
                  <c:v>0.41705760442148199</c:v>
                </c:pt>
                <c:pt idx="6834">
                  <c:v>0.41532547770750111</c:v>
                </c:pt>
                <c:pt idx="6835">
                  <c:v>0.37627858210608506</c:v>
                </c:pt>
                <c:pt idx="6836">
                  <c:v>0.26719061337393402</c:v>
                </c:pt>
                <c:pt idx="6837">
                  <c:v>0.21805584282323504</c:v>
                </c:pt>
                <c:pt idx="6838">
                  <c:v>0.16706672013703602</c:v>
                </c:pt>
                <c:pt idx="6839">
                  <c:v>0.13639709155973304</c:v>
                </c:pt>
                <c:pt idx="6840">
                  <c:v>0.12210117948815402</c:v>
                </c:pt>
                <c:pt idx="6841">
                  <c:v>0.106973589064577</c:v>
                </c:pt>
                <c:pt idx="6842">
                  <c:v>0.10777308996786701</c:v>
                </c:pt>
                <c:pt idx="6843">
                  <c:v>8.0574799930188706E-2</c:v>
                </c:pt>
                <c:pt idx="6844">
                  <c:v>6.881230917583761E-2</c:v>
                </c:pt>
                <c:pt idx="6845">
                  <c:v>6.1999908993501503E-2</c:v>
                </c:pt>
                <c:pt idx="6846">
                  <c:v>6.7478594627409197E-2</c:v>
                </c:pt>
                <c:pt idx="6847">
                  <c:v>7.8446969875501316E-2</c:v>
                </c:pt>
                <c:pt idx="6848">
                  <c:v>8.3637899145162939E-2</c:v>
                </c:pt>
                <c:pt idx="6849">
                  <c:v>7.3792883887758315E-2</c:v>
                </c:pt>
                <c:pt idx="6850">
                  <c:v>8.1434401179154708E-2</c:v>
                </c:pt>
                <c:pt idx="6851">
                  <c:v>7.6974793854025017E-2</c:v>
                </c:pt>
                <c:pt idx="6852">
                  <c:v>8.0882940417950688E-2</c:v>
                </c:pt>
                <c:pt idx="6853">
                  <c:v>8.1139497657840606E-2</c:v>
                </c:pt>
                <c:pt idx="6854">
                  <c:v>8.0693295458482223E-2</c:v>
                </c:pt>
                <c:pt idx="6855">
                  <c:v>7.40723785926405E-2</c:v>
                </c:pt>
                <c:pt idx="6856">
                  <c:v>6.4518447162317111E-2</c:v>
                </c:pt>
                <c:pt idx="6857">
                  <c:v>5.3317637616797017E-2</c:v>
                </c:pt>
                <c:pt idx="6858">
                  <c:v>4.7949210656275207E-2</c:v>
                </c:pt>
                <c:pt idx="6859">
                  <c:v>5.2032452717776505E-2</c:v>
                </c:pt>
                <c:pt idx="6860">
                  <c:v>7.0658406188824394E-2</c:v>
                </c:pt>
                <c:pt idx="6861">
                  <c:v>7.535619824068672E-2</c:v>
                </c:pt>
                <c:pt idx="6862">
                  <c:v>0.10675054543504003</c:v>
                </c:pt>
                <c:pt idx="6863">
                  <c:v>0.155387687909539</c:v>
                </c:pt>
                <c:pt idx="6864">
                  <c:v>0.19017327570627798</c:v>
                </c:pt>
                <c:pt idx="6865">
                  <c:v>0.22102337214585996</c:v>
                </c:pt>
                <c:pt idx="6866">
                  <c:v>0.27213287565252697</c:v>
                </c:pt>
                <c:pt idx="6867">
                  <c:v>0.29062246127638608</c:v>
                </c:pt>
                <c:pt idx="6868">
                  <c:v>0.29272735639076197</c:v>
                </c:pt>
                <c:pt idx="6869">
                  <c:v>0.28533267873535706</c:v>
                </c:pt>
                <c:pt idx="6870">
                  <c:v>0.27224092531012001</c:v>
                </c:pt>
                <c:pt idx="6871">
                  <c:v>0.26069804251650491</c:v>
                </c:pt>
                <c:pt idx="6872">
                  <c:v>0.22425977537797001</c:v>
                </c:pt>
                <c:pt idx="6873">
                  <c:v>0.21406406024918201</c:v>
                </c:pt>
                <c:pt idx="6874">
                  <c:v>0.23267364390057294</c:v>
                </c:pt>
                <c:pt idx="6875">
                  <c:v>0.225074193619024</c:v>
                </c:pt>
                <c:pt idx="6876">
                  <c:v>0.23085279610207299</c:v>
                </c:pt>
                <c:pt idx="6877">
                  <c:v>0.25339726572866406</c:v>
                </c:pt>
                <c:pt idx="6878">
                  <c:v>0.24492626571216902</c:v>
                </c:pt>
                <c:pt idx="6879">
                  <c:v>0.27859703155382293</c:v>
                </c:pt>
                <c:pt idx="6880">
                  <c:v>0.26402114174610403</c:v>
                </c:pt>
                <c:pt idx="6881">
                  <c:v>0.24808640095285903</c:v>
                </c:pt>
                <c:pt idx="6882">
                  <c:v>0.24296881920081501</c:v>
                </c:pt>
                <c:pt idx="6883">
                  <c:v>0.24680425394607203</c:v>
                </c:pt>
                <c:pt idx="6884">
                  <c:v>0.25031740775530598</c:v>
                </c:pt>
                <c:pt idx="6885">
                  <c:v>0.27190037648308801</c:v>
                </c:pt>
                <c:pt idx="6886">
                  <c:v>0.32389241665002605</c:v>
                </c:pt>
                <c:pt idx="6887">
                  <c:v>0.27098302178840705</c:v>
                </c:pt>
                <c:pt idx="6888">
                  <c:v>0.248850518232173</c:v>
                </c:pt>
                <c:pt idx="6889">
                  <c:v>0.26297379642614099</c:v>
                </c:pt>
                <c:pt idx="6890">
                  <c:v>0.33126903918337408</c:v>
                </c:pt>
                <c:pt idx="6891">
                  <c:v>0.34994187175413305</c:v>
                </c:pt>
                <c:pt idx="6892">
                  <c:v>0.3252530693645671</c:v>
                </c:pt>
                <c:pt idx="6893">
                  <c:v>0.26244419004874298</c:v>
                </c:pt>
                <c:pt idx="6894">
                  <c:v>0.25387450041153192</c:v>
                </c:pt>
                <c:pt idx="6895">
                  <c:v>0.23823886086559504</c:v>
                </c:pt>
                <c:pt idx="6896">
                  <c:v>0.19566647324054398</c:v>
                </c:pt>
                <c:pt idx="6897">
                  <c:v>0.15200218017513406</c:v>
                </c:pt>
                <c:pt idx="6898">
                  <c:v>0.15574765571523005</c:v>
                </c:pt>
                <c:pt idx="6899">
                  <c:v>0.16522971800878397</c:v>
                </c:pt>
                <c:pt idx="6900">
                  <c:v>0.17165738471430703</c:v>
                </c:pt>
                <c:pt idx="6901">
                  <c:v>0.18204171839263802</c:v>
                </c:pt>
                <c:pt idx="6902">
                  <c:v>0.17524918397442404</c:v>
                </c:pt>
                <c:pt idx="6903">
                  <c:v>0.17217235323135197</c:v>
                </c:pt>
                <c:pt idx="6904">
                  <c:v>0.16691563086119807</c:v>
                </c:pt>
                <c:pt idx="6905">
                  <c:v>0.13927588841482999</c:v>
                </c:pt>
                <c:pt idx="6906">
                  <c:v>0.15598516958314504</c:v>
                </c:pt>
                <c:pt idx="6907">
                  <c:v>0.16140244175243706</c:v>
                </c:pt>
                <c:pt idx="6908">
                  <c:v>0.15354103876099107</c:v>
                </c:pt>
                <c:pt idx="6909">
                  <c:v>0.15634617277056004</c:v>
                </c:pt>
                <c:pt idx="6910">
                  <c:v>0.21670463239217802</c:v>
                </c:pt>
                <c:pt idx="6911">
                  <c:v>0.29222732719540706</c:v>
                </c:pt>
                <c:pt idx="6912">
                  <c:v>0.29361312296576902</c:v>
                </c:pt>
                <c:pt idx="6913">
                  <c:v>0.25925941844113282</c:v>
                </c:pt>
                <c:pt idx="6914">
                  <c:v>0.26229811682620796</c:v>
                </c:pt>
                <c:pt idx="6915">
                  <c:v>0.29028684616594608</c:v>
                </c:pt>
                <c:pt idx="6916">
                  <c:v>0.30081826683481216</c:v>
                </c:pt>
                <c:pt idx="6917">
                  <c:v>0.28751763764474203</c:v>
                </c:pt>
                <c:pt idx="6918">
                  <c:v>0.28409331040031693</c:v>
                </c:pt>
                <c:pt idx="6919">
                  <c:v>0.25287503990600002</c:v>
                </c:pt>
                <c:pt idx="6920">
                  <c:v>0.23205130430619503</c:v>
                </c:pt>
                <c:pt idx="6921">
                  <c:v>0.20467392863913897</c:v>
                </c:pt>
                <c:pt idx="6922">
                  <c:v>0.15892228022904303</c:v>
                </c:pt>
                <c:pt idx="6923">
                  <c:v>0.17608711638034799</c:v>
                </c:pt>
                <c:pt idx="6924">
                  <c:v>0.24204381557976504</c:v>
                </c:pt>
                <c:pt idx="6925">
                  <c:v>0.21640480048478899</c:v>
                </c:pt>
                <c:pt idx="6926">
                  <c:v>0.14371817764643702</c:v>
                </c:pt>
                <c:pt idx="6927">
                  <c:v>0.11558838443941298</c:v>
                </c:pt>
                <c:pt idx="6928">
                  <c:v>0.119816010506975</c:v>
                </c:pt>
                <c:pt idx="6929">
                  <c:v>0.104481129197939</c:v>
                </c:pt>
                <c:pt idx="6930">
                  <c:v>0.11869840545127801</c:v>
                </c:pt>
                <c:pt idx="6931">
                  <c:v>0.13607280218637899</c:v>
                </c:pt>
                <c:pt idx="6932">
                  <c:v>0.122958530991716</c:v>
                </c:pt>
                <c:pt idx="6933">
                  <c:v>9.3662584339748597E-2</c:v>
                </c:pt>
                <c:pt idx="6934">
                  <c:v>9.7392158670238496E-2</c:v>
                </c:pt>
                <c:pt idx="6935">
                  <c:v>0.11576386996663603</c:v>
                </c:pt>
                <c:pt idx="6936">
                  <c:v>0.12823091556744703</c:v>
                </c:pt>
                <c:pt idx="6937">
                  <c:v>0.12333300786673701</c:v>
                </c:pt>
                <c:pt idx="6938">
                  <c:v>0.13813528824541599</c:v>
                </c:pt>
                <c:pt idx="6939">
                  <c:v>9.5607543038384812E-2</c:v>
                </c:pt>
                <c:pt idx="6940">
                  <c:v>6.2434101284844404E-2</c:v>
                </c:pt>
                <c:pt idx="6941">
                  <c:v>4.6992210570393003E-2</c:v>
                </c:pt>
                <c:pt idx="6942">
                  <c:v>4.4604990933984616E-2</c:v>
                </c:pt>
                <c:pt idx="6943">
                  <c:v>4.3239096228390894E-2</c:v>
                </c:pt>
                <c:pt idx="6944">
                  <c:v>5.0231313117950392E-2</c:v>
                </c:pt>
                <c:pt idx="6945">
                  <c:v>5.8474230740984498E-2</c:v>
                </c:pt>
                <c:pt idx="6946">
                  <c:v>6.2591971687427403E-2</c:v>
                </c:pt>
                <c:pt idx="6947">
                  <c:v>6.2167996071982506E-2</c:v>
                </c:pt>
                <c:pt idx="6948">
                  <c:v>6.3701834994754319E-2</c:v>
                </c:pt>
                <c:pt idx="6949">
                  <c:v>6.5963564381682396E-2</c:v>
                </c:pt>
                <c:pt idx="6950">
                  <c:v>9.3292843965795028E-2</c:v>
                </c:pt>
                <c:pt idx="6951">
                  <c:v>0.18147514415909402</c:v>
                </c:pt>
                <c:pt idx="6952">
                  <c:v>0.31168378800847207</c:v>
                </c:pt>
                <c:pt idx="6953">
                  <c:v>0.427449744713289</c:v>
                </c:pt>
                <c:pt idx="6954">
                  <c:v>0.57558679230916399</c:v>
                </c:pt>
                <c:pt idx="6955">
                  <c:v>0.69489075760693808</c:v>
                </c:pt>
                <c:pt idx="6956">
                  <c:v>0.73659267600318923</c:v>
                </c:pt>
                <c:pt idx="6957">
                  <c:v>0.72000075335400016</c:v>
                </c:pt>
                <c:pt idx="6958">
                  <c:v>0.68675234073121882</c:v>
                </c:pt>
                <c:pt idx="6959">
                  <c:v>0.63838277110932096</c:v>
                </c:pt>
                <c:pt idx="6960">
                  <c:v>0.62158477535633094</c:v>
                </c:pt>
                <c:pt idx="6961">
                  <c:v>0.51882470166181405</c:v>
                </c:pt>
                <c:pt idx="6962">
                  <c:v>0.47230622832390406</c:v>
                </c:pt>
                <c:pt idx="6963">
                  <c:v>0.49932999014193707</c:v>
                </c:pt>
                <c:pt idx="6964">
                  <c:v>0.57086390549803401</c:v>
                </c:pt>
                <c:pt idx="6965">
                  <c:v>0.61551550457425697</c:v>
                </c:pt>
                <c:pt idx="6966">
                  <c:v>0.61976127884078214</c:v>
                </c:pt>
                <c:pt idx="6967">
                  <c:v>0.68175837116474702</c:v>
                </c:pt>
                <c:pt idx="6968">
                  <c:v>0.64127802746754614</c:v>
                </c:pt>
                <c:pt idx="6969">
                  <c:v>0.63220511969367521</c:v>
                </c:pt>
                <c:pt idx="6970">
                  <c:v>0.59858096414024875</c:v>
                </c:pt>
                <c:pt idx="6971">
                  <c:v>0.43418780333188511</c:v>
                </c:pt>
                <c:pt idx="6972">
                  <c:v>0.38654299655381608</c:v>
                </c:pt>
                <c:pt idx="6973">
                  <c:v>0.41876632221978805</c:v>
                </c:pt>
                <c:pt idx="6974">
                  <c:v>0.49121668816163605</c:v>
                </c:pt>
                <c:pt idx="6975">
                  <c:v>0.56538775858569601</c:v>
                </c:pt>
                <c:pt idx="6976">
                  <c:v>0.64414407251862127</c:v>
                </c:pt>
                <c:pt idx="6977">
                  <c:v>0.66785267095451506</c:v>
                </c:pt>
                <c:pt idx="6978">
                  <c:v>0.71558283893270092</c:v>
                </c:pt>
                <c:pt idx="6979">
                  <c:v>0.69496093004041104</c:v>
                </c:pt>
                <c:pt idx="6980">
                  <c:v>0.64625959021648016</c:v>
                </c:pt>
                <c:pt idx="6981">
                  <c:v>0.57606466937417111</c:v>
                </c:pt>
                <c:pt idx="6982">
                  <c:v>0.5450354348746741</c:v>
                </c:pt>
                <c:pt idx="6983">
                  <c:v>0.45848243025386504</c:v>
                </c:pt>
                <c:pt idx="6984">
                  <c:v>0.45806673865633396</c:v>
                </c:pt>
                <c:pt idx="6985">
                  <c:v>0.46599146395701307</c:v>
                </c:pt>
                <c:pt idx="6986">
                  <c:v>0.44222071365906107</c:v>
                </c:pt>
                <c:pt idx="6987">
                  <c:v>0.4933476315858521</c:v>
                </c:pt>
                <c:pt idx="6988">
                  <c:v>0.47892344450253299</c:v>
                </c:pt>
                <c:pt idx="6989">
                  <c:v>0.42083841136712408</c:v>
                </c:pt>
                <c:pt idx="6990">
                  <c:v>0.3358576103242551</c:v>
                </c:pt>
                <c:pt idx="6991">
                  <c:v>0.27312136501005507</c:v>
                </c:pt>
                <c:pt idx="6992">
                  <c:v>0.24426473181250802</c:v>
                </c:pt>
                <c:pt idx="6993">
                  <c:v>0.18554524096288802</c:v>
                </c:pt>
                <c:pt idx="6994">
                  <c:v>0.128890544422153</c:v>
                </c:pt>
                <c:pt idx="6995">
                  <c:v>8.7609760695951194E-2</c:v>
                </c:pt>
                <c:pt idx="6996">
                  <c:v>6.79498363351103E-2</c:v>
                </c:pt>
                <c:pt idx="6997">
                  <c:v>6.9402108958401015E-2</c:v>
                </c:pt>
                <c:pt idx="6998">
                  <c:v>7.2892366875061315E-2</c:v>
                </c:pt>
                <c:pt idx="6999">
                  <c:v>8.3969619450041513E-2</c:v>
                </c:pt>
                <c:pt idx="7000">
                  <c:v>0.11348051934424098</c:v>
                </c:pt>
                <c:pt idx="7001">
                  <c:v>0.20712027647023701</c:v>
                </c:pt>
                <c:pt idx="7002">
                  <c:v>0.37187159661660607</c:v>
                </c:pt>
                <c:pt idx="7003">
                  <c:v>0.51781758230888508</c:v>
                </c:pt>
                <c:pt idx="7004">
                  <c:v>0.60610589771769208</c:v>
                </c:pt>
                <c:pt idx="7005">
                  <c:v>0.61655895772438707</c:v>
                </c:pt>
                <c:pt idx="7006">
                  <c:v>0.65540161444652623</c:v>
                </c:pt>
                <c:pt idx="7007">
                  <c:v>0.66975472166974215</c:v>
                </c:pt>
                <c:pt idx="7008">
                  <c:v>0.69513064388846102</c:v>
                </c:pt>
                <c:pt idx="7009">
                  <c:v>0.77210620757657422</c:v>
                </c:pt>
                <c:pt idx="7010">
                  <c:v>0.83087810746343116</c:v>
                </c:pt>
                <c:pt idx="7011">
                  <c:v>0.79744931269887831</c:v>
                </c:pt>
                <c:pt idx="7012">
                  <c:v>0.83150785009525097</c:v>
                </c:pt>
                <c:pt idx="7013">
                  <c:v>0.82237810093675989</c:v>
                </c:pt>
                <c:pt idx="7014">
                  <c:v>0.821014715359902</c:v>
                </c:pt>
                <c:pt idx="7015">
                  <c:v>0.86919143628041518</c:v>
                </c:pt>
                <c:pt idx="7016">
                  <c:v>0.78685905804174405</c:v>
                </c:pt>
                <c:pt idx="7017">
                  <c:v>0.72765588217604116</c:v>
                </c:pt>
                <c:pt idx="7018">
                  <c:v>0.71720258479121179</c:v>
                </c:pt>
                <c:pt idx="7019">
                  <c:v>0.76971817588383007</c:v>
                </c:pt>
                <c:pt idx="7020">
                  <c:v>0.82292746544893203</c:v>
                </c:pt>
                <c:pt idx="7021">
                  <c:v>0.88802989797335308</c:v>
                </c:pt>
                <c:pt idx="7022">
                  <c:v>0.93336310286881297</c:v>
                </c:pt>
                <c:pt idx="7023">
                  <c:v>0.91983094300316004</c:v>
                </c:pt>
                <c:pt idx="7024">
                  <c:v>0.89173967974275892</c:v>
                </c:pt>
                <c:pt idx="7025">
                  <c:v>0.91368653596081684</c:v>
                </c:pt>
                <c:pt idx="7026">
                  <c:v>0.90012465025172195</c:v>
                </c:pt>
                <c:pt idx="7027">
                  <c:v>0.90318207307060994</c:v>
                </c:pt>
                <c:pt idx="7028">
                  <c:v>0.86956597691522697</c:v>
                </c:pt>
                <c:pt idx="7029">
                  <c:v>0.89115433375481601</c:v>
                </c:pt>
                <c:pt idx="7030">
                  <c:v>0.81157550736312611</c:v>
                </c:pt>
                <c:pt idx="7031">
                  <c:v>0.69488784883424592</c:v>
                </c:pt>
                <c:pt idx="7032">
                  <c:v>0.54438914006944283</c:v>
                </c:pt>
                <c:pt idx="7033">
                  <c:v>0.346025226788716</c:v>
                </c:pt>
                <c:pt idx="7034">
                  <c:v>0.28618650291892606</c:v>
                </c:pt>
                <c:pt idx="7035">
                  <c:v>0.22121654608638303</c:v>
                </c:pt>
                <c:pt idx="7036">
                  <c:v>0.18316176191818898</c:v>
                </c:pt>
                <c:pt idx="7037">
                  <c:v>0.14743091533817301</c:v>
                </c:pt>
                <c:pt idx="7038">
                  <c:v>0.12438608111994398</c:v>
                </c:pt>
                <c:pt idx="7039">
                  <c:v>9.8141166102215793E-2</c:v>
                </c:pt>
                <c:pt idx="7040">
                  <c:v>8.4938898055513828E-2</c:v>
                </c:pt>
                <c:pt idx="7041">
                  <c:v>8.5230511103417991E-2</c:v>
                </c:pt>
                <c:pt idx="7042">
                  <c:v>7.538317886382391E-2</c:v>
                </c:pt>
                <c:pt idx="7043">
                  <c:v>7.1855797516945513E-2</c:v>
                </c:pt>
                <c:pt idx="7044">
                  <c:v>9.1821693266164003E-2</c:v>
                </c:pt>
                <c:pt idx="7045">
                  <c:v>0.17077450957538801</c:v>
                </c:pt>
                <c:pt idx="7046">
                  <c:v>0.31409511509905208</c:v>
                </c:pt>
                <c:pt idx="7047">
                  <c:v>0.448823608101032</c:v>
                </c:pt>
                <c:pt idx="7048">
                  <c:v>0.54474034848116504</c:v>
                </c:pt>
                <c:pt idx="7049">
                  <c:v>0.56875897213498716</c:v>
                </c:pt>
                <c:pt idx="7050">
                  <c:v>0.62935647721331711</c:v>
                </c:pt>
                <c:pt idx="7051">
                  <c:v>0.66007264809692301</c:v>
                </c:pt>
                <c:pt idx="7052">
                  <c:v>0.67275536041217721</c:v>
                </c:pt>
                <c:pt idx="7053">
                  <c:v>0.68048767087750683</c:v>
                </c:pt>
                <c:pt idx="7054">
                  <c:v>0.6206311255513981</c:v>
                </c:pt>
                <c:pt idx="7055">
                  <c:v>0.56810704045496696</c:v>
                </c:pt>
                <c:pt idx="7056">
                  <c:v>0.51823243881425285</c:v>
                </c:pt>
                <c:pt idx="7057">
                  <c:v>0.51139363267154414</c:v>
                </c:pt>
                <c:pt idx="7058">
                  <c:v>0.4853476710645841</c:v>
                </c:pt>
                <c:pt idx="7059">
                  <c:v>0.51512623100657995</c:v>
                </c:pt>
                <c:pt idx="7060">
                  <c:v>0.48510677850858802</c:v>
                </c:pt>
                <c:pt idx="7061">
                  <c:v>0.4926241297190691</c:v>
                </c:pt>
                <c:pt idx="7062">
                  <c:v>0.51057276467015489</c:v>
                </c:pt>
                <c:pt idx="7063">
                  <c:v>0.48217272728182403</c:v>
                </c:pt>
                <c:pt idx="7064">
                  <c:v>0.510442506672801</c:v>
                </c:pt>
                <c:pt idx="7065">
                  <c:v>0.55423040059138995</c:v>
                </c:pt>
                <c:pt idx="7066">
                  <c:v>0.54718691472681191</c:v>
                </c:pt>
                <c:pt idx="7067">
                  <c:v>0.47342888112876214</c:v>
                </c:pt>
                <c:pt idx="7068">
                  <c:v>0.46481508902761803</c:v>
                </c:pt>
                <c:pt idx="7069">
                  <c:v>0.55263576532942604</c:v>
                </c:pt>
                <c:pt idx="7070">
                  <c:v>0.69476061736380723</c:v>
                </c:pt>
                <c:pt idx="7071">
                  <c:v>0.74762540398942723</c:v>
                </c:pt>
                <c:pt idx="7072">
                  <c:v>0.75775889873205104</c:v>
                </c:pt>
                <c:pt idx="7073">
                  <c:v>0.80717393894358114</c:v>
                </c:pt>
                <c:pt idx="7074">
                  <c:v>0.81030012750410907</c:v>
                </c:pt>
                <c:pt idx="7075">
                  <c:v>0.81219102101472507</c:v>
                </c:pt>
                <c:pt idx="7076">
                  <c:v>0.85014841652108131</c:v>
                </c:pt>
                <c:pt idx="7077">
                  <c:v>0.80071979979845298</c:v>
                </c:pt>
                <c:pt idx="7078">
                  <c:v>0.80693422308472007</c:v>
                </c:pt>
                <c:pt idx="7079">
                  <c:v>0.79095469435565202</c:v>
                </c:pt>
                <c:pt idx="7080">
                  <c:v>0.63919302210591711</c:v>
                </c:pt>
                <c:pt idx="7081">
                  <c:v>0.53431586279747501</c:v>
                </c:pt>
                <c:pt idx="7082">
                  <c:v>0.56700260499199384</c:v>
                </c:pt>
                <c:pt idx="7083">
                  <c:v>0.62415118897312505</c:v>
                </c:pt>
                <c:pt idx="7084">
                  <c:v>0.6173751794045641</c:v>
                </c:pt>
                <c:pt idx="7085">
                  <c:v>0.58564940934932108</c:v>
                </c:pt>
                <c:pt idx="7086">
                  <c:v>0.52536246130873487</c:v>
                </c:pt>
                <c:pt idx="7087">
                  <c:v>0.487795904743902</c:v>
                </c:pt>
                <c:pt idx="7088">
                  <c:v>0.444459455961216</c:v>
                </c:pt>
                <c:pt idx="7089">
                  <c:v>0.39165169778921011</c:v>
                </c:pt>
                <c:pt idx="7090">
                  <c:v>0.3883407447747611</c:v>
                </c:pt>
                <c:pt idx="7091">
                  <c:v>0.41045544479149493</c:v>
                </c:pt>
                <c:pt idx="7092">
                  <c:v>0.35541460756662108</c:v>
                </c:pt>
                <c:pt idx="7093">
                  <c:v>0.37013391171634802</c:v>
                </c:pt>
                <c:pt idx="7094">
                  <c:v>0.46411552432653297</c:v>
                </c:pt>
                <c:pt idx="7095">
                  <c:v>0.46011665761475506</c:v>
                </c:pt>
                <c:pt idx="7096">
                  <c:v>0.44168174341345301</c:v>
                </c:pt>
                <c:pt idx="7097">
                  <c:v>0.40287498373246017</c:v>
                </c:pt>
                <c:pt idx="7098">
                  <c:v>0.39816598819921312</c:v>
                </c:pt>
                <c:pt idx="7099">
                  <c:v>0.41319565429645</c:v>
                </c:pt>
                <c:pt idx="7100">
                  <c:v>0.42054635148439601</c:v>
                </c:pt>
                <c:pt idx="7101">
                  <c:v>0.41867832377753306</c:v>
                </c:pt>
                <c:pt idx="7102">
                  <c:v>0.39535518481509407</c:v>
                </c:pt>
                <c:pt idx="7103">
                  <c:v>0.41250776248395504</c:v>
                </c:pt>
                <c:pt idx="7104">
                  <c:v>0.44591366394736603</c:v>
                </c:pt>
                <c:pt idx="7105">
                  <c:v>0.45109659492768406</c:v>
                </c:pt>
                <c:pt idx="7106">
                  <c:v>0.41748362435266312</c:v>
                </c:pt>
                <c:pt idx="7107">
                  <c:v>0.46992773442326302</c:v>
                </c:pt>
                <c:pt idx="7108">
                  <c:v>0.56061878905048101</c:v>
                </c:pt>
                <c:pt idx="7109">
                  <c:v>0.60837309033008014</c:v>
                </c:pt>
                <c:pt idx="7110">
                  <c:v>0.63090746560579214</c:v>
                </c:pt>
                <c:pt idx="7111">
                  <c:v>0.70372125317188627</c:v>
                </c:pt>
                <c:pt idx="7112">
                  <c:v>0.78149939448205097</c:v>
                </c:pt>
                <c:pt idx="7113">
                  <c:v>0.81382635533362402</c:v>
                </c:pt>
                <c:pt idx="7114">
                  <c:v>0.747238429255347</c:v>
                </c:pt>
                <c:pt idx="7115">
                  <c:v>0.66450907195975395</c:v>
                </c:pt>
                <c:pt idx="7116">
                  <c:v>0.63272393406872907</c:v>
                </c:pt>
                <c:pt idx="7117">
                  <c:v>0.70318145062164705</c:v>
                </c:pt>
                <c:pt idx="7118">
                  <c:v>0.79229894214644703</c:v>
                </c:pt>
                <c:pt idx="7119">
                  <c:v>0.73925754260345411</c:v>
                </c:pt>
                <c:pt idx="7120">
                  <c:v>0.79199457785925498</c:v>
                </c:pt>
                <c:pt idx="7121">
                  <c:v>0.96833381899096493</c:v>
                </c:pt>
                <c:pt idx="7122">
                  <c:v>1.0214706431772067</c:v>
                </c:pt>
                <c:pt idx="7123">
                  <c:v>0.99378143904133998</c:v>
                </c:pt>
                <c:pt idx="7124">
                  <c:v>0.95140612378720579</c:v>
                </c:pt>
                <c:pt idx="7125">
                  <c:v>0.94126864273680799</c:v>
                </c:pt>
                <c:pt idx="7126">
                  <c:v>0.88191905457968012</c:v>
                </c:pt>
                <c:pt idx="7127">
                  <c:v>0.83296457165446502</c:v>
                </c:pt>
                <c:pt idx="7128">
                  <c:v>0.74771413915770701</c:v>
                </c:pt>
                <c:pt idx="7129">
                  <c:v>0.72999413938745705</c:v>
                </c:pt>
                <c:pt idx="7130">
                  <c:v>0.73035866252844817</c:v>
                </c:pt>
                <c:pt idx="7131">
                  <c:v>0.74428253258731703</c:v>
                </c:pt>
                <c:pt idx="7132">
                  <c:v>0.74049250606649009</c:v>
                </c:pt>
                <c:pt idx="7133">
                  <c:v>0.73960410905991603</c:v>
                </c:pt>
                <c:pt idx="7134">
                  <c:v>0.75999243024234209</c:v>
                </c:pt>
                <c:pt idx="7135">
                  <c:v>0.74724883805754816</c:v>
                </c:pt>
                <c:pt idx="7136">
                  <c:v>0.76674002253243723</c:v>
                </c:pt>
                <c:pt idx="7137">
                  <c:v>0.70319352779379707</c:v>
                </c:pt>
                <c:pt idx="7138">
                  <c:v>0.65485466032585016</c:v>
                </c:pt>
                <c:pt idx="7139">
                  <c:v>0.60039466403194697</c:v>
                </c:pt>
                <c:pt idx="7140">
                  <c:v>0.58342383489657201</c:v>
                </c:pt>
                <c:pt idx="7141">
                  <c:v>0.62159714655328013</c:v>
                </c:pt>
                <c:pt idx="7142">
                  <c:v>0.71647599292779407</c:v>
                </c:pt>
                <c:pt idx="7143">
                  <c:v>0.80402843596733897</c:v>
                </c:pt>
                <c:pt idx="7144">
                  <c:v>0.80459611069177495</c:v>
                </c:pt>
                <c:pt idx="7145">
                  <c:v>0.81854259258218609</c:v>
                </c:pt>
                <c:pt idx="7146">
                  <c:v>0.77313646091051602</c:v>
                </c:pt>
                <c:pt idx="7147">
                  <c:v>0.75624411524037116</c:v>
                </c:pt>
                <c:pt idx="7148">
                  <c:v>0.72424533886393205</c:v>
                </c:pt>
                <c:pt idx="7149">
                  <c:v>0.67715119806234203</c:v>
                </c:pt>
                <c:pt idx="7150">
                  <c:v>0.61549368077301903</c:v>
                </c:pt>
                <c:pt idx="7151">
                  <c:v>0.57916687001096789</c:v>
                </c:pt>
                <c:pt idx="7152">
                  <c:v>0.46712118911296108</c:v>
                </c:pt>
                <c:pt idx="7153">
                  <c:v>0.38733489226548312</c:v>
                </c:pt>
                <c:pt idx="7154">
                  <c:v>0.36984153274513792</c:v>
                </c:pt>
                <c:pt idx="7155">
                  <c:v>0.37753687321890211</c:v>
                </c:pt>
                <c:pt idx="7156">
                  <c:v>0.43238771243029006</c:v>
                </c:pt>
                <c:pt idx="7157">
                  <c:v>0.51368863350122607</c:v>
                </c:pt>
                <c:pt idx="7158">
                  <c:v>0.61857441201244212</c:v>
                </c:pt>
                <c:pt idx="7159">
                  <c:v>0.64872222492417719</c:v>
                </c:pt>
                <c:pt idx="7160">
                  <c:v>0.70672395947471012</c:v>
                </c:pt>
                <c:pt idx="7161">
                  <c:v>0.81868157757024307</c:v>
                </c:pt>
                <c:pt idx="7162">
                  <c:v>0.86394740487642407</c:v>
                </c:pt>
                <c:pt idx="7163">
                  <c:v>0.92581723972796481</c:v>
                </c:pt>
                <c:pt idx="7164">
                  <c:v>0.89807081868688821</c:v>
                </c:pt>
                <c:pt idx="7165">
                  <c:v>0.92546604441136882</c:v>
                </c:pt>
                <c:pt idx="7166">
                  <c:v>0.9687883560785312</c:v>
                </c:pt>
                <c:pt idx="7167">
                  <c:v>0.9594451153261021</c:v>
                </c:pt>
                <c:pt idx="7168">
                  <c:v>0.98374748900832398</c:v>
                </c:pt>
                <c:pt idx="7169">
                  <c:v>0.96580792695931805</c:v>
                </c:pt>
                <c:pt idx="7170">
                  <c:v>0.92581355616378314</c:v>
                </c:pt>
                <c:pt idx="7171">
                  <c:v>0.86631977374687208</c:v>
                </c:pt>
                <c:pt idx="7172">
                  <c:v>0.80783139767533207</c:v>
                </c:pt>
                <c:pt idx="7173">
                  <c:v>0.72150174180624882</c:v>
                </c:pt>
                <c:pt idx="7174">
                  <c:v>0.63390684827240495</c:v>
                </c:pt>
                <c:pt idx="7175">
                  <c:v>0.62254286976582984</c:v>
                </c:pt>
                <c:pt idx="7176">
                  <c:v>0.58935930262480107</c:v>
                </c:pt>
                <c:pt idx="7177">
                  <c:v>0.51966893669637315</c:v>
                </c:pt>
                <c:pt idx="7178">
                  <c:v>0.55376861916924502</c:v>
                </c:pt>
                <c:pt idx="7179">
                  <c:v>0.57989999442419227</c:v>
                </c:pt>
                <c:pt idx="7180">
                  <c:v>0.56210804825206484</c:v>
                </c:pt>
                <c:pt idx="7181">
                  <c:v>0.52285837387535594</c:v>
                </c:pt>
                <c:pt idx="7182">
                  <c:v>0.53303870099330897</c:v>
                </c:pt>
                <c:pt idx="7183">
                  <c:v>0.55978756713379108</c:v>
                </c:pt>
                <c:pt idx="7184">
                  <c:v>0.54577534564989416</c:v>
                </c:pt>
                <c:pt idx="7185">
                  <c:v>0.36933094471962907</c:v>
                </c:pt>
                <c:pt idx="7186">
                  <c:v>0.22514409232188501</c:v>
                </c:pt>
                <c:pt idx="7187">
                  <c:v>0.10849316600738701</c:v>
                </c:pt>
                <c:pt idx="7188">
                  <c:v>6.0252493368197303E-2</c:v>
                </c:pt>
                <c:pt idx="7189">
                  <c:v>5.2610035919587614E-2</c:v>
                </c:pt>
                <c:pt idx="7190">
                  <c:v>4.6846264837538912E-2</c:v>
                </c:pt>
                <c:pt idx="7191">
                  <c:v>4.7407533723610507E-2</c:v>
                </c:pt>
                <c:pt idx="7192">
                  <c:v>5.2486647112531419E-2</c:v>
                </c:pt>
                <c:pt idx="7193">
                  <c:v>5.7342366094637102E-2</c:v>
                </c:pt>
                <c:pt idx="7194">
                  <c:v>5.6648043978482589E-2</c:v>
                </c:pt>
                <c:pt idx="7195">
                  <c:v>4.5277023530024704E-2</c:v>
                </c:pt>
                <c:pt idx="7196">
                  <c:v>4.7020901226315213E-2</c:v>
                </c:pt>
                <c:pt idx="7197">
                  <c:v>4.1639943312637991E-2</c:v>
                </c:pt>
                <c:pt idx="7198">
                  <c:v>4.0723484203982106E-2</c:v>
                </c:pt>
                <c:pt idx="7199">
                  <c:v>3.9865150793319704E-2</c:v>
                </c:pt>
                <c:pt idx="7200">
                  <c:v>3.9027370066238805E-2</c:v>
                </c:pt>
                <c:pt idx="7201">
                  <c:v>4.0742100689929298E-2</c:v>
                </c:pt>
                <c:pt idx="7202">
                  <c:v>4.12928852943392E-2</c:v>
                </c:pt>
                <c:pt idx="7203">
                  <c:v>5.0248192160603694E-2</c:v>
                </c:pt>
                <c:pt idx="7204">
                  <c:v>6.0239722710452387E-2</c:v>
                </c:pt>
                <c:pt idx="7205">
                  <c:v>6.5616401670719304E-2</c:v>
                </c:pt>
                <c:pt idx="7206">
                  <c:v>5.8918606255625415E-2</c:v>
                </c:pt>
                <c:pt idx="7207">
                  <c:v>5.5254610662279185E-2</c:v>
                </c:pt>
                <c:pt idx="7208">
                  <c:v>5.316496143216181E-2</c:v>
                </c:pt>
                <c:pt idx="7209">
                  <c:v>4.4074639812417611E-2</c:v>
                </c:pt>
                <c:pt idx="7210">
                  <c:v>4.1937612402286703E-2</c:v>
                </c:pt>
                <c:pt idx="7211">
                  <c:v>4.9643260749911308E-2</c:v>
                </c:pt>
                <c:pt idx="7212">
                  <c:v>6.613808199614471E-2</c:v>
                </c:pt>
                <c:pt idx="7213">
                  <c:v>6.4118333881196615E-2</c:v>
                </c:pt>
                <c:pt idx="7214">
                  <c:v>6.2490259864859801E-2</c:v>
                </c:pt>
                <c:pt idx="7215">
                  <c:v>6.2832262293265509E-2</c:v>
                </c:pt>
                <c:pt idx="7216">
                  <c:v>5.9248439975017407E-2</c:v>
                </c:pt>
                <c:pt idx="7217">
                  <c:v>7.890314464771922E-2</c:v>
                </c:pt>
                <c:pt idx="7218">
                  <c:v>0.28075653840300796</c:v>
                </c:pt>
                <c:pt idx="7219">
                  <c:v>0.33539069515882319</c:v>
                </c:pt>
                <c:pt idx="7220">
                  <c:v>0.33863806427013604</c:v>
                </c:pt>
                <c:pt idx="7221">
                  <c:v>0.31174649993086612</c:v>
                </c:pt>
                <c:pt idx="7222">
                  <c:v>0.35427923608258099</c:v>
                </c:pt>
                <c:pt idx="7223">
                  <c:v>0.40423197508494207</c:v>
                </c:pt>
                <c:pt idx="7224">
                  <c:v>0.36425880872093702</c:v>
                </c:pt>
                <c:pt idx="7225">
                  <c:v>0.39582734215546711</c:v>
                </c:pt>
                <c:pt idx="7226">
                  <c:v>0.39518236839333604</c:v>
                </c:pt>
                <c:pt idx="7227">
                  <c:v>0.32376973099887008</c:v>
                </c:pt>
                <c:pt idx="7228">
                  <c:v>0.23308844413681104</c:v>
                </c:pt>
                <c:pt idx="7229">
                  <c:v>0.23160163890743499</c:v>
                </c:pt>
                <c:pt idx="7230">
                  <c:v>0.166680060055928</c:v>
                </c:pt>
                <c:pt idx="7231">
                  <c:v>0.21045333136566702</c:v>
                </c:pt>
                <c:pt idx="7232">
                  <c:v>0.270038339046275</c:v>
                </c:pt>
                <c:pt idx="7233">
                  <c:v>0.21955084586934104</c:v>
                </c:pt>
                <c:pt idx="7234">
                  <c:v>0.23177039264823501</c:v>
                </c:pt>
                <c:pt idx="7235">
                  <c:v>0.33599470721620012</c:v>
                </c:pt>
                <c:pt idx="7236">
                  <c:v>0.36322295737372906</c:v>
                </c:pt>
                <c:pt idx="7237">
                  <c:v>0.6026819770842371</c:v>
                </c:pt>
                <c:pt idx="7238">
                  <c:v>0.862234570333266</c:v>
                </c:pt>
                <c:pt idx="7239">
                  <c:v>0.80131422261950014</c:v>
                </c:pt>
                <c:pt idx="7240">
                  <c:v>0.80768721251862419</c:v>
                </c:pt>
                <c:pt idx="7241">
                  <c:v>0.74287738858855312</c:v>
                </c:pt>
                <c:pt idx="7242">
                  <c:v>0.84809109623391421</c:v>
                </c:pt>
                <c:pt idx="7243">
                  <c:v>0.83159853944295092</c:v>
                </c:pt>
                <c:pt idx="7244">
                  <c:v>0.72267597914906812</c:v>
                </c:pt>
                <c:pt idx="7245">
                  <c:v>0.76335619216316009</c:v>
                </c:pt>
                <c:pt idx="7246">
                  <c:v>0.78880029026329013</c:v>
                </c:pt>
                <c:pt idx="7247">
                  <c:v>0.83375427596187912</c:v>
                </c:pt>
                <c:pt idx="7248">
                  <c:v>0.77181515868748318</c:v>
                </c:pt>
                <c:pt idx="7249">
                  <c:v>0.83526968749928809</c:v>
                </c:pt>
                <c:pt idx="7250">
                  <c:v>0.88209021961227307</c:v>
                </c:pt>
                <c:pt idx="7251">
                  <c:v>0.92332034818449105</c:v>
                </c:pt>
                <c:pt idx="7252">
                  <c:v>0.8543049146114261</c:v>
                </c:pt>
                <c:pt idx="7253">
                  <c:v>0.87262390268001722</c:v>
                </c:pt>
                <c:pt idx="7254">
                  <c:v>0.88148190008584593</c:v>
                </c:pt>
                <c:pt idx="7255">
                  <c:v>0.830976339300317</c:v>
                </c:pt>
                <c:pt idx="7256">
                  <c:v>0.77720642796917616</c:v>
                </c:pt>
                <c:pt idx="7257">
                  <c:v>0.81448924985297788</c:v>
                </c:pt>
                <c:pt idx="7258">
                  <c:v>0.86253994550221991</c:v>
                </c:pt>
                <c:pt idx="7259">
                  <c:v>0.88862483491873612</c:v>
                </c:pt>
                <c:pt idx="7260">
                  <c:v>0.91518503898859316</c:v>
                </c:pt>
                <c:pt idx="7261">
                  <c:v>0.9498084985859061</c:v>
                </c:pt>
                <c:pt idx="7262">
                  <c:v>0.93247593606939216</c:v>
                </c:pt>
                <c:pt idx="7263">
                  <c:v>0.87548546235151914</c:v>
                </c:pt>
                <c:pt idx="7264">
                  <c:v>0.93035680106935492</c:v>
                </c:pt>
                <c:pt idx="7265">
                  <c:v>0.89286917621839212</c:v>
                </c:pt>
                <c:pt idx="7266">
                  <c:v>0.83138260170392686</c:v>
                </c:pt>
                <c:pt idx="7267">
                  <c:v>0.85134050118326698</c:v>
                </c:pt>
                <c:pt idx="7268">
                  <c:v>0.9052927224808901</c:v>
                </c:pt>
                <c:pt idx="7269">
                  <c:v>0.94494093161862514</c:v>
                </c:pt>
                <c:pt idx="7270">
                  <c:v>0.98120111594706083</c:v>
                </c:pt>
                <c:pt idx="7271">
                  <c:v>0.96469504054744515</c:v>
                </c:pt>
                <c:pt idx="7272">
                  <c:v>0.96044184037620395</c:v>
                </c:pt>
                <c:pt idx="7273">
                  <c:v>0.94749933322946411</c:v>
                </c:pt>
                <c:pt idx="7274">
                  <c:v>0.94078667776812408</c:v>
                </c:pt>
                <c:pt idx="7275">
                  <c:v>0.91841550287353302</c:v>
                </c:pt>
                <c:pt idx="7276">
                  <c:v>0.95666595512119212</c:v>
                </c:pt>
                <c:pt idx="7277">
                  <c:v>0.91663882436914212</c:v>
                </c:pt>
                <c:pt idx="7278">
                  <c:v>0.88554547080414103</c:v>
                </c:pt>
                <c:pt idx="7279">
                  <c:v>0.85700143112774307</c:v>
                </c:pt>
                <c:pt idx="7280">
                  <c:v>0.89231341788651297</c:v>
                </c:pt>
                <c:pt idx="7281">
                  <c:v>0.94015256308086292</c:v>
                </c:pt>
                <c:pt idx="7282">
                  <c:v>0.94583685476939094</c:v>
                </c:pt>
                <c:pt idx="7283">
                  <c:v>1.015795112651543</c:v>
                </c:pt>
                <c:pt idx="7284">
                  <c:v>0.96721401407921304</c:v>
                </c:pt>
                <c:pt idx="7285">
                  <c:v>0.99195829364646704</c:v>
                </c:pt>
                <c:pt idx="7286">
                  <c:v>1.0083379532409471</c:v>
                </c:pt>
                <c:pt idx="7287">
                  <c:v>0.98864858318176496</c:v>
                </c:pt>
                <c:pt idx="7288">
                  <c:v>0.99091189198820084</c:v>
                </c:pt>
                <c:pt idx="7289">
                  <c:v>1.0246795212897013</c:v>
                </c:pt>
                <c:pt idx="7290">
                  <c:v>1.0185958387352581</c:v>
                </c:pt>
                <c:pt idx="7291">
                  <c:v>1.0086589397713344</c:v>
                </c:pt>
                <c:pt idx="7292">
                  <c:v>1.0202624743562843</c:v>
                </c:pt>
                <c:pt idx="7293">
                  <c:v>0.98502988376656397</c:v>
                </c:pt>
                <c:pt idx="7294">
                  <c:v>0.9580108230501041</c:v>
                </c:pt>
                <c:pt idx="7295">
                  <c:v>0.921337982453027</c:v>
                </c:pt>
                <c:pt idx="7296">
                  <c:v>0.90907204792311203</c:v>
                </c:pt>
                <c:pt idx="7297">
                  <c:v>0.93218573191891396</c:v>
                </c:pt>
                <c:pt idx="7298">
                  <c:v>0.89417869874280997</c:v>
                </c:pt>
                <c:pt idx="7299">
                  <c:v>0.88809702816930003</c:v>
                </c:pt>
                <c:pt idx="7300">
                  <c:v>0.831976921989383</c:v>
                </c:pt>
                <c:pt idx="7301">
                  <c:v>0.80332856259027507</c:v>
                </c:pt>
                <c:pt idx="7302">
                  <c:v>0.7902889397965559</c:v>
                </c:pt>
                <c:pt idx="7303">
                  <c:v>0.73901778399885298</c:v>
                </c:pt>
                <c:pt idx="7304">
                  <c:v>0.6696415220196672</c:v>
                </c:pt>
                <c:pt idx="7305">
                  <c:v>0.630130544432148</c:v>
                </c:pt>
                <c:pt idx="7306">
                  <c:v>0.60675157321721207</c:v>
                </c:pt>
                <c:pt idx="7307">
                  <c:v>0.51542676095003082</c:v>
                </c:pt>
                <c:pt idx="7308">
                  <c:v>0.49759541641843597</c:v>
                </c:pt>
                <c:pt idx="7309">
                  <c:v>0.47627417506957703</c:v>
                </c:pt>
                <c:pt idx="7310">
                  <c:v>0.52608721823016302</c:v>
                </c:pt>
                <c:pt idx="7311">
                  <c:v>0.64574058517599009</c:v>
                </c:pt>
                <c:pt idx="7312">
                  <c:v>0.78447917825897395</c:v>
                </c:pt>
                <c:pt idx="7313">
                  <c:v>0.83848387549897807</c:v>
                </c:pt>
                <c:pt idx="7314">
                  <c:v>0.88472246448471503</c:v>
                </c:pt>
                <c:pt idx="7315">
                  <c:v>0.91798778949314297</c:v>
                </c:pt>
                <c:pt idx="7316">
                  <c:v>0.90718715585530085</c:v>
                </c:pt>
                <c:pt idx="7317">
                  <c:v>0.93547217834321794</c:v>
                </c:pt>
                <c:pt idx="7318">
                  <c:v>0.90546842209886502</c:v>
                </c:pt>
                <c:pt idx="7319">
                  <c:v>0.89651965895964192</c:v>
                </c:pt>
                <c:pt idx="7320">
                  <c:v>0.8648129227209389</c:v>
                </c:pt>
                <c:pt idx="7321">
                  <c:v>0.85708639361010708</c:v>
                </c:pt>
                <c:pt idx="7322">
                  <c:v>0.78167120829114412</c:v>
                </c:pt>
                <c:pt idx="7323">
                  <c:v>0.77223921570520204</c:v>
                </c:pt>
                <c:pt idx="7324">
                  <c:v>0.71356357244891799</c:v>
                </c:pt>
                <c:pt idx="7325">
                  <c:v>0.66094429090569506</c:v>
                </c:pt>
                <c:pt idx="7326">
                  <c:v>0.60027958128386305</c:v>
                </c:pt>
                <c:pt idx="7327">
                  <c:v>0.59084718188736962</c:v>
                </c:pt>
                <c:pt idx="7328">
                  <c:v>0.51794171290931712</c:v>
                </c:pt>
                <c:pt idx="7329">
                  <c:v>0.50546935618798494</c:v>
                </c:pt>
                <c:pt idx="7330">
                  <c:v>0.43249007374036014</c:v>
                </c:pt>
                <c:pt idx="7331">
                  <c:v>0.2927153612346971</c:v>
                </c:pt>
                <c:pt idx="7332">
                  <c:v>0.23176387506445401</c:v>
                </c:pt>
                <c:pt idx="7333">
                  <c:v>0.19087387481011098</c:v>
                </c:pt>
                <c:pt idx="7334">
                  <c:v>0.16838648624244504</c:v>
                </c:pt>
                <c:pt idx="7335">
                  <c:v>0.15867202168421096</c:v>
                </c:pt>
                <c:pt idx="7336">
                  <c:v>0.18328546826141603</c:v>
                </c:pt>
                <c:pt idx="7337">
                  <c:v>0.22969440153706205</c:v>
                </c:pt>
                <c:pt idx="7338">
                  <c:v>0.33470573302303702</c:v>
                </c:pt>
                <c:pt idx="7339">
                  <c:v>0.38942402556499012</c:v>
                </c:pt>
                <c:pt idx="7340">
                  <c:v>0.49325880900390706</c:v>
                </c:pt>
                <c:pt idx="7341">
                  <c:v>0.52765778403915498</c:v>
                </c:pt>
                <c:pt idx="7342">
                  <c:v>0.48157951645720198</c:v>
                </c:pt>
                <c:pt idx="7343">
                  <c:v>0.37973374639396901</c:v>
                </c:pt>
                <c:pt idx="7344">
                  <c:v>0.33915839481889504</c:v>
                </c:pt>
                <c:pt idx="7345">
                  <c:v>0.33604597126126312</c:v>
                </c:pt>
                <c:pt idx="7346">
                  <c:v>0.29839864500722107</c:v>
                </c:pt>
                <c:pt idx="7347">
                  <c:v>0.22994865851480703</c:v>
                </c:pt>
                <c:pt idx="7348">
                  <c:v>0.20440727531696404</c:v>
                </c:pt>
                <c:pt idx="7349">
                  <c:v>0.21488152537116001</c:v>
                </c:pt>
                <c:pt idx="7350">
                  <c:v>0.23877399586399703</c:v>
                </c:pt>
                <c:pt idx="7351">
                  <c:v>0.27205228399172304</c:v>
                </c:pt>
                <c:pt idx="7352">
                  <c:v>0.25024645585045502</c:v>
                </c:pt>
                <c:pt idx="7353">
                  <c:v>0.251054626138693</c:v>
                </c:pt>
                <c:pt idx="7354">
                  <c:v>0.19590820552288302</c:v>
                </c:pt>
                <c:pt idx="7355">
                  <c:v>0.14998869723278299</c:v>
                </c:pt>
                <c:pt idx="7356">
                  <c:v>0.11830350500398501</c:v>
                </c:pt>
                <c:pt idx="7357">
                  <c:v>0.11472230116303002</c:v>
                </c:pt>
                <c:pt idx="7358">
                  <c:v>0.12672342105859596</c:v>
                </c:pt>
                <c:pt idx="7359">
                  <c:v>0.11210527471797203</c:v>
                </c:pt>
                <c:pt idx="7360">
                  <c:v>0.15301721269981103</c:v>
                </c:pt>
                <c:pt idx="7361">
                  <c:v>0.21611339044564404</c:v>
                </c:pt>
                <c:pt idx="7362">
                  <c:v>0.29632105758914207</c:v>
                </c:pt>
                <c:pt idx="7363">
                  <c:v>0.38150599745632702</c:v>
                </c:pt>
                <c:pt idx="7364">
                  <c:v>0.406670256856691</c:v>
                </c:pt>
                <c:pt idx="7365">
                  <c:v>0.44235002962387998</c:v>
                </c:pt>
                <c:pt idx="7366">
                  <c:v>0.36783667181439311</c:v>
                </c:pt>
                <c:pt idx="7367">
                  <c:v>0.3986648876305981</c:v>
                </c:pt>
                <c:pt idx="7368">
                  <c:v>0.38404408320273503</c:v>
                </c:pt>
                <c:pt idx="7369">
                  <c:v>0.32601590345944709</c:v>
                </c:pt>
                <c:pt idx="7370">
                  <c:v>0.36151036175201512</c:v>
                </c:pt>
                <c:pt idx="7371">
                  <c:v>0.39103954464142993</c:v>
                </c:pt>
                <c:pt idx="7372">
                  <c:v>0.45113039530364507</c:v>
                </c:pt>
                <c:pt idx="7373">
                  <c:v>0.460632197730514</c:v>
                </c:pt>
                <c:pt idx="7374">
                  <c:v>0.50531906783364688</c:v>
                </c:pt>
                <c:pt idx="7375">
                  <c:v>0.50204474559202084</c:v>
                </c:pt>
                <c:pt idx="7376">
                  <c:v>0.52189184137461009</c:v>
                </c:pt>
                <c:pt idx="7377">
                  <c:v>0.54430354699151684</c:v>
                </c:pt>
                <c:pt idx="7378">
                  <c:v>0.52126788836929594</c:v>
                </c:pt>
                <c:pt idx="7379">
                  <c:v>0.51340870260370908</c:v>
                </c:pt>
                <c:pt idx="7380">
                  <c:v>0.49454740908406314</c:v>
                </c:pt>
                <c:pt idx="7381">
                  <c:v>0.50213646127952793</c:v>
                </c:pt>
                <c:pt idx="7382">
                  <c:v>0.61470699492194791</c:v>
                </c:pt>
                <c:pt idx="7383">
                  <c:v>0.68129253935460798</c:v>
                </c:pt>
                <c:pt idx="7384">
                  <c:v>0.72599335391439812</c:v>
                </c:pt>
                <c:pt idx="7385">
                  <c:v>0.74549173338719521</c:v>
                </c:pt>
                <c:pt idx="7386">
                  <c:v>0.76307621087761002</c:v>
                </c:pt>
                <c:pt idx="7387">
                  <c:v>0.80910350370137896</c:v>
                </c:pt>
                <c:pt idx="7388">
                  <c:v>0.81002490197090193</c:v>
                </c:pt>
                <c:pt idx="7389">
                  <c:v>0.81154980831693102</c:v>
                </c:pt>
                <c:pt idx="7390">
                  <c:v>0.80534361116362307</c:v>
                </c:pt>
                <c:pt idx="7391">
                  <c:v>0.77095783459768319</c:v>
                </c:pt>
                <c:pt idx="7392">
                  <c:v>0.75228747586141897</c:v>
                </c:pt>
                <c:pt idx="7393">
                  <c:v>0.73895911212858334</c:v>
                </c:pt>
                <c:pt idx="7394">
                  <c:v>0.72700621996008308</c:v>
                </c:pt>
                <c:pt idx="7395">
                  <c:v>0.65909568071017721</c:v>
                </c:pt>
                <c:pt idx="7396">
                  <c:v>0.57563959972530698</c:v>
                </c:pt>
                <c:pt idx="7397">
                  <c:v>0.58403916970734471</c:v>
                </c:pt>
                <c:pt idx="7398">
                  <c:v>0.63369997102431819</c:v>
                </c:pt>
                <c:pt idx="7399">
                  <c:v>0.6491883210005811</c:v>
                </c:pt>
                <c:pt idx="7400">
                  <c:v>0.64192170804218518</c:v>
                </c:pt>
                <c:pt idx="7401">
                  <c:v>0.63006158250105204</c:v>
                </c:pt>
                <c:pt idx="7402">
                  <c:v>0.63093825588683605</c:v>
                </c:pt>
                <c:pt idx="7403">
                  <c:v>0.6372559556221411</c:v>
                </c:pt>
                <c:pt idx="7404">
                  <c:v>0.64753802406173999</c:v>
                </c:pt>
                <c:pt idx="7405">
                  <c:v>0.7045876523998601</c:v>
                </c:pt>
                <c:pt idx="7406">
                  <c:v>0.76513621439825508</c:v>
                </c:pt>
                <c:pt idx="7407">
                  <c:v>0.80957103671763198</c:v>
                </c:pt>
                <c:pt idx="7408">
                  <c:v>0.85160415984291993</c:v>
                </c:pt>
                <c:pt idx="7409">
                  <c:v>0.83128428876234073</c:v>
                </c:pt>
                <c:pt idx="7410">
                  <c:v>0.90098956569270594</c:v>
                </c:pt>
                <c:pt idx="7411">
                  <c:v>0.92292392050136896</c:v>
                </c:pt>
                <c:pt idx="7412">
                  <c:v>0.76533057599710397</c:v>
                </c:pt>
                <c:pt idx="7413">
                  <c:v>0.67080729094188019</c:v>
                </c:pt>
                <c:pt idx="7414">
                  <c:v>0.67795308152415812</c:v>
                </c:pt>
                <c:pt idx="7415">
                  <c:v>0.78514081730995311</c:v>
                </c:pt>
                <c:pt idx="7416">
                  <c:v>0.7396301345236922</c:v>
                </c:pt>
                <c:pt idx="7417">
                  <c:v>0.70521665773343301</c:v>
                </c:pt>
                <c:pt idx="7418">
                  <c:v>0.73104367086151512</c:v>
                </c:pt>
                <c:pt idx="7419">
                  <c:v>0.81877850094371007</c:v>
                </c:pt>
                <c:pt idx="7420">
                  <c:v>0.79747701947294292</c:v>
                </c:pt>
                <c:pt idx="7421">
                  <c:v>0.90953803012421697</c:v>
                </c:pt>
                <c:pt idx="7422">
                  <c:v>0.97445901167850524</c:v>
                </c:pt>
                <c:pt idx="7423">
                  <c:v>1.010568273317753</c:v>
                </c:pt>
                <c:pt idx="7424">
                  <c:v>0.98585239356516197</c:v>
                </c:pt>
                <c:pt idx="7425">
                  <c:v>0.94348924721538507</c:v>
                </c:pt>
                <c:pt idx="7426">
                  <c:v>0.89808293877312884</c:v>
                </c:pt>
                <c:pt idx="7427">
                  <c:v>0.946621149955441</c:v>
                </c:pt>
                <c:pt idx="7428">
                  <c:v>0.95950317989215783</c:v>
                </c:pt>
                <c:pt idx="7429">
                  <c:v>0.92923068328740899</c:v>
                </c:pt>
                <c:pt idx="7430">
                  <c:v>0.93811649826394494</c:v>
                </c:pt>
                <c:pt idx="7431">
                  <c:v>0.98703337224656984</c:v>
                </c:pt>
                <c:pt idx="7432">
                  <c:v>0.94982752119936098</c:v>
                </c:pt>
                <c:pt idx="7433">
                  <c:v>0.94360934783414507</c:v>
                </c:pt>
                <c:pt idx="7434">
                  <c:v>0.88797177094686797</c:v>
                </c:pt>
                <c:pt idx="7435">
                  <c:v>0.86667893129561213</c:v>
                </c:pt>
                <c:pt idx="7436">
                  <c:v>0.96638789808339909</c:v>
                </c:pt>
                <c:pt idx="7437">
                  <c:v>0.95813271116278398</c:v>
                </c:pt>
                <c:pt idx="7438">
                  <c:v>0.92929242768861708</c:v>
                </c:pt>
                <c:pt idx="7439">
                  <c:v>0.90449829234174495</c:v>
                </c:pt>
                <c:pt idx="7440">
                  <c:v>0.85494010388754005</c:v>
                </c:pt>
                <c:pt idx="7441">
                  <c:v>0.8169780776487372</c:v>
                </c:pt>
                <c:pt idx="7442">
                  <c:v>0.74298797117329707</c:v>
                </c:pt>
                <c:pt idx="7443">
                  <c:v>0.71357774042010402</c:v>
                </c:pt>
                <c:pt idx="7444">
                  <c:v>0.63425119983559808</c:v>
                </c:pt>
                <c:pt idx="7445">
                  <c:v>0.6013318331952151</c:v>
                </c:pt>
                <c:pt idx="7446">
                  <c:v>0.58713479601334784</c:v>
                </c:pt>
                <c:pt idx="7447">
                  <c:v>0.51344219644885603</c:v>
                </c:pt>
                <c:pt idx="7448">
                  <c:v>0.50980615436591592</c:v>
                </c:pt>
                <c:pt idx="7449">
                  <c:v>0.4598501793497351</c:v>
                </c:pt>
                <c:pt idx="7450">
                  <c:v>0.38151794552851997</c:v>
                </c:pt>
                <c:pt idx="7451">
                  <c:v>0.26808474977396707</c:v>
                </c:pt>
                <c:pt idx="7452">
                  <c:v>0.19090691124876297</c:v>
                </c:pt>
                <c:pt idx="7453">
                  <c:v>0.20054698738424803</c:v>
                </c:pt>
                <c:pt idx="7454">
                  <c:v>0.31932184130077212</c:v>
                </c:pt>
                <c:pt idx="7455">
                  <c:v>0.43426717798972814</c:v>
                </c:pt>
                <c:pt idx="7456">
                  <c:v>0.46781099577602603</c:v>
                </c:pt>
                <c:pt idx="7457">
                  <c:v>0.51178282364280603</c:v>
                </c:pt>
                <c:pt idx="7458">
                  <c:v>0.59107993995023089</c:v>
                </c:pt>
                <c:pt idx="7459">
                  <c:v>0.63428249971860007</c:v>
                </c:pt>
                <c:pt idx="7460">
                  <c:v>0.61672828186277595</c:v>
                </c:pt>
                <c:pt idx="7461">
                  <c:v>0.62655117581328101</c:v>
                </c:pt>
                <c:pt idx="7462">
                  <c:v>0.61224587361506322</c:v>
                </c:pt>
                <c:pt idx="7463">
                  <c:v>0.60966046333228807</c:v>
                </c:pt>
                <c:pt idx="7464">
                  <c:v>0.57597706726626197</c:v>
                </c:pt>
                <c:pt idx="7465">
                  <c:v>0.56240655109238791</c:v>
                </c:pt>
                <c:pt idx="7466">
                  <c:v>0.56250807086363597</c:v>
                </c:pt>
                <c:pt idx="7467">
                  <c:v>0.54938321808963797</c:v>
                </c:pt>
                <c:pt idx="7468">
                  <c:v>0.5852890294700549</c:v>
                </c:pt>
                <c:pt idx="7469">
                  <c:v>0.59636853558881797</c:v>
                </c:pt>
                <c:pt idx="7470">
                  <c:v>0.59830244134033683</c:v>
                </c:pt>
                <c:pt idx="7471">
                  <c:v>0.62828047042487123</c:v>
                </c:pt>
                <c:pt idx="7472">
                  <c:v>0.59002582616857224</c:v>
                </c:pt>
                <c:pt idx="7473">
                  <c:v>0.4643482117958061</c:v>
                </c:pt>
                <c:pt idx="7474">
                  <c:v>0.4163021418823461</c:v>
                </c:pt>
                <c:pt idx="7475">
                  <c:v>0.44472961678241102</c:v>
                </c:pt>
                <c:pt idx="7476">
                  <c:v>0.5436429004333061</c:v>
                </c:pt>
                <c:pt idx="7477">
                  <c:v>0.60030988778883509</c:v>
                </c:pt>
                <c:pt idx="7478">
                  <c:v>0.6174448560527932</c:v>
                </c:pt>
                <c:pt idx="7479">
                  <c:v>0.700856763923421</c:v>
                </c:pt>
                <c:pt idx="7480">
                  <c:v>0.77452940141295301</c:v>
                </c:pt>
                <c:pt idx="7481">
                  <c:v>0.85762119530098213</c:v>
                </c:pt>
                <c:pt idx="7482">
                  <c:v>0.89551987091265373</c:v>
                </c:pt>
                <c:pt idx="7483">
                  <c:v>0.91622217977072185</c:v>
                </c:pt>
                <c:pt idx="7484">
                  <c:v>0.93807606979684888</c:v>
                </c:pt>
                <c:pt idx="7485">
                  <c:v>0.92123846972242784</c:v>
                </c:pt>
                <c:pt idx="7486">
                  <c:v>0.9617177756479669</c:v>
                </c:pt>
                <c:pt idx="7487">
                  <c:v>0.93255216037209088</c:v>
                </c:pt>
                <c:pt idx="7488">
                  <c:v>0.848356726426299</c:v>
                </c:pt>
                <c:pt idx="7489">
                  <c:v>0.82070092597392696</c:v>
                </c:pt>
                <c:pt idx="7490">
                  <c:v>0.844136922531734</c:v>
                </c:pt>
                <c:pt idx="7491">
                  <c:v>0.8895979651541519</c:v>
                </c:pt>
                <c:pt idx="7492">
                  <c:v>0.88010381590968101</c:v>
                </c:pt>
                <c:pt idx="7493">
                  <c:v>0.88694268154343903</c:v>
                </c:pt>
                <c:pt idx="7494">
                  <c:v>0.93372608514042199</c:v>
                </c:pt>
                <c:pt idx="7495">
                  <c:v>0.92089000725215708</c:v>
                </c:pt>
                <c:pt idx="7496">
                  <c:v>0.87003505868954423</c:v>
                </c:pt>
                <c:pt idx="7497">
                  <c:v>0.84847765899834604</c:v>
                </c:pt>
                <c:pt idx="7498">
                  <c:v>0.90966993696221499</c:v>
                </c:pt>
                <c:pt idx="7499">
                  <c:v>0.91462702407778307</c:v>
                </c:pt>
                <c:pt idx="7500">
                  <c:v>0.92672463768251523</c:v>
                </c:pt>
                <c:pt idx="7501">
                  <c:v>0.94071523568487825</c:v>
                </c:pt>
                <c:pt idx="7502">
                  <c:v>0.92378854172250691</c:v>
                </c:pt>
                <c:pt idx="7503">
                  <c:v>0.91516571254197909</c:v>
                </c:pt>
                <c:pt idx="7504">
                  <c:v>0.90036378186790367</c:v>
                </c:pt>
                <c:pt idx="7505">
                  <c:v>0.85821024602685303</c:v>
                </c:pt>
                <c:pt idx="7506">
                  <c:v>0.86243970172210693</c:v>
                </c:pt>
                <c:pt idx="7507">
                  <c:v>0.86500418058338813</c:v>
                </c:pt>
                <c:pt idx="7508">
                  <c:v>0.85930415340925204</c:v>
                </c:pt>
                <c:pt idx="7509">
                  <c:v>0.9009075655132649</c:v>
                </c:pt>
                <c:pt idx="7510">
                  <c:v>0.89086869581122485</c:v>
                </c:pt>
                <c:pt idx="7511">
                  <c:v>0.89080956849540605</c:v>
                </c:pt>
                <c:pt idx="7512">
                  <c:v>0.87442569736994313</c:v>
                </c:pt>
                <c:pt idx="7513">
                  <c:v>0.88753798360748792</c:v>
                </c:pt>
                <c:pt idx="7514">
                  <c:v>0.92724585263670023</c:v>
                </c:pt>
                <c:pt idx="7515">
                  <c:v>0.89671507531033801</c:v>
                </c:pt>
                <c:pt idx="7516">
                  <c:v>0.81047445928975004</c:v>
                </c:pt>
                <c:pt idx="7517">
                  <c:v>0.82864322055397621</c:v>
                </c:pt>
                <c:pt idx="7518">
                  <c:v>0.76169219582172798</c:v>
                </c:pt>
                <c:pt idx="7519">
                  <c:v>0.74255906686114903</c:v>
                </c:pt>
                <c:pt idx="7520">
                  <c:v>0.83332754633547912</c:v>
                </c:pt>
                <c:pt idx="7521">
                  <c:v>0.84689997704571518</c:v>
                </c:pt>
                <c:pt idx="7522">
                  <c:v>0.81656932106464186</c:v>
                </c:pt>
                <c:pt idx="7523">
                  <c:v>0.79363018542188302</c:v>
                </c:pt>
                <c:pt idx="7524">
                  <c:v>0.81994720989122594</c:v>
                </c:pt>
                <c:pt idx="7525">
                  <c:v>0.81610947792519106</c:v>
                </c:pt>
                <c:pt idx="7526">
                  <c:v>0.81599045619965116</c:v>
                </c:pt>
                <c:pt idx="7527">
                  <c:v>0.80356050053622885</c:v>
                </c:pt>
                <c:pt idx="7528">
                  <c:v>0.80828772290908901</c:v>
                </c:pt>
                <c:pt idx="7529">
                  <c:v>0.82429355009942895</c:v>
                </c:pt>
                <c:pt idx="7530">
                  <c:v>0.8844718130815471</c:v>
                </c:pt>
                <c:pt idx="7531">
                  <c:v>0.89911596462762389</c:v>
                </c:pt>
                <c:pt idx="7532">
                  <c:v>0.82979967582480518</c:v>
                </c:pt>
                <c:pt idx="7533">
                  <c:v>0.77298891606937026</c:v>
                </c:pt>
                <c:pt idx="7534">
                  <c:v>0.80564757548832711</c:v>
                </c:pt>
                <c:pt idx="7535">
                  <c:v>0.80831312808676781</c:v>
                </c:pt>
                <c:pt idx="7536">
                  <c:v>0.74032557771311513</c:v>
                </c:pt>
                <c:pt idx="7537">
                  <c:v>0.69600850209162601</c:v>
                </c:pt>
                <c:pt idx="7538">
                  <c:v>0.70825108797449909</c:v>
                </c:pt>
                <c:pt idx="7539">
                  <c:v>0.6735774160009762</c:v>
                </c:pt>
                <c:pt idx="7540">
                  <c:v>0.68480318835631993</c:v>
                </c:pt>
                <c:pt idx="7541">
                  <c:v>0.62405740685784805</c:v>
                </c:pt>
                <c:pt idx="7542">
                  <c:v>0.59365339811453499</c:v>
                </c:pt>
                <c:pt idx="7543">
                  <c:v>0.676496944071455</c:v>
                </c:pt>
                <c:pt idx="7544">
                  <c:v>0.66652071332271912</c:v>
                </c:pt>
                <c:pt idx="7545">
                  <c:v>0.63251533620137612</c:v>
                </c:pt>
                <c:pt idx="7546">
                  <c:v>0.57637702491421894</c:v>
                </c:pt>
                <c:pt idx="7547">
                  <c:v>0.47151196797138506</c:v>
                </c:pt>
                <c:pt idx="7548">
                  <c:v>0.50994918305006098</c:v>
                </c:pt>
                <c:pt idx="7549">
                  <c:v>0.50860901822083115</c:v>
                </c:pt>
                <c:pt idx="7550">
                  <c:v>0.58353606678707381</c:v>
                </c:pt>
                <c:pt idx="7551">
                  <c:v>0.60833274120205183</c:v>
                </c:pt>
                <c:pt idx="7552">
                  <c:v>0.58995655120420687</c:v>
                </c:pt>
                <c:pt idx="7553">
                  <c:v>0.61602714598557295</c:v>
                </c:pt>
                <c:pt idx="7554">
                  <c:v>0.6678245299281762</c:v>
                </c:pt>
                <c:pt idx="7555">
                  <c:v>0.66718847427391814</c:v>
                </c:pt>
                <c:pt idx="7556">
                  <c:v>0.71030454733234794</c:v>
                </c:pt>
                <c:pt idx="7557">
                  <c:v>0.68245935069095198</c:v>
                </c:pt>
                <c:pt idx="7558">
                  <c:v>0.70718540710759314</c:v>
                </c:pt>
                <c:pt idx="7559">
                  <c:v>0.74897739874458313</c:v>
                </c:pt>
                <c:pt idx="7560">
                  <c:v>0.75449494153170305</c:v>
                </c:pt>
                <c:pt idx="7561">
                  <c:v>0.80771105796740295</c:v>
                </c:pt>
                <c:pt idx="7562">
                  <c:v>0.815278909133206</c:v>
                </c:pt>
                <c:pt idx="7563">
                  <c:v>0.79874706477418111</c:v>
                </c:pt>
                <c:pt idx="7564">
                  <c:v>0.80851202218087503</c:v>
                </c:pt>
                <c:pt idx="7565">
                  <c:v>0.8085236298553139</c:v>
                </c:pt>
                <c:pt idx="7566">
                  <c:v>0.86321204074998292</c:v>
                </c:pt>
                <c:pt idx="7567">
                  <c:v>0.93977735561478115</c:v>
                </c:pt>
                <c:pt idx="7568">
                  <c:v>0.89426190700330299</c:v>
                </c:pt>
                <c:pt idx="7569">
                  <c:v>0.85570220587101697</c:v>
                </c:pt>
                <c:pt idx="7570">
                  <c:v>0.79786289864243498</c:v>
                </c:pt>
                <c:pt idx="7571">
                  <c:v>0.7410671285676329</c:v>
                </c:pt>
                <c:pt idx="7572">
                  <c:v>0.74708721708439119</c:v>
                </c:pt>
                <c:pt idx="7573">
                  <c:v>0.78796741440076901</c:v>
                </c:pt>
                <c:pt idx="7574">
                  <c:v>0.85378353912318206</c:v>
                </c:pt>
                <c:pt idx="7575">
                  <c:v>0.90508729790674292</c:v>
                </c:pt>
                <c:pt idx="7576">
                  <c:v>0.94204527463006316</c:v>
                </c:pt>
                <c:pt idx="7577">
                  <c:v>0.9533381498341269</c:v>
                </c:pt>
                <c:pt idx="7578">
                  <c:v>0.92573235040749402</c:v>
                </c:pt>
                <c:pt idx="7579">
                  <c:v>0.90027855540188295</c:v>
                </c:pt>
                <c:pt idx="7580">
                  <c:v>0.87914832050701708</c:v>
                </c:pt>
                <c:pt idx="7581">
                  <c:v>0.84234832665024595</c:v>
                </c:pt>
                <c:pt idx="7582">
                  <c:v>0.79710116911037598</c:v>
                </c:pt>
                <c:pt idx="7583">
                  <c:v>0.81227279493173687</c:v>
                </c:pt>
                <c:pt idx="7584">
                  <c:v>0.77188373239656216</c:v>
                </c:pt>
                <c:pt idx="7585">
                  <c:v>0.78292812292289604</c:v>
                </c:pt>
                <c:pt idx="7586">
                  <c:v>0.792026734235452</c:v>
                </c:pt>
                <c:pt idx="7587">
                  <c:v>0.81184532416585808</c:v>
                </c:pt>
                <c:pt idx="7588">
                  <c:v>0.80502891890209904</c:v>
                </c:pt>
                <c:pt idx="7589">
                  <c:v>0.80655874863842303</c:v>
                </c:pt>
                <c:pt idx="7590">
                  <c:v>0.824786279562156</c:v>
                </c:pt>
                <c:pt idx="7591">
                  <c:v>0.80176160471685398</c:v>
                </c:pt>
                <c:pt idx="7592">
                  <c:v>0.74622713432101295</c:v>
                </c:pt>
                <c:pt idx="7593">
                  <c:v>0.70846688185690976</c:v>
                </c:pt>
                <c:pt idx="7594">
                  <c:v>0.70110167862750616</c:v>
                </c:pt>
                <c:pt idx="7595">
                  <c:v>0.79199941225278825</c:v>
                </c:pt>
                <c:pt idx="7596">
                  <c:v>0.81150633180283782</c:v>
                </c:pt>
                <c:pt idx="7597">
                  <c:v>0.8509242736526611</c:v>
                </c:pt>
                <c:pt idx="7598">
                  <c:v>0.85521938080745985</c:v>
                </c:pt>
                <c:pt idx="7599">
                  <c:v>0.89540604888636977</c:v>
                </c:pt>
                <c:pt idx="7600">
                  <c:v>0.87072013684570715</c:v>
                </c:pt>
                <c:pt idx="7601">
                  <c:v>0.84893862633891315</c:v>
                </c:pt>
                <c:pt idx="7602">
                  <c:v>0.7492429222987792</c:v>
                </c:pt>
                <c:pt idx="7603">
                  <c:v>0.68401071513853395</c:v>
                </c:pt>
                <c:pt idx="7604">
                  <c:v>0.66063678246435908</c:v>
                </c:pt>
                <c:pt idx="7605">
                  <c:v>0.6500439172435073</c:v>
                </c:pt>
                <c:pt idx="7606">
                  <c:v>0.62048082322517306</c:v>
                </c:pt>
                <c:pt idx="7607">
                  <c:v>0.57139571810185208</c:v>
                </c:pt>
                <c:pt idx="7608">
                  <c:v>0.60146089282340609</c:v>
                </c:pt>
                <c:pt idx="7609">
                  <c:v>0.60317555414874813</c:v>
                </c:pt>
                <c:pt idx="7610">
                  <c:v>0.68643730734390396</c:v>
                </c:pt>
                <c:pt idx="7611">
                  <c:v>0.78474714494219699</c:v>
                </c:pt>
                <c:pt idx="7612">
                  <c:v>0.69815411567419006</c:v>
                </c:pt>
                <c:pt idx="7613">
                  <c:v>0.71133213664489714</c:v>
                </c:pt>
                <c:pt idx="7614">
                  <c:v>0.78212360933965397</c:v>
                </c:pt>
                <c:pt idx="7615">
                  <c:v>0.88447354663421984</c:v>
                </c:pt>
                <c:pt idx="7616">
                  <c:v>0.89549314872163277</c:v>
                </c:pt>
                <c:pt idx="7617">
                  <c:v>0.93663588345980819</c:v>
                </c:pt>
                <c:pt idx="7618">
                  <c:v>0.97991571306686309</c:v>
                </c:pt>
                <c:pt idx="7619">
                  <c:v>0.95497329443759216</c:v>
                </c:pt>
                <c:pt idx="7620">
                  <c:v>0.98541953106552593</c:v>
                </c:pt>
                <c:pt idx="7621">
                  <c:v>1.0350047186677167</c:v>
                </c:pt>
                <c:pt idx="7622">
                  <c:v>1.0420431592668733</c:v>
                </c:pt>
                <c:pt idx="7623">
                  <c:v>1.0282573598331073</c:v>
                </c:pt>
                <c:pt idx="7624">
                  <c:v>0.99831856893302873</c:v>
                </c:pt>
                <c:pt idx="7625">
                  <c:v>0.98891314258176288</c:v>
                </c:pt>
                <c:pt idx="7626">
                  <c:v>0.99340720467688803</c:v>
                </c:pt>
                <c:pt idx="7627">
                  <c:v>0.91054888908305998</c:v>
                </c:pt>
                <c:pt idx="7628">
                  <c:v>0.85505791265171716</c:v>
                </c:pt>
                <c:pt idx="7629">
                  <c:v>0.82454451896691194</c:v>
                </c:pt>
                <c:pt idx="7630">
                  <c:v>0.83280987625092906</c:v>
                </c:pt>
                <c:pt idx="7631">
                  <c:v>0.82763991352395516</c:v>
                </c:pt>
                <c:pt idx="7632">
                  <c:v>0.826869377949354</c:v>
                </c:pt>
                <c:pt idx="7633">
                  <c:v>0.77639599668946324</c:v>
                </c:pt>
                <c:pt idx="7634">
                  <c:v>0.74805662939822004</c:v>
                </c:pt>
                <c:pt idx="7635">
                  <c:v>0.82472481284749222</c:v>
                </c:pt>
                <c:pt idx="7636">
                  <c:v>0.84704490627261009</c:v>
                </c:pt>
                <c:pt idx="7637">
                  <c:v>0.76711208808444897</c:v>
                </c:pt>
                <c:pt idx="7638">
                  <c:v>0.64822950032956406</c:v>
                </c:pt>
                <c:pt idx="7639">
                  <c:v>0.64203960644348235</c:v>
                </c:pt>
                <c:pt idx="7640">
                  <c:v>0.62358840406296789</c:v>
                </c:pt>
                <c:pt idx="7641">
                  <c:v>0.67811074124627202</c:v>
                </c:pt>
                <c:pt idx="7642">
                  <c:v>0.74623100584313007</c:v>
                </c:pt>
                <c:pt idx="7643">
                  <c:v>0.86090939511975795</c:v>
                </c:pt>
                <c:pt idx="7644">
                  <c:v>0.92000152112804501</c:v>
                </c:pt>
                <c:pt idx="7645">
                  <c:v>0.94100052733557815</c:v>
                </c:pt>
                <c:pt idx="7646">
                  <c:v>0.95724243603540815</c:v>
                </c:pt>
                <c:pt idx="7647">
                  <c:v>0.89556718796179879</c:v>
                </c:pt>
                <c:pt idx="7648">
                  <c:v>0.91903210597693874</c:v>
                </c:pt>
                <c:pt idx="7649">
                  <c:v>0.88513260471642685</c:v>
                </c:pt>
                <c:pt idx="7650">
                  <c:v>0.88974604178526873</c:v>
                </c:pt>
                <c:pt idx="7651">
                  <c:v>0.84688546753522509</c:v>
                </c:pt>
                <c:pt idx="7652">
                  <c:v>0.85256598821139684</c:v>
                </c:pt>
                <c:pt idx="7653">
                  <c:v>0.87536707698962302</c:v>
                </c:pt>
                <c:pt idx="7654">
                  <c:v>0.832850091962126</c:v>
                </c:pt>
                <c:pt idx="7655">
                  <c:v>0.86675476026794884</c:v>
                </c:pt>
                <c:pt idx="7656">
                  <c:v>0.87845092127576196</c:v>
                </c:pt>
                <c:pt idx="7657">
                  <c:v>0.86203317436906102</c:v>
                </c:pt>
                <c:pt idx="7658">
                  <c:v>0.89839565053194903</c:v>
                </c:pt>
                <c:pt idx="7659">
                  <c:v>0.87745840652778606</c:v>
                </c:pt>
                <c:pt idx="7660">
                  <c:v>0.84581658483667588</c:v>
                </c:pt>
                <c:pt idx="7661">
                  <c:v>0.8487522220618251</c:v>
                </c:pt>
                <c:pt idx="7662">
                  <c:v>0.85789020939306015</c:v>
                </c:pt>
                <c:pt idx="7663">
                  <c:v>0.81189450235365213</c:v>
                </c:pt>
                <c:pt idx="7664">
                  <c:v>0.75767603903916314</c:v>
                </c:pt>
                <c:pt idx="7665">
                  <c:v>0.73617027965457726</c:v>
                </c:pt>
                <c:pt idx="7666">
                  <c:v>0.73752077564200802</c:v>
                </c:pt>
                <c:pt idx="7667">
                  <c:v>0.79557714289716186</c:v>
                </c:pt>
                <c:pt idx="7668">
                  <c:v>0.85783933903093701</c:v>
                </c:pt>
                <c:pt idx="7669">
                  <c:v>0.89545002135587004</c:v>
                </c:pt>
                <c:pt idx="7670">
                  <c:v>0.92021638381412685</c:v>
                </c:pt>
                <c:pt idx="7671">
                  <c:v>0.88903332862293283</c:v>
                </c:pt>
                <c:pt idx="7672">
                  <c:v>0.83366146473260794</c:v>
                </c:pt>
                <c:pt idx="7673">
                  <c:v>0.84630476936948995</c:v>
                </c:pt>
                <c:pt idx="7674">
                  <c:v>0.80803821777059515</c:v>
                </c:pt>
                <c:pt idx="7675">
                  <c:v>0.82262279543373107</c:v>
                </c:pt>
                <c:pt idx="7676">
                  <c:v>0.88381169552537708</c:v>
                </c:pt>
                <c:pt idx="7677">
                  <c:v>0.87062465832069924</c:v>
                </c:pt>
                <c:pt idx="7678">
                  <c:v>0.87349887651758029</c:v>
                </c:pt>
                <c:pt idx="7679">
                  <c:v>0.87217265025469315</c:v>
                </c:pt>
                <c:pt idx="7680">
                  <c:v>0.83661178965141003</c:v>
                </c:pt>
                <c:pt idx="7681">
                  <c:v>0.85186755014641902</c:v>
                </c:pt>
                <c:pt idx="7682">
                  <c:v>0.87814610239497215</c:v>
                </c:pt>
                <c:pt idx="7683">
                  <c:v>0.88271679878437792</c:v>
                </c:pt>
                <c:pt idx="7684">
                  <c:v>0.87341996384635789</c:v>
                </c:pt>
                <c:pt idx="7685">
                  <c:v>0.84616967762936113</c:v>
                </c:pt>
                <c:pt idx="7686">
                  <c:v>0.79997730235270104</c:v>
                </c:pt>
                <c:pt idx="7687">
                  <c:v>0.78312728841095891</c:v>
                </c:pt>
                <c:pt idx="7688">
                  <c:v>0.76859663763216812</c:v>
                </c:pt>
                <c:pt idx="7689">
                  <c:v>0.6592282479673951</c:v>
                </c:pt>
                <c:pt idx="7690">
                  <c:v>0.55467813861375015</c:v>
                </c:pt>
                <c:pt idx="7691">
                  <c:v>0.47141956404816598</c:v>
                </c:pt>
                <c:pt idx="7692">
                  <c:v>0.44200884236493304</c:v>
                </c:pt>
                <c:pt idx="7693">
                  <c:v>0.46166166345479798</c:v>
                </c:pt>
                <c:pt idx="7694">
                  <c:v>0.60312462153637514</c:v>
                </c:pt>
                <c:pt idx="7695">
                  <c:v>0.64333874013222692</c:v>
                </c:pt>
                <c:pt idx="7696">
                  <c:v>0.61132281183864101</c:v>
                </c:pt>
                <c:pt idx="7697">
                  <c:v>0.61826016979066778</c:v>
                </c:pt>
                <c:pt idx="7698">
                  <c:v>0.61220992494197601</c:v>
                </c:pt>
                <c:pt idx="7699">
                  <c:v>0.62000037603058222</c:v>
                </c:pt>
                <c:pt idx="7700">
                  <c:v>0.58160678921839792</c:v>
                </c:pt>
                <c:pt idx="7701">
                  <c:v>0.53183971235441119</c:v>
                </c:pt>
                <c:pt idx="7702">
                  <c:v>0.47286752596602505</c:v>
                </c:pt>
                <c:pt idx="7703">
                  <c:v>0.36732826096297916</c:v>
                </c:pt>
                <c:pt idx="7704">
                  <c:v>0.33643372763224111</c:v>
                </c:pt>
                <c:pt idx="7705">
                  <c:v>0.2733206686502741</c:v>
                </c:pt>
                <c:pt idx="7706">
                  <c:v>0.22954575310826303</c:v>
                </c:pt>
                <c:pt idx="7707">
                  <c:v>0.14999418493312505</c:v>
                </c:pt>
                <c:pt idx="7708">
                  <c:v>0.10716598750324903</c:v>
                </c:pt>
                <c:pt idx="7709">
                  <c:v>0.10556364916770899</c:v>
                </c:pt>
                <c:pt idx="7710">
                  <c:v>0.11248009653421</c:v>
                </c:pt>
                <c:pt idx="7711">
                  <c:v>0.13750450163903596</c:v>
                </c:pt>
                <c:pt idx="7712">
                  <c:v>0.11683413569583999</c:v>
                </c:pt>
                <c:pt idx="7713">
                  <c:v>0.12133388880953698</c:v>
                </c:pt>
                <c:pt idx="7714">
                  <c:v>0.10474177209204399</c:v>
                </c:pt>
                <c:pt idx="7715">
                  <c:v>8.4648237383146419E-2</c:v>
                </c:pt>
                <c:pt idx="7716">
                  <c:v>7.5936623849272425E-2</c:v>
                </c:pt>
                <c:pt idx="7717">
                  <c:v>6.5543459469216594E-2</c:v>
                </c:pt>
                <c:pt idx="7718">
                  <c:v>7.4070066128619702E-2</c:v>
                </c:pt>
                <c:pt idx="7719">
                  <c:v>9.8598523861715512E-2</c:v>
                </c:pt>
                <c:pt idx="7720">
                  <c:v>7.7398151300460502E-2</c:v>
                </c:pt>
                <c:pt idx="7721">
                  <c:v>5.7964435348846023E-2</c:v>
                </c:pt>
                <c:pt idx="7722">
                  <c:v>5.7511886593532097E-2</c:v>
                </c:pt>
                <c:pt idx="7723">
                  <c:v>6.5573855895344896E-2</c:v>
                </c:pt>
                <c:pt idx="7724">
                  <c:v>9.9721849037786539E-2</c:v>
                </c:pt>
                <c:pt idx="7725">
                  <c:v>0.15238615713488099</c:v>
                </c:pt>
                <c:pt idx="7726">
                  <c:v>0.18569176355597003</c:v>
                </c:pt>
                <c:pt idx="7727">
                  <c:v>0.26818281312131897</c:v>
                </c:pt>
                <c:pt idx="7728">
                  <c:v>0.34591533116835405</c:v>
                </c:pt>
                <c:pt idx="7729">
                  <c:v>0.37747670334510813</c:v>
                </c:pt>
                <c:pt idx="7730">
                  <c:v>0.29945524841829896</c:v>
                </c:pt>
                <c:pt idx="7731">
                  <c:v>0.3454293938084011</c:v>
                </c:pt>
                <c:pt idx="7732">
                  <c:v>0.35964157776786904</c:v>
                </c:pt>
                <c:pt idx="7733">
                  <c:v>0.39757669659128003</c:v>
                </c:pt>
                <c:pt idx="7734">
                  <c:v>0.35882844970629307</c:v>
                </c:pt>
                <c:pt idx="7735">
                  <c:v>0.34250058497984109</c:v>
                </c:pt>
                <c:pt idx="7736">
                  <c:v>0.36717622278066503</c:v>
                </c:pt>
                <c:pt idx="7737">
                  <c:v>0.46618731928476503</c:v>
                </c:pt>
                <c:pt idx="7738">
                  <c:v>0.51691889631900911</c:v>
                </c:pt>
                <c:pt idx="7739">
                  <c:v>0.57010145125148814</c:v>
                </c:pt>
                <c:pt idx="7740">
                  <c:v>0.5586500439698141</c:v>
                </c:pt>
                <c:pt idx="7741">
                  <c:v>0.60880281332477426</c:v>
                </c:pt>
                <c:pt idx="7742">
                  <c:v>0.65879251965364116</c:v>
                </c:pt>
                <c:pt idx="7743">
                  <c:v>0.64773205291953606</c:v>
                </c:pt>
                <c:pt idx="7744">
                  <c:v>0.6713410355643662</c:v>
                </c:pt>
                <c:pt idx="7745">
                  <c:v>0.82776324552175584</c:v>
                </c:pt>
                <c:pt idx="7746">
                  <c:v>0.78446605721398299</c:v>
                </c:pt>
                <c:pt idx="7747">
                  <c:v>0.82637602669947618</c:v>
                </c:pt>
                <c:pt idx="7748">
                  <c:v>0.82123325077271891</c:v>
                </c:pt>
                <c:pt idx="7749">
                  <c:v>0.93830360080551001</c:v>
                </c:pt>
                <c:pt idx="7750">
                  <c:v>0.91354071877172893</c:v>
                </c:pt>
                <c:pt idx="7751">
                  <c:v>0.93058351197976785</c:v>
                </c:pt>
                <c:pt idx="7752">
                  <c:v>0.96441795710717904</c:v>
                </c:pt>
                <c:pt idx="7753">
                  <c:v>0.97721299705079401</c:v>
                </c:pt>
                <c:pt idx="7754">
                  <c:v>0.9558698606215571</c:v>
                </c:pt>
                <c:pt idx="7755">
                  <c:v>0.96350902320771004</c:v>
                </c:pt>
                <c:pt idx="7756">
                  <c:v>0.95929818202909611</c:v>
                </c:pt>
                <c:pt idx="7757">
                  <c:v>0.97329460370739795</c:v>
                </c:pt>
                <c:pt idx="7758">
                  <c:v>0.94919913892756402</c:v>
                </c:pt>
                <c:pt idx="7759">
                  <c:v>0.9574366545154811</c:v>
                </c:pt>
                <c:pt idx="7760">
                  <c:v>0.94926551391644698</c:v>
                </c:pt>
                <c:pt idx="7761">
                  <c:v>0.92780904999504199</c:v>
                </c:pt>
                <c:pt idx="7762">
                  <c:v>0.89265729718402209</c:v>
                </c:pt>
                <c:pt idx="7763">
                  <c:v>0.91117989870250304</c:v>
                </c:pt>
                <c:pt idx="7764">
                  <c:v>0.88544648808664073</c:v>
                </c:pt>
                <c:pt idx="7765">
                  <c:v>0.94540931771690084</c:v>
                </c:pt>
                <c:pt idx="7766">
                  <c:v>0.92423697090248291</c:v>
                </c:pt>
                <c:pt idx="7767">
                  <c:v>0.909680318221746</c:v>
                </c:pt>
                <c:pt idx="7768">
                  <c:v>0.91312182689013011</c:v>
                </c:pt>
                <c:pt idx="7769">
                  <c:v>0.93726980109914104</c:v>
                </c:pt>
                <c:pt idx="7770">
                  <c:v>0.904083051017184</c:v>
                </c:pt>
                <c:pt idx="7771">
                  <c:v>0.87672936634725507</c:v>
                </c:pt>
                <c:pt idx="7772">
                  <c:v>0.80753101473428701</c:v>
                </c:pt>
                <c:pt idx="7773">
                  <c:v>0.80182621465363613</c:v>
                </c:pt>
                <c:pt idx="7774">
                  <c:v>0.76921517796897809</c:v>
                </c:pt>
                <c:pt idx="7775">
                  <c:v>0.60697316102076493</c:v>
                </c:pt>
                <c:pt idx="7776">
                  <c:v>0.3075715730129101</c:v>
                </c:pt>
                <c:pt idx="7777">
                  <c:v>0.24045185042619402</c:v>
                </c:pt>
                <c:pt idx="7778">
                  <c:v>0.19960673541096599</c:v>
                </c:pt>
                <c:pt idx="7779">
                  <c:v>0.14773320467787301</c:v>
                </c:pt>
                <c:pt idx="7780">
                  <c:v>0.17412508264725701</c:v>
                </c:pt>
                <c:pt idx="7781">
                  <c:v>0.13966085535287801</c:v>
                </c:pt>
                <c:pt idx="7782">
                  <c:v>0.10775137605672301</c:v>
                </c:pt>
                <c:pt idx="7783">
                  <c:v>0.10469473081458901</c:v>
                </c:pt>
                <c:pt idx="7784">
                  <c:v>0.13471216572658201</c:v>
                </c:pt>
                <c:pt idx="7785">
                  <c:v>0.160260221755643</c:v>
                </c:pt>
                <c:pt idx="7786">
                  <c:v>0.13401372236122999</c:v>
                </c:pt>
                <c:pt idx="7787">
                  <c:v>0.13293951393719303</c:v>
                </c:pt>
                <c:pt idx="7788">
                  <c:v>0.14135879062257101</c:v>
                </c:pt>
                <c:pt idx="7789">
                  <c:v>0.12045756905993699</c:v>
                </c:pt>
                <c:pt idx="7790">
                  <c:v>0.12081372273914101</c:v>
                </c:pt>
                <c:pt idx="7791">
                  <c:v>0.12310608949262102</c:v>
                </c:pt>
                <c:pt idx="7792">
                  <c:v>0.11107297353265401</c:v>
                </c:pt>
                <c:pt idx="7793">
                  <c:v>0.13930600876207799</c:v>
                </c:pt>
                <c:pt idx="7794">
                  <c:v>0.18754129265488104</c:v>
                </c:pt>
                <c:pt idx="7795">
                  <c:v>0.18941549011500108</c:v>
                </c:pt>
                <c:pt idx="7796">
                  <c:v>0.17258482767450797</c:v>
                </c:pt>
                <c:pt idx="7797">
                  <c:v>0.14084831561429303</c:v>
                </c:pt>
                <c:pt idx="7798">
                  <c:v>0.11175857271612399</c:v>
                </c:pt>
                <c:pt idx="7799">
                  <c:v>0.103717756638143</c:v>
                </c:pt>
                <c:pt idx="7800">
                  <c:v>0.10879062970698304</c:v>
                </c:pt>
                <c:pt idx="7801">
                  <c:v>0.11056412283384399</c:v>
                </c:pt>
                <c:pt idx="7802">
                  <c:v>8.7692283295502493E-2</c:v>
                </c:pt>
                <c:pt idx="7803">
                  <c:v>7.9197378247120115E-2</c:v>
                </c:pt>
                <c:pt idx="7804">
                  <c:v>7.1894100183074697E-2</c:v>
                </c:pt>
                <c:pt idx="7805">
                  <c:v>6.3829947247240004E-2</c:v>
                </c:pt>
                <c:pt idx="7806">
                  <c:v>6.53487089230535E-2</c:v>
                </c:pt>
                <c:pt idx="7807">
                  <c:v>5.4747438000097313E-2</c:v>
                </c:pt>
                <c:pt idx="7808">
                  <c:v>5.9108857244042204E-2</c:v>
                </c:pt>
                <c:pt idx="7809">
                  <c:v>7.51085453664362E-2</c:v>
                </c:pt>
                <c:pt idx="7810">
                  <c:v>7.3181482350427013E-2</c:v>
                </c:pt>
                <c:pt idx="7811">
                  <c:v>7.2607471073364502E-2</c:v>
                </c:pt>
                <c:pt idx="7812">
                  <c:v>7.3304491846462233E-2</c:v>
                </c:pt>
                <c:pt idx="7813">
                  <c:v>6.6542884656742102E-2</c:v>
                </c:pt>
                <c:pt idx="7814">
                  <c:v>6.8432054525656594E-2</c:v>
                </c:pt>
                <c:pt idx="7815">
                  <c:v>9.4907499988224522E-2</c:v>
                </c:pt>
                <c:pt idx="7816">
                  <c:v>0.191820812307025</c:v>
                </c:pt>
                <c:pt idx="7817">
                  <c:v>0.47510227889996504</c:v>
                </c:pt>
                <c:pt idx="7818">
                  <c:v>0.60555646833348009</c:v>
                </c:pt>
                <c:pt idx="7819">
                  <c:v>0.6483563990092599</c:v>
                </c:pt>
                <c:pt idx="7820">
                  <c:v>0.65901920298808825</c:v>
                </c:pt>
                <c:pt idx="7821">
                  <c:v>0.70674192010166104</c:v>
                </c:pt>
                <c:pt idx="7822">
                  <c:v>0.69454995956235199</c:v>
                </c:pt>
                <c:pt idx="7823">
                  <c:v>0.64020195416858228</c:v>
                </c:pt>
                <c:pt idx="7824">
                  <c:v>0.69008631292269296</c:v>
                </c:pt>
                <c:pt idx="7825">
                  <c:v>0.68809581805464715</c:v>
                </c:pt>
                <c:pt idx="7826">
                  <c:v>0.71290804586087708</c:v>
                </c:pt>
                <c:pt idx="7827">
                  <c:v>0.73379523494176313</c:v>
                </c:pt>
                <c:pt idx="7828">
                  <c:v>0.76102814418139308</c:v>
                </c:pt>
                <c:pt idx="7829">
                  <c:v>0.76184253520994905</c:v>
                </c:pt>
                <c:pt idx="7830">
                  <c:v>0.72177529500821214</c:v>
                </c:pt>
                <c:pt idx="7831">
                  <c:v>0.71410864543845509</c:v>
                </c:pt>
                <c:pt idx="7832">
                  <c:v>0.65559202088485902</c:v>
                </c:pt>
                <c:pt idx="7833">
                  <c:v>0.61697090385138209</c:v>
                </c:pt>
                <c:pt idx="7834">
                  <c:v>0.62691190823502807</c:v>
                </c:pt>
                <c:pt idx="7835">
                  <c:v>0.67223491449702011</c:v>
                </c:pt>
                <c:pt idx="7836">
                  <c:v>0.65789933071599316</c:v>
                </c:pt>
                <c:pt idx="7837">
                  <c:v>0.70479160734835422</c:v>
                </c:pt>
                <c:pt idx="7838">
                  <c:v>0.71298769712882215</c:v>
                </c:pt>
                <c:pt idx="7839">
                  <c:v>0.73253009577353201</c:v>
                </c:pt>
                <c:pt idx="7840">
                  <c:v>0.77453481187661999</c:v>
                </c:pt>
                <c:pt idx="7841">
                  <c:v>0.6925964487640679</c:v>
                </c:pt>
                <c:pt idx="7842">
                  <c:v>0.64750491870611304</c:v>
                </c:pt>
                <c:pt idx="7843">
                  <c:v>0.63867654092802395</c:v>
                </c:pt>
                <c:pt idx="7844">
                  <c:v>0.61549732614670805</c:v>
                </c:pt>
                <c:pt idx="7845">
                  <c:v>0.59355631166365286</c:v>
                </c:pt>
                <c:pt idx="7846">
                  <c:v>0.64249773659800025</c:v>
                </c:pt>
                <c:pt idx="7847">
                  <c:v>0.72330515676319018</c:v>
                </c:pt>
                <c:pt idx="7848">
                  <c:v>0.77811767875719207</c:v>
                </c:pt>
                <c:pt idx="7849">
                  <c:v>0.80153365745556704</c:v>
                </c:pt>
                <c:pt idx="7850">
                  <c:v>0.80073974601551912</c:v>
                </c:pt>
                <c:pt idx="7851">
                  <c:v>0.77036562198094294</c:v>
                </c:pt>
                <c:pt idx="7852">
                  <c:v>0.78566087467865409</c:v>
                </c:pt>
                <c:pt idx="7853">
                  <c:v>0.81232861891513508</c:v>
                </c:pt>
                <c:pt idx="7854">
                  <c:v>0.8616737178168441</c:v>
                </c:pt>
                <c:pt idx="7855">
                  <c:v>0.84488421121149415</c:v>
                </c:pt>
                <c:pt idx="7856">
                  <c:v>0.88831570489521683</c:v>
                </c:pt>
                <c:pt idx="7857">
                  <c:v>0.88637580802526383</c:v>
                </c:pt>
                <c:pt idx="7858">
                  <c:v>0.8471023247818199</c:v>
                </c:pt>
                <c:pt idx="7859">
                  <c:v>0.86157559578973597</c:v>
                </c:pt>
                <c:pt idx="7860">
                  <c:v>0.90558713075512987</c:v>
                </c:pt>
                <c:pt idx="7861">
                  <c:v>0.96773591475859222</c:v>
                </c:pt>
                <c:pt idx="7862">
                  <c:v>0.99815295825674988</c:v>
                </c:pt>
                <c:pt idx="7863">
                  <c:v>1.0124678447751241</c:v>
                </c:pt>
                <c:pt idx="7864">
                  <c:v>1.029518556537985</c:v>
                </c:pt>
                <c:pt idx="7865">
                  <c:v>1.0241439045868634</c:v>
                </c:pt>
                <c:pt idx="7866">
                  <c:v>1.0086836850384888</c:v>
                </c:pt>
                <c:pt idx="7867">
                  <c:v>1.0156266020327525</c:v>
                </c:pt>
                <c:pt idx="7868">
                  <c:v>1.0240779580611001</c:v>
                </c:pt>
                <c:pt idx="7869">
                  <c:v>1.021079198511071</c:v>
                </c:pt>
                <c:pt idx="7870">
                  <c:v>1.0051009271479558</c:v>
                </c:pt>
                <c:pt idx="7871">
                  <c:v>1.00400453815387</c:v>
                </c:pt>
                <c:pt idx="7872">
                  <c:v>0.96727160485135499</c:v>
                </c:pt>
                <c:pt idx="7873">
                  <c:v>0.94733700140530197</c:v>
                </c:pt>
                <c:pt idx="7874">
                  <c:v>0.95019988931955213</c:v>
                </c:pt>
                <c:pt idx="7875">
                  <c:v>0.93474617641237012</c:v>
                </c:pt>
                <c:pt idx="7876">
                  <c:v>0.8823447670188751</c:v>
                </c:pt>
                <c:pt idx="7877">
                  <c:v>0.91155190272187403</c:v>
                </c:pt>
                <c:pt idx="7878">
                  <c:v>0.91312546538315909</c:v>
                </c:pt>
                <c:pt idx="7879">
                  <c:v>0.86585466126320909</c:v>
                </c:pt>
                <c:pt idx="7880">
                  <c:v>0.84661819829641305</c:v>
                </c:pt>
                <c:pt idx="7881">
                  <c:v>0.88875391059612807</c:v>
                </c:pt>
                <c:pt idx="7882">
                  <c:v>0.92117124717394505</c:v>
                </c:pt>
                <c:pt idx="7883">
                  <c:v>0.97092940993686305</c:v>
                </c:pt>
                <c:pt idx="7884">
                  <c:v>0.99111535363444803</c:v>
                </c:pt>
                <c:pt idx="7885">
                  <c:v>1.007151513096342</c:v>
                </c:pt>
                <c:pt idx="7886">
                  <c:v>0.9610041745083151</c:v>
                </c:pt>
                <c:pt idx="7887">
                  <c:v>0.95412834570322191</c:v>
                </c:pt>
                <c:pt idx="7888">
                  <c:v>0.9554769993835871</c:v>
                </c:pt>
                <c:pt idx="7889">
                  <c:v>0.96979925532114619</c:v>
                </c:pt>
                <c:pt idx="7890">
                  <c:v>0.94978143608057131</c:v>
                </c:pt>
                <c:pt idx="7891">
                  <c:v>0.91892884422869414</c:v>
                </c:pt>
                <c:pt idx="7892">
                  <c:v>0.89610611972279086</c:v>
                </c:pt>
                <c:pt idx="7893">
                  <c:v>0.89209704766294284</c:v>
                </c:pt>
                <c:pt idx="7894">
                  <c:v>0.88311343319658608</c:v>
                </c:pt>
                <c:pt idx="7895">
                  <c:v>0.84307897742929916</c:v>
                </c:pt>
                <c:pt idx="7896">
                  <c:v>0.93429212174814591</c:v>
                </c:pt>
                <c:pt idx="7897">
                  <c:v>0.96435985326209106</c:v>
                </c:pt>
                <c:pt idx="7898">
                  <c:v>0.96798180105329612</c:v>
                </c:pt>
                <c:pt idx="7899">
                  <c:v>0.98283207242513104</c:v>
                </c:pt>
                <c:pt idx="7900">
                  <c:v>0.98985612574831183</c:v>
                </c:pt>
                <c:pt idx="7901">
                  <c:v>0.97030122488489812</c:v>
                </c:pt>
                <c:pt idx="7902">
                  <c:v>0.96779567598247906</c:v>
                </c:pt>
                <c:pt idx="7903">
                  <c:v>0.93290213094836294</c:v>
                </c:pt>
                <c:pt idx="7904">
                  <c:v>0.92879656529070898</c:v>
                </c:pt>
                <c:pt idx="7905">
                  <c:v>0.9837711014251751</c:v>
                </c:pt>
                <c:pt idx="7906">
                  <c:v>1.014638789192748</c:v>
                </c:pt>
                <c:pt idx="7907">
                  <c:v>1.0366902985030149</c:v>
                </c:pt>
                <c:pt idx="7908">
                  <c:v>1.0248108361443351</c:v>
                </c:pt>
                <c:pt idx="7909">
                  <c:v>1.0114176257237582</c:v>
                </c:pt>
                <c:pt idx="7910">
                  <c:v>1.0088782555335858</c:v>
                </c:pt>
                <c:pt idx="7911">
                  <c:v>0.97861297782241197</c:v>
                </c:pt>
                <c:pt idx="7912">
                  <c:v>0.86604704386624198</c:v>
                </c:pt>
                <c:pt idx="7913">
                  <c:v>0.89082896518031096</c:v>
                </c:pt>
                <c:pt idx="7914">
                  <c:v>0.86713944086531602</c:v>
                </c:pt>
                <c:pt idx="7915">
                  <c:v>0.85354914687467609</c:v>
                </c:pt>
                <c:pt idx="7916">
                  <c:v>0.91610945616293804</c:v>
                </c:pt>
                <c:pt idx="7917">
                  <c:v>0.89923523095889313</c:v>
                </c:pt>
                <c:pt idx="7918">
                  <c:v>0.89311720551825091</c:v>
                </c:pt>
                <c:pt idx="7919">
                  <c:v>0.85161614459476698</c:v>
                </c:pt>
                <c:pt idx="7920">
                  <c:v>0.83339606379826692</c:v>
                </c:pt>
                <c:pt idx="7921">
                  <c:v>0.86018648080356896</c:v>
                </c:pt>
                <c:pt idx="7922">
                  <c:v>0.84149280708361307</c:v>
                </c:pt>
                <c:pt idx="7923">
                  <c:v>0.86862732090043204</c:v>
                </c:pt>
                <c:pt idx="7924">
                  <c:v>0.88788614637490693</c:v>
                </c:pt>
                <c:pt idx="7925">
                  <c:v>0.88116330867415193</c:v>
                </c:pt>
                <c:pt idx="7926">
                  <c:v>0.85376458580399484</c:v>
                </c:pt>
                <c:pt idx="7927">
                  <c:v>0.87507981494326215</c:v>
                </c:pt>
                <c:pt idx="7928">
                  <c:v>0.86560908096899514</c:v>
                </c:pt>
                <c:pt idx="7929">
                  <c:v>0.89313852255829007</c:v>
                </c:pt>
                <c:pt idx="7930">
                  <c:v>0.92316485423407313</c:v>
                </c:pt>
                <c:pt idx="7931">
                  <c:v>0.98673674989123672</c:v>
                </c:pt>
                <c:pt idx="7932">
                  <c:v>0.96083538746445107</c:v>
                </c:pt>
                <c:pt idx="7933">
                  <c:v>0.97822643122966801</c:v>
                </c:pt>
                <c:pt idx="7934">
                  <c:v>0.96737152831906204</c:v>
                </c:pt>
                <c:pt idx="7935">
                  <c:v>0.9695312520739241</c:v>
                </c:pt>
                <c:pt idx="7936">
                  <c:v>0.97999209590750902</c:v>
                </c:pt>
                <c:pt idx="7937">
                  <c:v>0.94967385825768713</c:v>
                </c:pt>
                <c:pt idx="7938">
                  <c:v>0.95121496325549904</c:v>
                </c:pt>
                <c:pt idx="7939">
                  <c:v>0.9458423031825991</c:v>
                </c:pt>
                <c:pt idx="7940">
                  <c:v>0.94733754435390594</c:v>
                </c:pt>
                <c:pt idx="7941">
                  <c:v>0.9853708979224669</c:v>
                </c:pt>
                <c:pt idx="7942">
                  <c:v>0.92396935328257912</c:v>
                </c:pt>
                <c:pt idx="7943">
                  <c:v>0.87024074781392002</c:v>
                </c:pt>
                <c:pt idx="7944">
                  <c:v>0.84327786013109707</c:v>
                </c:pt>
                <c:pt idx="7945">
                  <c:v>0.83533603675565493</c:v>
                </c:pt>
                <c:pt idx="7946">
                  <c:v>0.73478885727633714</c:v>
                </c:pt>
                <c:pt idx="7947">
                  <c:v>0.70437351935412507</c:v>
                </c:pt>
                <c:pt idx="7948">
                  <c:v>0.69996721142873708</c:v>
                </c:pt>
                <c:pt idx="7949">
                  <c:v>0.70101319588086586</c:v>
                </c:pt>
                <c:pt idx="7950">
                  <c:v>0.66272599501611318</c:v>
                </c:pt>
                <c:pt idx="7951">
                  <c:v>0.596153464339782</c:v>
                </c:pt>
                <c:pt idx="7952">
                  <c:v>0.57164486392090408</c:v>
                </c:pt>
                <c:pt idx="7953">
                  <c:v>0.52292206238150907</c:v>
                </c:pt>
                <c:pt idx="7954">
                  <c:v>0.43732606090364318</c:v>
                </c:pt>
                <c:pt idx="7955">
                  <c:v>0.38721411621802204</c:v>
                </c:pt>
                <c:pt idx="7956">
                  <c:v>0.3563320178876791</c:v>
                </c:pt>
                <c:pt idx="7957">
                  <c:v>0.27710120351235401</c:v>
                </c:pt>
                <c:pt idx="7958">
                  <c:v>0.21630528371560004</c:v>
                </c:pt>
                <c:pt idx="7959">
                  <c:v>0.22967769378198896</c:v>
                </c:pt>
                <c:pt idx="7960">
                  <c:v>0.29363180527787808</c:v>
                </c:pt>
                <c:pt idx="7961">
                  <c:v>0.39655673511274109</c:v>
                </c:pt>
                <c:pt idx="7962">
                  <c:v>0.56349195259188023</c:v>
                </c:pt>
                <c:pt idx="7963">
                  <c:v>0.69477157036856418</c:v>
                </c:pt>
                <c:pt idx="7964">
                  <c:v>0.67028260030674802</c:v>
                </c:pt>
                <c:pt idx="7965">
                  <c:v>0.65116759275331104</c:v>
                </c:pt>
                <c:pt idx="7966">
                  <c:v>0.65715015618767214</c:v>
                </c:pt>
                <c:pt idx="7967">
                  <c:v>0.77527765606104715</c:v>
                </c:pt>
                <c:pt idx="7968">
                  <c:v>0.76136038385514193</c:v>
                </c:pt>
                <c:pt idx="7969">
                  <c:v>0.69189813338424011</c:v>
                </c:pt>
                <c:pt idx="7970">
                  <c:v>0.70002873048447722</c:v>
                </c:pt>
                <c:pt idx="7971">
                  <c:v>0.77077216467929111</c:v>
                </c:pt>
                <c:pt idx="7972">
                  <c:v>0.70886544444268695</c:v>
                </c:pt>
                <c:pt idx="7973">
                  <c:v>0.67009219329216907</c:v>
                </c:pt>
                <c:pt idx="7974">
                  <c:v>0.65442349859677318</c:v>
                </c:pt>
                <c:pt idx="7975">
                  <c:v>0.6789289270688702</c:v>
                </c:pt>
                <c:pt idx="7976">
                  <c:v>0.74503533893305207</c:v>
                </c:pt>
                <c:pt idx="7977">
                  <c:v>0.78126429653765483</c:v>
                </c:pt>
                <c:pt idx="7978">
                  <c:v>0.74736316419820192</c:v>
                </c:pt>
                <c:pt idx="7979">
                  <c:v>0.73956156893826785</c:v>
                </c:pt>
                <c:pt idx="7980">
                  <c:v>0.66702862290936416</c:v>
                </c:pt>
                <c:pt idx="7981">
                  <c:v>0.65336009583758003</c:v>
                </c:pt>
                <c:pt idx="7982">
                  <c:v>0.60749212042933298</c:v>
                </c:pt>
                <c:pt idx="7983">
                  <c:v>0.70056090819663486</c:v>
                </c:pt>
                <c:pt idx="7984">
                  <c:v>0.75167754095679107</c:v>
                </c:pt>
                <c:pt idx="7985">
                  <c:v>0.80495741291744505</c:v>
                </c:pt>
                <c:pt idx="7986">
                  <c:v>0.79884660449906508</c:v>
                </c:pt>
                <c:pt idx="7987">
                  <c:v>0.75646643263806213</c:v>
                </c:pt>
                <c:pt idx="7988">
                  <c:v>0.73953138464956603</c:v>
                </c:pt>
                <c:pt idx="7989">
                  <c:v>0.68854984434018618</c:v>
                </c:pt>
                <c:pt idx="7990">
                  <c:v>0.71172413629614106</c:v>
                </c:pt>
                <c:pt idx="7991">
                  <c:v>0.71948882333181308</c:v>
                </c:pt>
                <c:pt idx="7992">
                  <c:v>0.7426760083710221</c:v>
                </c:pt>
                <c:pt idx="7993">
                  <c:v>0.61292665082876907</c:v>
                </c:pt>
                <c:pt idx="7994">
                  <c:v>0.51278158990563083</c:v>
                </c:pt>
                <c:pt idx="7995">
                  <c:v>0.47851876571406016</c:v>
                </c:pt>
                <c:pt idx="7996">
                  <c:v>0.43133456375388612</c:v>
                </c:pt>
                <c:pt idx="7997">
                  <c:v>0.47806972685261406</c:v>
                </c:pt>
                <c:pt idx="7998">
                  <c:v>0.53131869854012703</c:v>
                </c:pt>
                <c:pt idx="7999">
                  <c:v>0.48580253498034903</c:v>
                </c:pt>
                <c:pt idx="8000">
                  <c:v>0.54678723579009503</c:v>
                </c:pt>
                <c:pt idx="8001">
                  <c:v>0.42913183433709701</c:v>
                </c:pt>
                <c:pt idx="8002">
                  <c:v>0.33825098481912308</c:v>
                </c:pt>
                <c:pt idx="8003">
                  <c:v>0.32852121568551806</c:v>
                </c:pt>
                <c:pt idx="8004">
                  <c:v>0.29019048340371001</c:v>
                </c:pt>
                <c:pt idx="8005">
                  <c:v>0.20628306745012004</c:v>
                </c:pt>
                <c:pt idx="8006">
                  <c:v>0.21677886020575698</c:v>
                </c:pt>
                <c:pt idx="8007">
                  <c:v>0.18927312481723102</c:v>
                </c:pt>
                <c:pt idx="8008">
                  <c:v>0.17191122940953801</c:v>
                </c:pt>
                <c:pt idx="8009">
                  <c:v>0.132633858953495</c:v>
                </c:pt>
                <c:pt idx="8010">
                  <c:v>6.3722192951728734E-2</c:v>
                </c:pt>
                <c:pt idx="8011">
                  <c:v>6.8971816076113607E-2</c:v>
                </c:pt>
                <c:pt idx="8012">
                  <c:v>9.5240523712765299E-2</c:v>
                </c:pt>
                <c:pt idx="8013">
                  <c:v>9.5128805942602229E-2</c:v>
                </c:pt>
                <c:pt idx="8014">
                  <c:v>7.4788460374105914E-2</c:v>
                </c:pt>
                <c:pt idx="8015">
                  <c:v>8.2110485719067011E-2</c:v>
                </c:pt>
                <c:pt idx="8016">
                  <c:v>0.10077278113670801</c:v>
                </c:pt>
                <c:pt idx="8017">
                  <c:v>0.11376925516011101</c:v>
                </c:pt>
                <c:pt idx="8018">
                  <c:v>0.11125727696517701</c:v>
                </c:pt>
                <c:pt idx="8019">
                  <c:v>7.7762493760314313E-2</c:v>
                </c:pt>
                <c:pt idx="8020">
                  <c:v>8.3198855909595221E-2</c:v>
                </c:pt>
                <c:pt idx="8021">
                  <c:v>9.9823656009454503E-2</c:v>
                </c:pt>
                <c:pt idx="8022">
                  <c:v>0.11842034735357501</c:v>
                </c:pt>
                <c:pt idx="8023">
                  <c:v>0.123907275897992</c:v>
                </c:pt>
                <c:pt idx="8024">
                  <c:v>9.3604202442551798E-2</c:v>
                </c:pt>
                <c:pt idx="8025">
                  <c:v>0.10106341695503102</c:v>
                </c:pt>
                <c:pt idx="8026">
                  <c:v>0.106311218462007</c:v>
                </c:pt>
                <c:pt idx="8027">
                  <c:v>0.13512860710773</c:v>
                </c:pt>
                <c:pt idx="8028">
                  <c:v>0.17626796013902502</c:v>
                </c:pt>
                <c:pt idx="8029">
                  <c:v>0.28328790967755907</c:v>
                </c:pt>
                <c:pt idx="8030">
                  <c:v>0.40953518258158295</c:v>
                </c:pt>
                <c:pt idx="8031">
                  <c:v>0.48159098766106107</c:v>
                </c:pt>
                <c:pt idx="8032">
                  <c:v>0.39526052116753607</c:v>
                </c:pt>
                <c:pt idx="8033">
                  <c:v>0.33766541410121897</c:v>
                </c:pt>
                <c:pt idx="8034">
                  <c:v>0.36992336144932908</c:v>
                </c:pt>
                <c:pt idx="8035">
                  <c:v>0.48115241187099705</c:v>
                </c:pt>
                <c:pt idx="8036">
                  <c:v>0.63079382676459927</c:v>
                </c:pt>
                <c:pt idx="8037">
                  <c:v>0.61135512295814409</c:v>
                </c:pt>
                <c:pt idx="8038">
                  <c:v>0.54018248299098792</c:v>
                </c:pt>
                <c:pt idx="8039">
                  <c:v>0.39784532800099598</c:v>
                </c:pt>
                <c:pt idx="8040">
                  <c:v>0.26744467063437005</c:v>
                </c:pt>
                <c:pt idx="8041">
                  <c:v>0.239671989702646</c:v>
                </c:pt>
                <c:pt idx="8042">
                  <c:v>0.21924568127869604</c:v>
                </c:pt>
                <c:pt idx="8043">
                  <c:v>0.17801072153930003</c:v>
                </c:pt>
                <c:pt idx="8044">
                  <c:v>0.14466425972592703</c:v>
                </c:pt>
                <c:pt idx="8045">
                  <c:v>0.117098004008098</c:v>
                </c:pt>
                <c:pt idx="8046">
                  <c:v>0.10385933174887499</c:v>
                </c:pt>
                <c:pt idx="8047">
                  <c:v>0.10072122776373803</c:v>
                </c:pt>
                <c:pt idx="8048">
                  <c:v>9.4261716505730106E-2</c:v>
                </c:pt>
                <c:pt idx="8049">
                  <c:v>9.6941136356251581E-2</c:v>
                </c:pt>
                <c:pt idx="8050">
                  <c:v>9.7276787146141588E-2</c:v>
                </c:pt>
                <c:pt idx="8051">
                  <c:v>0.14716311589814901</c:v>
                </c:pt>
                <c:pt idx="8052">
                  <c:v>0.11408241926731701</c:v>
                </c:pt>
                <c:pt idx="8053">
                  <c:v>0.11559678472278002</c:v>
                </c:pt>
                <c:pt idx="8054">
                  <c:v>0.15039516535618999</c:v>
                </c:pt>
                <c:pt idx="8055">
                  <c:v>0.14200805256043605</c:v>
                </c:pt>
                <c:pt idx="8056">
                  <c:v>0.115894052157566</c:v>
                </c:pt>
                <c:pt idx="8057">
                  <c:v>0.11382937286049701</c:v>
                </c:pt>
                <c:pt idx="8058">
                  <c:v>0.11739207887828801</c:v>
                </c:pt>
                <c:pt idx="8059">
                  <c:v>0.16594084198382902</c:v>
                </c:pt>
                <c:pt idx="8060">
                  <c:v>0.22732745887317601</c:v>
                </c:pt>
                <c:pt idx="8061">
                  <c:v>0.29111811899522905</c:v>
                </c:pt>
                <c:pt idx="8062">
                  <c:v>0.27959524214252196</c:v>
                </c:pt>
                <c:pt idx="8063">
                  <c:v>0.25817623651677996</c:v>
                </c:pt>
                <c:pt idx="8064">
                  <c:v>0.22968311357848301</c:v>
                </c:pt>
                <c:pt idx="8065">
                  <c:v>0.20354844357131205</c:v>
                </c:pt>
                <c:pt idx="8066">
                  <c:v>0.314167234525636</c:v>
                </c:pt>
                <c:pt idx="8067">
                  <c:v>0.30292221381814111</c:v>
                </c:pt>
                <c:pt idx="8068">
                  <c:v>0.32754753950133092</c:v>
                </c:pt>
                <c:pt idx="8069">
                  <c:v>0.3711548023127601</c:v>
                </c:pt>
                <c:pt idx="8070">
                  <c:v>0.40418646285495413</c:v>
                </c:pt>
                <c:pt idx="8071">
                  <c:v>0.42635315808187602</c:v>
                </c:pt>
                <c:pt idx="8072">
                  <c:v>0.53508521745730009</c:v>
                </c:pt>
                <c:pt idx="8073">
                  <c:v>0.60073316988569991</c:v>
                </c:pt>
                <c:pt idx="8074">
                  <c:v>0.70921806798014198</c:v>
                </c:pt>
                <c:pt idx="8075">
                  <c:v>0.805006317542167</c:v>
                </c:pt>
                <c:pt idx="8076">
                  <c:v>0.90997644166674096</c:v>
                </c:pt>
                <c:pt idx="8077">
                  <c:v>0.91468484657137916</c:v>
                </c:pt>
                <c:pt idx="8078">
                  <c:v>0.95022058258056508</c:v>
                </c:pt>
                <c:pt idx="8079">
                  <c:v>0.93990195251373121</c:v>
                </c:pt>
                <c:pt idx="8080">
                  <c:v>0.74680919647709421</c:v>
                </c:pt>
                <c:pt idx="8081">
                  <c:v>0.65597252938931305</c:v>
                </c:pt>
                <c:pt idx="8082">
                  <c:v>0.76121401627228513</c:v>
                </c:pt>
                <c:pt idx="8083">
                  <c:v>0.77913662757285895</c:v>
                </c:pt>
                <c:pt idx="8084">
                  <c:v>0.69206683705695093</c:v>
                </c:pt>
                <c:pt idx="8085">
                  <c:v>0.58156774745709094</c:v>
                </c:pt>
                <c:pt idx="8086">
                  <c:v>0.64731308848697</c:v>
                </c:pt>
                <c:pt idx="8087">
                  <c:v>0.66359730788902505</c:v>
                </c:pt>
                <c:pt idx="8088">
                  <c:v>0.69856377557873384</c:v>
                </c:pt>
                <c:pt idx="8089">
                  <c:v>0.51682967334849417</c:v>
                </c:pt>
                <c:pt idx="8090">
                  <c:v>0.348444122750527</c:v>
                </c:pt>
                <c:pt idx="8091">
                  <c:v>0.39045753519294613</c:v>
                </c:pt>
                <c:pt idx="8092">
                  <c:v>0.43067964993590307</c:v>
                </c:pt>
                <c:pt idx="8093">
                  <c:v>0.50386179459544</c:v>
                </c:pt>
                <c:pt idx="8094">
                  <c:v>0.5204027207011328</c:v>
                </c:pt>
                <c:pt idx="8095">
                  <c:v>0.51836289511927891</c:v>
                </c:pt>
                <c:pt idx="8096">
                  <c:v>0.63698612573794977</c:v>
                </c:pt>
                <c:pt idx="8097">
                  <c:v>0.61058088139601396</c:v>
                </c:pt>
                <c:pt idx="8098">
                  <c:v>0.48984677044556107</c:v>
                </c:pt>
                <c:pt idx="8099">
                  <c:v>0.46357292861993804</c:v>
                </c:pt>
                <c:pt idx="8100">
                  <c:v>0.39912535160082108</c:v>
                </c:pt>
                <c:pt idx="8101">
                  <c:v>0.36449274540628501</c:v>
                </c:pt>
                <c:pt idx="8102">
                  <c:v>0.2964574913991051</c:v>
                </c:pt>
                <c:pt idx="8103">
                  <c:v>0.38005114963952402</c:v>
                </c:pt>
                <c:pt idx="8104">
                  <c:v>0.34437822273974511</c:v>
                </c:pt>
                <c:pt idx="8105">
                  <c:v>0.27200326627458998</c:v>
                </c:pt>
                <c:pt idx="8106">
                  <c:v>0.25541291818362805</c:v>
                </c:pt>
                <c:pt idx="8107">
                  <c:v>0.22849308318451803</c:v>
                </c:pt>
                <c:pt idx="8108">
                  <c:v>0.22143233083925704</c:v>
                </c:pt>
                <c:pt idx="8109">
                  <c:v>0.18307725759503604</c:v>
                </c:pt>
                <c:pt idx="8110">
                  <c:v>0.12679174571529403</c:v>
                </c:pt>
                <c:pt idx="8111">
                  <c:v>0.13012632928803097</c:v>
                </c:pt>
                <c:pt idx="8112">
                  <c:v>0.16789570885570401</c:v>
                </c:pt>
                <c:pt idx="8113">
                  <c:v>0.17277548085545902</c:v>
                </c:pt>
                <c:pt idx="8114">
                  <c:v>0.15176589514908703</c:v>
                </c:pt>
                <c:pt idx="8115">
                  <c:v>0.14021793140751804</c:v>
                </c:pt>
                <c:pt idx="8116">
                  <c:v>0.115464339547003</c:v>
                </c:pt>
                <c:pt idx="8117">
                  <c:v>9.7735571677289912E-2</c:v>
                </c:pt>
                <c:pt idx="8118">
                  <c:v>0.10636561821507401</c:v>
                </c:pt>
                <c:pt idx="8119">
                  <c:v>0.12839778272886601</c:v>
                </c:pt>
                <c:pt idx="8120">
                  <c:v>0.11612312529815003</c:v>
                </c:pt>
                <c:pt idx="8121">
                  <c:v>0.11067669864433298</c:v>
                </c:pt>
                <c:pt idx="8122">
                  <c:v>0.10811238608446698</c:v>
                </c:pt>
                <c:pt idx="8123">
                  <c:v>0.13693162321561497</c:v>
                </c:pt>
                <c:pt idx="8124">
                  <c:v>0.14469471159876501</c:v>
                </c:pt>
                <c:pt idx="8125">
                  <c:v>0.117541166594614</c:v>
                </c:pt>
                <c:pt idx="8126">
                  <c:v>0.121909566308674</c:v>
                </c:pt>
                <c:pt idx="8127">
                  <c:v>0.19315810102636799</c:v>
                </c:pt>
                <c:pt idx="8128">
                  <c:v>0.33154971880060607</c:v>
                </c:pt>
                <c:pt idx="8129">
                  <c:v>0.36809016892786911</c:v>
                </c:pt>
                <c:pt idx="8130">
                  <c:v>0.51636919664527203</c:v>
                </c:pt>
                <c:pt idx="8131">
                  <c:v>0.57678424005221396</c:v>
                </c:pt>
                <c:pt idx="8132">
                  <c:v>0.57009621299220603</c:v>
                </c:pt>
                <c:pt idx="8133">
                  <c:v>0.5287062639377319</c:v>
                </c:pt>
                <c:pt idx="8134">
                  <c:v>0.53154386979841783</c:v>
                </c:pt>
                <c:pt idx="8135">
                  <c:v>0.61562414767436813</c:v>
                </c:pt>
                <c:pt idx="8136">
                  <c:v>0.7158294015642922</c:v>
                </c:pt>
                <c:pt idx="8137">
                  <c:v>0.65357624834138295</c:v>
                </c:pt>
                <c:pt idx="8138">
                  <c:v>0.612962031542853</c:v>
                </c:pt>
                <c:pt idx="8139">
                  <c:v>0.64315570927688714</c:v>
                </c:pt>
                <c:pt idx="8140">
                  <c:v>0.69446978040569796</c:v>
                </c:pt>
                <c:pt idx="8141">
                  <c:v>0.73926550394715596</c:v>
                </c:pt>
                <c:pt idx="8142">
                  <c:v>0.75302961420217529</c:v>
                </c:pt>
                <c:pt idx="8143">
                  <c:v>0.63385779946767395</c:v>
                </c:pt>
                <c:pt idx="8144">
                  <c:v>0.49391305845069</c:v>
                </c:pt>
                <c:pt idx="8145">
                  <c:v>0.63724345631632406</c:v>
                </c:pt>
                <c:pt idx="8146">
                  <c:v>0.62846545336562509</c:v>
                </c:pt>
                <c:pt idx="8147">
                  <c:v>0.52786894521936889</c:v>
                </c:pt>
                <c:pt idx="8148">
                  <c:v>0.42608442718966216</c:v>
                </c:pt>
                <c:pt idx="8149">
                  <c:v>0.53285498376988905</c:v>
                </c:pt>
                <c:pt idx="8150">
                  <c:v>0.61370767741947929</c:v>
                </c:pt>
                <c:pt idx="8151">
                  <c:v>0.55263275741586504</c:v>
                </c:pt>
                <c:pt idx="8152">
                  <c:v>0.39471399642601102</c:v>
                </c:pt>
                <c:pt idx="8153">
                  <c:v>0.3950988821301511</c:v>
                </c:pt>
                <c:pt idx="8154">
                  <c:v>0.36754605120202105</c:v>
                </c:pt>
                <c:pt idx="8155">
                  <c:v>0.34228933260383099</c:v>
                </c:pt>
                <c:pt idx="8156">
                  <c:v>0.31376328525135605</c:v>
                </c:pt>
                <c:pt idx="8157">
                  <c:v>0.38944044857081206</c:v>
                </c:pt>
                <c:pt idx="8158">
                  <c:v>0.41475800745554398</c:v>
                </c:pt>
                <c:pt idx="8159">
                  <c:v>0.34362175257255001</c:v>
                </c:pt>
                <c:pt idx="8160">
                  <c:v>0.31834559941255608</c:v>
                </c:pt>
                <c:pt idx="8161">
                  <c:v>0.25210091922063405</c:v>
                </c:pt>
                <c:pt idx="8162">
                  <c:v>0.25272949011476298</c:v>
                </c:pt>
                <c:pt idx="8163">
                  <c:v>0.28442182597448912</c:v>
                </c:pt>
                <c:pt idx="8164">
                  <c:v>0.49773090782804508</c:v>
                </c:pt>
                <c:pt idx="8165">
                  <c:v>0.6471871993144791</c:v>
                </c:pt>
                <c:pt idx="8166">
                  <c:v>0.58934222427508598</c:v>
                </c:pt>
                <c:pt idx="8167">
                  <c:v>0.60178507337587317</c:v>
                </c:pt>
                <c:pt idx="8168">
                  <c:v>0.48728617535903312</c:v>
                </c:pt>
                <c:pt idx="8169">
                  <c:v>0.49682352667852198</c:v>
                </c:pt>
                <c:pt idx="8170">
                  <c:v>0.41930232269747714</c:v>
                </c:pt>
                <c:pt idx="8171">
                  <c:v>0.38417077344634604</c:v>
                </c:pt>
                <c:pt idx="8172">
                  <c:v>0.42107758060482914</c:v>
                </c:pt>
                <c:pt idx="8173">
                  <c:v>0.55250459895397197</c:v>
                </c:pt>
                <c:pt idx="8174">
                  <c:v>0.65893745496040312</c:v>
                </c:pt>
                <c:pt idx="8175">
                  <c:v>0.79536281181015789</c:v>
                </c:pt>
                <c:pt idx="8176">
                  <c:v>0.74418979111279304</c:v>
                </c:pt>
                <c:pt idx="8177">
                  <c:v>0.67708443138461916</c:v>
                </c:pt>
                <c:pt idx="8178">
                  <c:v>0.76348873096621084</c:v>
                </c:pt>
                <c:pt idx="8179">
                  <c:v>0.73814936610211912</c:v>
                </c:pt>
                <c:pt idx="8180">
                  <c:v>0.76574634972752897</c:v>
                </c:pt>
                <c:pt idx="8181">
                  <c:v>0.76733835142305895</c:v>
                </c:pt>
                <c:pt idx="8182">
                  <c:v>0.82255857241418406</c:v>
                </c:pt>
                <c:pt idx="8183">
                  <c:v>0.7226646712609941</c:v>
                </c:pt>
                <c:pt idx="8184">
                  <c:v>0.68173584399087916</c:v>
                </c:pt>
                <c:pt idx="8185">
                  <c:v>0.62144981211541417</c:v>
                </c:pt>
                <c:pt idx="8186">
                  <c:v>0.60587492547683508</c:v>
                </c:pt>
                <c:pt idx="8187">
                  <c:v>0.53209362856856413</c:v>
                </c:pt>
                <c:pt idx="8188">
                  <c:v>0.53123501528652095</c:v>
                </c:pt>
                <c:pt idx="8189">
                  <c:v>0.47400986647734106</c:v>
                </c:pt>
                <c:pt idx="8190">
                  <c:v>0.45775400741547301</c:v>
                </c:pt>
                <c:pt idx="8191">
                  <c:v>0.37379563802598292</c:v>
                </c:pt>
                <c:pt idx="8192">
                  <c:v>0.37420332299740905</c:v>
                </c:pt>
                <c:pt idx="8193">
                  <c:v>0.3395732377549211</c:v>
                </c:pt>
                <c:pt idx="8194">
                  <c:v>0.26223631959321803</c:v>
                </c:pt>
                <c:pt idx="8195">
                  <c:v>0.18905263838710804</c:v>
                </c:pt>
                <c:pt idx="8196">
                  <c:v>0.22735238824878698</c:v>
                </c:pt>
                <c:pt idx="8197">
                  <c:v>0.23159635175298504</c:v>
                </c:pt>
                <c:pt idx="8198">
                  <c:v>0.19293836332631903</c:v>
                </c:pt>
                <c:pt idx="8199">
                  <c:v>0.20209102344043303</c:v>
                </c:pt>
                <c:pt idx="8200">
                  <c:v>0.22320795657699902</c:v>
                </c:pt>
                <c:pt idx="8201">
                  <c:v>0.20312315822482999</c:v>
                </c:pt>
                <c:pt idx="8202">
                  <c:v>0.23690128539050204</c:v>
                </c:pt>
                <c:pt idx="8203">
                  <c:v>0.25741657637873205</c:v>
                </c:pt>
                <c:pt idx="8204">
                  <c:v>0.26844280157623801</c:v>
                </c:pt>
                <c:pt idx="8205">
                  <c:v>0.24637822727841796</c:v>
                </c:pt>
                <c:pt idx="8206">
                  <c:v>0.21760387208169599</c:v>
                </c:pt>
                <c:pt idx="8207">
                  <c:v>0.20523000753346302</c:v>
                </c:pt>
                <c:pt idx="8208">
                  <c:v>0.174384118347748</c:v>
                </c:pt>
                <c:pt idx="8209">
                  <c:v>0.20478612132336699</c:v>
                </c:pt>
                <c:pt idx="8210">
                  <c:v>0.15987303833442504</c:v>
                </c:pt>
                <c:pt idx="8211">
                  <c:v>0.16715941820463398</c:v>
                </c:pt>
                <c:pt idx="8212">
                  <c:v>0.24170149407381902</c:v>
                </c:pt>
                <c:pt idx="8213">
                  <c:v>0.45136109922532308</c:v>
                </c:pt>
                <c:pt idx="8214">
                  <c:v>0.49955936297945319</c:v>
                </c:pt>
                <c:pt idx="8215">
                  <c:v>0.61245533390254503</c:v>
                </c:pt>
                <c:pt idx="8216">
                  <c:v>0.66811898864824104</c:v>
                </c:pt>
                <c:pt idx="8217">
                  <c:v>0.59129789750589912</c:v>
                </c:pt>
                <c:pt idx="8218">
                  <c:v>0.52409193981568303</c:v>
                </c:pt>
                <c:pt idx="8219">
                  <c:v>0.57578119322921295</c:v>
                </c:pt>
                <c:pt idx="8220">
                  <c:v>0.70054801209341122</c:v>
                </c:pt>
                <c:pt idx="8221">
                  <c:v>0.81164200282928212</c:v>
                </c:pt>
                <c:pt idx="8222">
                  <c:v>0.84570441815212116</c:v>
                </c:pt>
                <c:pt idx="8223">
                  <c:v>0.8358714282935622</c:v>
                </c:pt>
                <c:pt idx="8224">
                  <c:v>0.71870429431717919</c:v>
                </c:pt>
                <c:pt idx="8225">
                  <c:v>0.68108826139814904</c:v>
                </c:pt>
                <c:pt idx="8226">
                  <c:v>0.72706734162957309</c:v>
                </c:pt>
                <c:pt idx="8227">
                  <c:v>0.87862222873704199</c:v>
                </c:pt>
                <c:pt idx="8228">
                  <c:v>0.87660072921018106</c:v>
                </c:pt>
                <c:pt idx="8229">
                  <c:v>0.90804856802236589</c:v>
                </c:pt>
                <c:pt idx="8230">
                  <c:v>0.7832337280104249</c:v>
                </c:pt>
                <c:pt idx="8231">
                  <c:v>0.73171430998446296</c:v>
                </c:pt>
                <c:pt idx="8232">
                  <c:v>0.68691287542216883</c:v>
                </c:pt>
                <c:pt idx="8233">
                  <c:v>0.71224561478808424</c:v>
                </c:pt>
                <c:pt idx="8234">
                  <c:v>0.70201822937732594</c:v>
                </c:pt>
                <c:pt idx="8235">
                  <c:v>0.67761548183584708</c:v>
                </c:pt>
                <c:pt idx="8236">
                  <c:v>0.71729270849557913</c:v>
                </c:pt>
                <c:pt idx="8237">
                  <c:v>0.76976383126526304</c:v>
                </c:pt>
                <c:pt idx="8238">
                  <c:v>0.77101044457789314</c:v>
                </c:pt>
                <c:pt idx="8239">
                  <c:v>0.78418142930635193</c:v>
                </c:pt>
                <c:pt idx="8240">
                  <c:v>0.74512090197124492</c:v>
                </c:pt>
                <c:pt idx="8241">
                  <c:v>0.72453273595867984</c:v>
                </c:pt>
                <c:pt idx="8242">
                  <c:v>0.81441578485849497</c:v>
                </c:pt>
                <c:pt idx="8243">
                  <c:v>0.88593156048198096</c:v>
                </c:pt>
                <c:pt idx="8244">
                  <c:v>0.82214203935784702</c:v>
                </c:pt>
                <c:pt idx="8245">
                  <c:v>0.86983717782546699</c:v>
                </c:pt>
                <c:pt idx="8246">
                  <c:v>0.93435831974828698</c:v>
                </c:pt>
                <c:pt idx="8247">
                  <c:v>0.86119257792030202</c:v>
                </c:pt>
                <c:pt idx="8248">
                  <c:v>0.89482350502265673</c:v>
                </c:pt>
                <c:pt idx="8249">
                  <c:v>0.90973908511443402</c:v>
                </c:pt>
                <c:pt idx="8250">
                  <c:v>0.91292132561731598</c:v>
                </c:pt>
                <c:pt idx="8251">
                  <c:v>0.74354074973044593</c:v>
                </c:pt>
                <c:pt idx="8252">
                  <c:v>0.73065597186202902</c:v>
                </c:pt>
                <c:pt idx="8253">
                  <c:v>0.72380575948314019</c:v>
                </c:pt>
                <c:pt idx="8254">
                  <c:v>0.77342681513526701</c:v>
                </c:pt>
                <c:pt idx="8255">
                  <c:v>0.81342283263661208</c:v>
                </c:pt>
                <c:pt idx="8256">
                  <c:v>0.81975863171222096</c:v>
                </c:pt>
                <c:pt idx="8257">
                  <c:v>0.82991795072182784</c:v>
                </c:pt>
                <c:pt idx="8258">
                  <c:v>0.87129986190647213</c:v>
                </c:pt>
                <c:pt idx="8259">
                  <c:v>0.83945274675160586</c:v>
                </c:pt>
                <c:pt idx="8260">
                  <c:v>0.82262766243203511</c:v>
                </c:pt>
                <c:pt idx="8261">
                  <c:v>0.90762487135340819</c:v>
                </c:pt>
                <c:pt idx="8262">
                  <c:v>0.88530563019773501</c:v>
                </c:pt>
                <c:pt idx="8263">
                  <c:v>0.83794409428864114</c:v>
                </c:pt>
                <c:pt idx="8264">
                  <c:v>0.77013469994782602</c:v>
                </c:pt>
                <c:pt idx="8265">
                  <c:v>0.76131615428041899</c:v>
                </c:pt>
                <c:pt idx="8266">
                  <c:v>0.76768341106187821</c:v>
                </c:pt>
                <c:pt idx="8267">
                  <c:v>0.82505877515514903</c:v>
                </c:pt>
                <c:pt idx="8268">
                  <c:v>0.84433901386012411</c:v>
                </c:pt>
                <c:pt idx="8269">
                  <c:v>0.89351638314045279</c:v>
                </c:pt>
                <c:pt idx="8270">
                  <c:v>0.9490031404684941</c:v>
                </c:pt>
                <c:pt idx="8271">
                  <c:v>0.96906124298197205</c:v>
                </c:pt>
                <c:pt idx="8272">
                  <c:v>0.91746214649689584</c:v>
                </c:pt>
                <c:pt idx="8273">
                  <c:v>0.88058698050434681</c:v>
                </c:pt>
                <c:pt idx="8274">
                  <c:v>0.89274867827362714</c:v>
                </c:pt>
                <c:pt idx="8275">
                  <c:v>0.93697703756766404</c:v>
                </c:pt>
                <c:pt idx="8276">
                  <c:v>0.91911187375237402</c:v>
                </c:pt>
                <c:pt idx="8277">
                  <c:v>0.90507055623530908</c:v>
                </c:pt>
                <c:pt idx="8278">
                  <c:v>0.84716124242124002</c:v>
                </c:pt>
                <c:pt idx="8279">
                  <c:v>0.77726103739879726</c:v>
                </c:pt>
                <c:pt idx="8280">
                  <c:v>0.76896317515554302</c:v>
                </c:pt>
                <c:pt idx="8281">
                  <c:v>0.76516412326531602</c:v>
                </c:pt>
                <c:pt idx="8282">
                  <c:v>0.75361945086505711</c:v>
                </c:pt>
                <c:pt idx="8283">
                  <c:v>0.73820595562816416</c:v>
                </c:pt>
                <c:pt idx="8284">
                  <c:v>0.74910873206433415</c:v>
                </c:pt>
                <c:pt idx="8285">
                  <c:v>0.75046512477033389</c:v>
                </c:pt>
                <c:pt idx="8286">
                  <c:v>0.73384160724991621</c:v>
                </c:pt>
                <c:pt idx="8287">
                  <c:v>0.73643359943738684</c:v>
                </c:pt>
                <c:pt idx="8288">
                  <c:v>0.79808886397483203</c:v>
                </c:pt>
                <c:pt idx="8289">
                  <c:v>0.79724319803595189</c:v>
                </c:pt>
                <c:pt idx="8290">
                  <c:v>0.78848506713919508</c:v>
                </c:pt>
                <c:pt idx="8291">
                  <c:v>0.73985845410927009</c:v>
                </c:pt>
                <c:pt idx="8292">
                  <c:v>0.53824592758147616</c:v>
                </c:pt>
                <c:pt idx="8293">
                  <c:v>0.42620248546836798</c:v>
                </c:pt>
                <c:pt idx="8294">
                  <c:v>0.36152958697463711</c:v>
                </c:pt>
                <c:pt idx="8295">
                  <c:v>0.31888119895297412</c:v>
                </c:pt>
                <c:pt idx="8296">
                  <c:v>0.30937687527633911</c:v>
                </c:pt>
                <c:pt idx="8297">
                  <c:v>0.32655116087265812</c:v>
                </c:pt>
                <c:pt idx="8298">
                  <c:v>0.34828466661467611</c:v>
                </c:pt>
                <c:pt idx="8299">
                  <c:v>0.32836703992603006</c:v>
                </c:pt>
                <c:pt idx="8300">
                  <c:v>0.2968216777305801</c:v>
                </c:pt>
                <c:pt idx="8301">
                  <c:v>0.25892668471932306</c:v>
                </c:pt>
                <c:pt idx="8302">
                  <c:v>0.19698431600791402</c:v>
                </c:pt>
                <c:pt idx="8303">
                  <c:v>0.17255940327129102</c:v>
                </c:pt>
                <c:pt idx="8304">
                  <c:v>0.20395056578349499</c:v>
                </c:pt>
                <c:pt idx="8305">
                  <c:v>0.26123846160519199</c:v>
                </c:pt>
                <c:pt idx="8306">
                  <c:v>0.29198569818766412</c:v>
                </c:pt>
                <c:pt idx="8307">
                  <c:v>0.31312529809542805</c:v>
                </c:pt>
                <c:pt idx="8308">
                  <c:v>0.33779975845684301</c:v>
                </c:pt>
                <c:pt idx="8309">
                  <c:v>0.29308901310814806</c:v>
                </c:pt>
                <c:pt idx="8310">
                  <c:v>0.33417537523083413</c:v>
                </c:pt>
                <c:pt idx="8311">
                  <c:v>0.36186198336128711</c:v>
                </c:pt>
                <c:pt idx="8312">
                  <c:v>0.40380973950396498</c:v>
                </c:pt>
                <c:pt idx="8313">
                  <c:v>0.37267198401341806</c:v>
                </c:pt>
                <c:pt idx="8314">
                  <c:v>0.31676523347663993</c:v>
                </c:pt>
                <c:pt idx="8315">
                  <c:v>0.24827103770303699</c:v>
                </c:pt>
                <c:pt idx="8316">
                  <c:v>0.21010130092692003</c:v>
                </c:pt>
                <c:pt idx="8317">
                  <c:v>0.19023824033020403</c:v>
                </c:pt>
                <c:pt idx="8318">
                  <c:v>0.17191572406660002</c:v>
                </c:pt>
                <c:pt idx="8319">
                  <c:v>0.18677334075459504</c:v>
                </c:pt>
                <c:pt idx="8320">
                  <c:v>0.22906802768942799</c:v>
                </c:pt>
                <c:pt idx="8321">
                  <c:v>0.30614819367512408</c:v>
                </c:pt>
                <c:pt idx="8322">
                  <c:v>0.31989814363235103</c:v>
                </c:pt>
                <c:pt idx="8323">
                  <c:v>0.33136881223440817</c:v>
                </c:pt>
                <c:pt idx="8324">
                  <c:v>0.34212641378983111</c:v>
                </c:pt>
                <c:pt idx="8325">
                  <c:v>0.37835986523706716</c:v>
                </c:pt>
                <c:pt idx="8326">
                  <c:v>0.36438069018666219</c:v>
                </c:pt>
                <c:pt idx="8327">
                  <c:v>0.2993752957625731</c:v>
                </c:pt>
                <c:pt idx="8328">
                  <c:v>0.21015703087642001</c:v>
                </c:pt>
                <c:pt idx="8329">
                  <c:v>0.18685305336023703</c:v>
                </c:pt>
                <c:pt idx="8330">
                  <c:v>0.14770946546033006</c:v>
                </c:pt>
                <c:pt idx="8331">
                  <c:v>0.115477250678166</c:v>
                </c:pt>
                <c:pt idx="8332">
                  <c:v>8.4072780234424979E-2</c:v>
                </c:pt>
                <c:pt idx="8333">
                  <c:v>7.2829201210692002E-2</c:v>
                </c:pt>
                <c:pt idx="8334">
                  <c:v>7.1320702414193304E-2</c:v>
                </c:pt>
                <c:pt idx="8335">
                  <c:v>6.8559947006611902E-2</c:v>
                </c:pt>
                <c:pt idx="8336">
                  <c:v>6.7782036217366434E-2</c:v>
                </c:pt>
                <c:pt idx="8337">
                  <c:v>8.0996283276449116E-2</c:v>
                </c:pt>
                <c:pt idx="8338">
                  <c:v>9.2319566189173211E-2</c:v>
                </c:pt>
                <c:pt idx="8339">
                  <c:v>9.7362711237165764E-2</c:v>
                </c:pt>
                <c:pt idx="8340">
                  <c:v>9.2765463394721526E-2</c:v>
                </c:pt>
                <c:pt idx="8341">
                  <c:v>8.6292484092649793E-2</c:v>
                </c:pt>
                <c:pt idx="8342">
                  <c:v>8.2863526895529283E-2</c:v>
                </c:pt>
                <c:pt idx="8343">
                  <c:v>8.9204676190824228E-2</c:v>
                </c:pt>
                <c:pt idx="8344">
                  <c:v>0.10769731788861202</c:v>
                </c:pt>
                <c:pt idx="8345">
                  <c:v>0.22498619126838501</c:v>
                </c:pt>
                <c:pt idx="8346">
                  <c:v>0.48390942839963014</c:v>
                </c:pt>
                <c:pt idx="8347">
                  <c:v>0.69963274345271198</c:v>
                </c:pt>
                <c:pt idx="8348">
                  <c:v>0.72548587379799401</c:v>
                </c:pt>
                <c:pt idx="8349">
                  <c:v>0.74470185294712721</c:v>
                </c:pt>
                <c:pt idx="8350">
                  <c:v>0.75176724215330715</c:v>
                </c:pt>
                <c:pt idx="8351">
                  <c:v>0.69679166753667321</c:v>
                </c:pt>
                <c:pt idx="8352">
                  <c:v>0.63096196779136193</c:v>
                </c:pt>
                <c:pt idx="8353">
                  <c:v>0.67167337770735303</c:v>
                </c:pt>
                <c:pt idx="8354">
                  <c:v>0.68152098266240502</c:v>
                </c:pt>
                <c:pt idx="8355">
                  <c:v>0.65402044157603911</c:v>
                </c:pt>
                <c:pt idx="8356">
                  <c:v>0.70738270840922091</c:v>
                </c:pt>
                <c:pt idx="8357">
                  <c:v>0.79846182909740593</c:v>
                </c:pt>
                <c:pt idx="8358">
                  <c:v>0.8679907423613491</c:v>
                </c:pt>
                <c:pt idx="8359">
                  <c:v>0.88340016108518993</c:v>
                </c:pt>
                <c:pt idx="8360">
                  <c:v>0.91752901867947623</c:v>
                </c:pt>
                <c:pt idx="8361">
                  <c:v>0.98449788865869803</c:v>
                </c:pt>
                <c:pt idx="8362">
                  <c:v>0.98999035489587905</c:v>
                </c:pt>
                <c:pt idx="8363">
                  <c:v>1.0157677830827807</c:v>
                </c:pt>
                <c:pt idx="8364">
                  <c:v>1.0133831495617431</c:v>
                </c:pt>
                <c:pt idx="8365">
                  <c:v>0.98452517974836473</c:v>
                </c:pt>
                <c:pt idx="8366">
                  <c:v>1.0059720560761547</c:v>
                </c:pt>
                <c:pt idx="8367">
                  <c:v>0.9740722774481102</c:v>
                </c:pt>
                <c:pt idx="8368">
                  <c:v>0.89583099502077201</c:v>
                </c:pt>
                <c:pt idx="8369">
                  <c:v>0.85595778169689607</c:v>
                </c:pt>
                <c:pt idx="8370">
                  <c:v>0.85650615926876794</c:v>
                </c:pt>
                <c:pt idx="8371">
                  <c:v>0.56396331102758102</c:v>
                </c:pt>
                <c:pt idx="8372">
                  <c:v>0.33043715276105601</c:v>
                </c:pt>
                <c:pt idx="8373">
                  <c:v>0.16037166328044197</c:v>
                </c:pt>
                <c:pt idx="8374">
                  <c:v>0.13896885330089503</c:v>
                </c:pt>
                <c:pt idx="8375">
                  <c:v>0.18784278269357099</c:v>
                </c:pt>
                <c:pt idx="8376">
                  <c:v>0.25779141252511689</c:v>
                </c:pt>
                <c:pt idx="8377">
                  <c:v>0.37648055949666204</c:v>
                </c:pt>
                <c:pt idx="8378">
                  <c:v>0.35882304929260611</c:v>
                </c:pt>
                <c:pt idx="8379">
                  <c:v>0.27067684862255398</c:v>
                </c:pt>
                <c:pt idx="8380">
                  <c:v>0.24538378752116902</c:v>
                </c:pt>
                <c:pt idx="8381">
                  <c:v>0.25374038525610393</c:v>
                </c:pt>
                <c:pt idx="8382">
                  <c:v>0.23722160387810601</c:v>
                </c:pt>
                <c:pt idx="8383">
                  <c:v>0.22837448056722806</c:v>
                </c:pt>
                <c:pt idx="8384">
                  <c:v>0.25603373824956699</c:v>
                </c:pt>
                <c:pt idx="8385">
                  <c:v>0.21678063151656402</c:v>
                </c:pt>
                <c:pt idx="8386">
                  <c:v>0.18963629087669606</c:v>
                </c:pt>
                <c:pt idx="8387">
                  <c:v>0.16032353019149603</c:v>
                </c:pt>
                <c:pt idx="8388">
                  <c:v>0.17167670963437298</c:v>
                </c:pt>
                <c:pt idx="8389">
                  <c:v>0.16473715466493899</c:v>
                </c:pt>
                <c:pt idx="8390">
                  <c:v>0.13920456323887997</c:v>
                </c:pt>
                <c:pt idx="8391">
                  <c:v>0.11334847306335601</c:v>
                </c:pt>
                <c:pt idx="8392">
                  <c:v>8.5616485888850541E-2</c:v>
                </c:pt>
                <c:pt idx="8393">
                  <c:v>7.4770452855416933E-2</c:v>
                </c:pt>
                <c:pt idx="8394">
                  <c:v>6.1545703135478295E-2</c:v>
                </c:pt>
                <c:pt idx="8395">
                  <c:v>5.3345412239615406E-2</c:v>
                </c:pt>
                <c:pt idx="8396">
                  <c:v>4.9671072568255689E-2</c:v>
                </c:pt>
                <c:pt idx="8397">
                  <c:v>4.9327682157939118E-2</c:v>
                </c:pt>
                <c:pt idx="8398">
                  <c:v>4.7899026253610713E-2</c:v>
                </c:pt>
                <c:pt idx="8399">
                  <c:v>4.9215104470729396E-2</c:v>
                </c:pt>
                <c:pt idx="8400">
                  <c:v>5.4216172430098311E-2</c:v>
                </c:pt>
                <c:pt idx="8401">
                  <c:v>5.503625539162111E-2</c:v>
                </c:pt>
                <c:pt idx="8402">
                  <c:v>5.5211781732839006E-2</c:v>
                </c:pt>
                <c:pt idx="8403">
                  <c:v>5.470946364339551E-2</c:v>
                </c:pt>
                <c:pt idx="8404">
                  <c:v>5.6301046775150784E-2</c:v>
                </c:pt>
                <c:pt idx="8405">
                  <c:v>5.8690992019760899E-2</c:v>
                </c:pt>
                <c:pt idx="8406">
                  <c:v>6.4788818943072715E-2</c:v>
                </c:pt>
                <c:pt idx="8407">
                  <c:v>6.8684513970962105E-2</c:v>
                </c:pt>
                <c:pt idx="8408">
                  <c:v>7.6418925701732615E-2</c:v>
                </c:pt>
                <c:pt idx="8409">
                  <c:v>7.8199396294789295E-2</c:v>
                </c:pt>
                <c:pt idx="8410">
                  <c:v>8.3830221922016127E-2</c:v>
                </c:pt>
                <c:pt idx="8411">
                  <c:v>8.6108727220772993E-2</c:v>
                </c:pt>
                <c:pt idx="8412">
                  <c:v>9.4399410815604406E-2</c:v>
                </c:pt>
                <c:pt idx="8413">
                  <c:v>0.107995808692951</c:v>
                </c:pt>
                <c:pt idx="8414">
                  <c:v>0.11217753143489401</c:v>
                </c:pt>
                <c:pt idx="8415">
                  <c:v>0.115513341625545</c:v>
                </c:pt>
                <c:pt idx="8416">
                  <c:v>0.14705055010133702</c:v>
                </c:pt>
                <c:pt idx="8417">
                  <c:v>0.19151479120946799</c:v>
                </c:pt>
                <c:pt idx="8418">
                  <c:v>0.26338777787028911</c:v>
                </c:pt>
                <c:pt idx="8419">
                  <c:v>0.30618885987599703</c:v>
                </c:pt>
                <c:pt idx="8420">
                  <c:v>0.29491407870182007</c:v>
                </c:pt>
                <c:pt idx="8421">
                  <c:v>0.37702683570360712</c:v>
                </c:pt>
                <c:pt idx="8422">
                  <c:v>0.45783271121078006</c:v>
                </c:pt>
                <c:pt idx="8423">
                  <c:v>0.51599811080993396</c:v>
                </c:pt>
                <c:pt idx="8424">
                  <c:v>0.53815070849398094</c:v>
                </c:pt>
                <c:pt idx="8425">
                  <c:v>0.49450322508713701</c:v>
                </c:pt>
                <c:pt idx="8426">
                  <c:v>0.49670564070898199</c:v>
                </c:pt>
                <c:pt idx="8427">
                  <c:v>0.529316603500528</c:v>
                </c:pt>
                <c:pt idx="8428">
                  <c:v>0.55355532305189104</c:v>
                </c:pt>
                <c:pt idx="8429">
                  <c:v>0.54141174900031586</c:v>
                </c:pt>
                <c:pt idx="8430">
                  <c:v>0.53084248412939705</c:v>
                </c:pt>
                <c:pt idx="8431">
                  <c:v>0.51815321363439515</c:v>
                </c:pt>
                <c:pt idx="8432">
                  <c:v>0.50688792870048593</c:v>
                </c:pt>
                <c:pt idx="8433">
                  <c:v>0.57541020870264281</c:v>
                </c:pt>
                <c:pt idx="8434">
                  <c:v>0.68316152716997602</c:v>
                </c:pt>
                <c:pt idx="8435">
                  <c:v>0.73168442081743101</c:v>
                </c:pt>
                <c:pt idx="8436">
                  <c:v>0.71774516227063012</c:v>
                </c:pt>
                <c:pt idx="8437">
                  <c:v>0.74381989001037818</c:v>
                </c:pt>
                <c:pt idx="8438">
                  <c:v>0.71115608147730891</c:v>
                </c:pt>
                <c:pt idx="8439">
                  <c:v>0.69038911176975193</c:v>
                </c:pt>
                <c:pt idx="8440">
                  <c:v>0.66409548103278515</c:v>
                </c:pt>
                <c:pt idx="8441">
                  <c:v>0.66585893821523012</c:v>
                </c:pt>
                <c:pt idx="8442">
                  <c:v>0.62875254075985698</c:v>
                </c:pt>
                <c:pt idx="8443">
                  <c:v>0.65007828644119126</c:v>
                </c:pt>
                <c:pt idx="8444">
                  <c:v>0.65684223082143711</c:v>
                </c:pt>
                <c:pt idx="8445">
                  <c:v>0.67624187244721223</c:v>
                </c:pt>
                <c:pt idx="8446">
                  <c:v>0.73902969605466218</c:v>
                </c:pt>
                <c:pt idx="8447">
                  <c:v>0.70462995643974324</c:v>
                </c:pt>
                <c:pt idx="8448">
                  <c:v>0.75103585685800422</c:v>
                </c:pt>
                <c:pt idx="8449">
                  <c:v>0.70530470073607598</c:v>
                </c:pt>
                <c:pt idx="8450">
                  <c:v>0.78147861767937821</c:v>
                </c:pt>
                <c:pt idx="8451">
                  <c:v>0.82248714397356693</c:v>
                </c:pt>
                <c:pt idx="8452">
                  <c:v>0.79806883977165588</c:v>
                </c:pt>
                <c:pt idx="8453">
                  <c:v>0.7087882804333091</c:v>
                </c:pt>
                <c:pt idx="8454">
                  <c:v>0.67568109999960912</c:v>
                </c:pt>
                <c:pt idx="8455">
                  <c:v>0.69136990168037804</c:v>
                </c:pt>
                <c:pt idx="8456">
                  <c:v>0.67394058903746701</c:v>
                </c:pt>
                <c:pt idx="8457">
                  <c:v>0.62298172363095805</c:v>
                </c:pt>
                <c:pt idx="8458">
                  <c:v>0.62081711666267814</c:v>
                </c:pt>
                <c:pt idx="8459">
                  <c:v>0.64257348311885509</c:v>
                </c:pt>
                <c:pt idx="8460">
                  <c:v>0.67487812121511315</c:v>
                </c:pt>
                <c:pt idx="8461">
                  <c:v>0.7519580094426781</c:v>
                </c:pt>
                <c:pt idx="8462">
                  <c:v>0.73980406362084106</c:v>
                </c:pt>
                <c:pt idx="8463">
                  <c:v>0.71133201063571205</c:v>
                </c:pt>
                <c:pt idx="8464">
                  <c:v>0.73166276308651401</c:v>
                </c:pt>
                <c:pt idx="8465">
                  <c:v>0.727311142481464</c:v>
                </c:pt>
                <c:pt idx="8466">
                  <c:v>0.69889694151436099</c:v>
                </c:pt>
                <c:pt idx="8467">
                  <c:v>0.69608458571911491</c:v>
                </c:pt>
                <c:pt idx="8468">
                  <c:v>0.76148801145031708</c:v>
                </c:pt>
                <c:pt idx="8469">
                  <c:v>0.82785748763738509</c:v>
                </c:pt>
                <c:pt idx="8470">
                  <c:v>0.80075881397840121</c:v>
                </c:pt>
                <c:pt idx="8471">
                  <c:v>0.78592303997004798</c:v>
                </c:pt>
                <c:pt idx="8472">
                  <c:v>0.80545724436920596</c:v>
                </c:pt>
                <c:pt idx="8473">
                  <c:v>0.76770085133138422</c:v>
                </c:pt>
                <c:pt idx="8474">
                  <c:v>0.68259418270483896</c:v>
                </c:pt>
                <c:pt idx="8475">
                  <c:v>0.61278047629958932</c:v>
                </c:pt>
                <c:pt idx="8476">
                  <c:v>0.57145276885521079</c:v>
                </c:pt>
                <c:pt idx="8477">
                  <c:v>0.53268829477521196</c:v>
                </c:pt>
                <c:pt idx="8478">
                  <c:v>0.56576443027725198</c:v>
                </c:pt>
                <c:pt idx="8479">
                  <c:v>0.581525672521229</c:v>
                </c:pt>
                <c:pt idx="8480">
                  <c:v>0.60600521115663708</c:v>
                </c:pt>
                <c:pt idx="8481">
                  <c:v>0.61053977971307305</c:v>
                </c:pt>
                <c:pt idx="8482">
                  <c:v>0.67869593149343133</c:v>
                </c:pt>
                <c:pt idx="8483">
                  <c:v>0.66696409925053213</c:v>
                </c:pt>
                <c:pt idx="8484">
                  <c:v>0.66611202498397204</c:v>
                </c:pt>
                <c:pt idx="8485">
                  <c:v>0.77577180933203216</c:v>
                </c:pt>
                <c:pt idx="8486">
                  <c:v>0.77610616450123693</c:v>
                </c:pt>
                <c:pt idx="8487">
                  <c:v>0.71626448174722479</c:v>
                </c:pt>
                <c:pt idx="8488">
                  <c:v>0.73289323620897617</c:v>
                </c:pt>
                <c:pt idx="8489">
                  <c:v>0.70323863338764903</c:v>
                </c:pt>
                <c:pt idx="8490">
                  <c:v>0.69694357758773695</c:v>
                </c:pt>
                <c:pt idx="8491">
                  <c:v>0.63677391125963512</c:v>
                </c:pt>
                <c:pt idx="8492">
                  <c:v>0.59774166879389912</c:v>
                </c:pt>
                <c:pt idx="8493">
                  <c:v>0.61125859168045404</c:v>
                </c:pt>
                <c:pt idx="8494">
                  <c:v>0.61054679423254798</c:v>
                </c:pt>
                <c:pt idx="8495">
                  <c:v>0.60321430117647601</c:v>
                </c:pt>
                <c:pt idx="8496">
                  <c:v>0.57755548112649102</c:v>
                </c:pt>
                <c:pt idx="8497">
                  <c:v>0.56392673664475113</c:v>
                </c:pt>
                <c:pt idx="8498">
                  <c:v>0.50443152869629293</c:v>
                </c:pt>
                <c:pt idx="8499">
                  <c:v>0.55871472494142993</c:v>
                </c:pt>
                <c:pt idx="8500">
                  <c:v>0.63468630128394898</c:v>
                </c:pt>
                <c:pt idx="8501">
                  <c:v>0.57384631391471608</c:v>
                </c:pt>
                <c:pt idx="8502">
                  <c:v>0.49049679029132598</c:v>
                </c:pt>
                <c:pt idx="8503">
                  <c:v>0.51920434212118505</c:v>
                </c:pt>
                <c:pt idx="8504">
                  <c:v>0.56943317366282897</c:v>
                </c:pt>
                <c:pt idx="8505">
                  <c:v>0.49509983293615101</c:v>
                </c:pt>
                <c:pt idx="8506">
                  <c:v>0.44230613739963903</c:v>
                </c:pt>
                <c:pt idx="8507">
                  <c:v>0.50845284108980193</c:v>
                </c:pt>
                <c:pt idx="8508">
                  <c:v>0.54115515749500809</c:v>
                </c:pt>
                <c:pt idx="8509">
                  <c:v>0.49693443590118502</c:v>
                </c:pt>
                <c:pt idx="8510">
                  <c:v>0.47582727343530407</c:v>
                </c:pt>
                <c:pt idx="8511">
                  <c:v>0.48243734834974705</c:v>
                </c:pt>
                <c:pt idx="8512">
                  <c:v>0.48463817436820406</c:v>
                </c:pt>
                <c:pt idx="8513">
                  <c:v>0.42354875186550706</c:v>
                </c:pt>
                <c:pt idx="8514">
                  <c:v>0.44110267661792701</c:v>
                </c:pt>
                <c:pt idx="8515">
                  <c:v>0.43658266896049008</c:v>
                </c:pt>
                <c:pt idx="8516">
                  <c:v>0.46263370092099099</c:v>
                </c:pt>
                <c:pt idx="8517">
                  <c:v>0.44163681355718493</c:v>
                </c:pt>
                <c:pt idx="8518">
                  <c:v>0.35941825602917304</c:v>
                </c:pt>
                <c:pt idx="8519">
                  <c:v>0.31383293472134105</c:v>
                </c:pt>
                <c:pt idx="8520">
                  <c:v>0.24618159937084597</c:v>
                </c:pt>
                <c:pt idx="8521">
                  <c:v>0.20186239393733402</c:v>
                </c:pt>
                <c:pt idx="8522">
                  <c:v>0.17569516781167599</c:v>
                </c:pt>
                <c:pt idx="8523">
                  <c:v>0.148000503174013</c:v>
                </c:pt>
                <c:pt idx="8524">
                  <c:v>0.15658078612921703</c:v>
                </c:pt>
                <c:pt idx="8525">
                  <c:v>0.15402688257585503</c:v>
                </c:pt>
                <c:pt idx="8526">
                  <c:v>0.14976806344043705</c:v>
                </c:pt>
                <c:pt idx="8527">
                  <c:v>0.13911919419332405</c:v>
                </c:pt>
                <c:pt idx="8528">
                  <c:v>0.12803089384133703</c:v>
                </c:pt>
                <c:pt idx="8529">
                  <c:v>0.13051930676747206</c:v>
                </c:pt>
                <c:pt idx="8530">
                  <c:v>0.10177746760466398</c:v>
                </c:pt>
                <c:pt idx="8531">
                  <c:v>0.10391175871505802</c:v>
                </c:pt>
                <c:pt idx="8532">
                  <c:v>8.9466019215555789E-2</c:v>
                </c:pt>
                <c:pt idx="8533">
                  <c:v>7.5346157135975714E-2</c:v>
                </c:pt>
                <c:pt idx="8534">
                  <c:v>6.7348685138198416E-2</c:v>
                </c:pt>
                <c:pt idx="8535">
                  <c:v>5.6021628430949301E-2</c:v>
                </c:pt>
                <c:pt idx="8536">
                  <c:v>5.3118985023069096E-2</c:v>
                </c:pt>
                <c:pt idx="8537">
                  <c:v>4.8111961103871503E-2</c:v>
                </c:pt>
                <c:pt idx="8538">
                  <c:v>5.9337977102732017E-2</c:v>
                </c:pt>
                <c:pt idx="8539">
                  <c:v>8.2334555174964616E-2</c:v>
                </c:pt>
                <c:pt idx="8540">
                  <c:v>0.11942344838407101</c:v>
                </c:pt>
                <c:pt idx="8541">
                  <c:v>0.15639761268545299</c:v>
                </c:pt>
                <c:pt idx="8542">
                  <c:v>0.16284871510919999</c:v>
                </c:pt>
                <c:pt idx="8543">
                  <c:v>0.19601133709146806</c:v>
                </c:pt>
                <c:pt idx="8544">
                  <c:v>0.22542034186863102</c:v>
                </c:pt>
                <c:pt idx="8545">
                  <c:v>0.265797603792985</c:v>
                </c:pt>
                <c:pt idx="8546">
                  <c:v>0.3347048015258251</c:v>
                </c:pt>
                <c:pt idx="8547">
                  <c:v>0.42462753043090601</c:v>
                </c:pt>
                <c:pt idx="8548">
                  <c:v>0.46319429127605105</c:v>
                </c:pt>
                <c:pt idx="8549">
                  <c:v>0.50505270236979805</c:v>
                </c:pt>
                <c:pt idx="8550">
                  <c:v>0.55748112461924493</c:v>
                </c:pt>
                <c:pt idx="8551">
                  <c:v>0.56617101124626901</c:v>
                </c:pt>
                <c:pt idx="8552">
                  <c:v>0.53984517484736394</c:v>
                </c:pt>
                <c:pt idx="8553">
                  <c:v>0.49144434861125202</c:v>
                </c:pt>
                <c:pt idx="8554">
                  <c:v>0.40346783406908204</c:v>
                </c:pt>
                <c:pt idx="8555">
                  <c:v>0.27633383668289002</c:v>
                </c:pt>
                <c:pt idx="8556">
                  <c:v>0.25370379959490602</c:v>
                </c:pt>
                <c:pt idx="8557">
                  <c:v>0.254284716428268</c:v>
                </c:pt>
                <c:pt idx="8558">
                  <c:v>0.31419679369614806</c:v>
                </c:pt>
                <c:pt idx="8559">
                  <c:v>0.412209656663244</c:v>
                </c:pt>
                <c:pt idx="8560">
                  <c:v>0.5688599745145162</c:v>
                </c:pt>
                <c:pt idx="8561">
                  <c:v>0.60853869012622697</c:v>
                </c:pt>
                <c:pt idx="8562">
                  <c:v>0.57917226904313501</c:v>
                </c:pt>
                <c:pt idx="8563">
                  <c:v>0.52688032043534794</c:v>
                </c:pt>
                <c:pt idx="8564">
                  <c:v>0.48363993156100099</c:v>
                </c:pt>
                <c:pt idx="8565">
                  <c:v>0.4268482696607831</c:v>
                </c:pt>
                <c:pt idx="8566">
                  <c:v>0.33821298939640909</c:v>
                </c:pt>
                <c:pt idx="8567">
                  <c:v>0.26859273603149997</c:v>
                </c:pt>
                <c:pt idx="8568">
                  <c:v>0.26023848948685302</c:v>
                </c:pt>
                <c:pt idx="8569">
                  <c:v>0.22575445645156503</c:v>
                </c:pt>
                <c:pt idx="8570">
                  <c:v>0.18379454805608203</c:v>
                </c:pt>
                <c:pt idx="8571">
                  <c:v>0.16643717860260299</c:v>
                </c:pt>
                <c:pt idx="8572">
                  <c:v>0.14993877882442505</c:v>
                </c:pt>
                <c:pt idx="8573">
                  <c:v>0.12792592122320598</c:v>
                </c:pt>
                <c:pt idx="8574">
                  <c:v>0.11558879044307901</c:v>
                </c:pt>
                <c:pt idx="8575">
                  <c:v>8.058279335910877E-2</c:v>
                </c:pt>
                <c:pt idx="8576">
                  <c:v>6.716299448079012E-2</c:v>
                </c:pt>
                <c:pt idx="8577">
                  <c:v>6.1361452456674799E-2</c:v>
                </c:pt>
                <c:pt idx="8578">
                  <c:v>6.8182743107789504E-2</c:v>
                </c:pt>
                <c:pt idx="8579">
                  <c:v>6.6624494204168619E-2</c:v>
                </c:pt>
                <c:pt idx="8580">
                  <c:v>6.4722183558367494E-2</c:v>
                </c:pt>
                <c:pt idx="8581">
                  <c:v>6.4656122424045712E-2</c:v>
                </c:pt>
                <c:pt idx="8582">
                  <c:v>6.4313501860597519E-2</c:v>
                </c:pt>
                <c:pt idx="8583">
                  <c:v>6.192590034839919E-2</c:v>
                </c:pt>
                <c:pt idx="8584">
                  <c:v>5.4614817725722804E-2</c:v>
                </c:pt>
                <c:pt idx="8585">
                  <c:v>4.7552050357762402E-2</c:v>
                </c:pt>
                <c:pt idx="8586">
                  <c:v>5.0870962291949096E-2</c:v>
                </c:pt>
                <c:pt idx="8587">
                  <c:v>4.5974909983059697E-2</c:v>
                </c:pt>
                <c:pt idx="8588">
                  <c:v>5.9110893511303712E-2</c:v>
                </c:pt>
                <c:pt idx="8589">
                  <c:v>7.3651729240332614E-2</c:v>
                </c:pt>
                <c:pt idx="8590">
                  <c:v>0.10034230258591902</c:v>
                </c:pt>
                <c:pt idx="8591">
                  <c:v>9.0253037294175192E-2</c:v>
                </c:pt>
                <c:pt idx="8592">
                  <c:v>9.5685439365623431E-2</c:v>
                </c:pt>
                <c:pt idx="8593">
                  <c:v>8.8753573818749015E-2</c:v>
                </c:pt>
                <c:pt idx="8594">
                  <c:v>7.7358070970335716E-2</c:v>
                </c:pt>
                <c:pt idx="8595">
                  <c:v>7.0639419033182299E-2</c:v>
                </c:pt>
                <c:pt idx="8596">
                  <c:v>6.9324292701521614E-2</c:v>
                </c:pt>
                <c:pt idx="8597">
                  <c:v>8.1901743881729799E-2</c:v>
                </c:pt>
                <c:pt idx="8598">
                  <c:v>0.10357813034668303</c:v>
                </c:pt>
                <c:pt idx="8599">
                  <c:v>0.113017732228804</c:v>
                </c:pt>
                <c:pt idx="8600">
                  <c:v>0.10193674433168906</c:v>
                </c:pt>
                <c:pt idx="8601">
                  <c:v>9.0247447611393194E-2</c:v>
                </c:pt>
                <c:pt idx="8602">
                  <c:v>0.102886665096815</c:v>
                </c:pt>
                <c:pt idx="8603">
                  <c:v>9.6866619229357687E-2</c:v>
                </c:pt>
                <c:pt idx="8604">
                  <c:v>9.9858614577529814E-2</c:v>
                </c:pt>
                <c:pt idx="8605">
                  <c:v>0.11206655579171201</c:v>
                </c:pt>
                <c:pt idx="8606">
                  <c:v>0.10201997349009298</c:v>
                </c:pt>
                <c:pt idx="8607">
                  <c:v>9.5124652944507518E-2</c:v>
                </c:pt>
                <c:pt idx="8608">
                  <c:v>8.0000752037056297E-2</c:v>
                </c:pt>
                <c:pt idx="8609">
                  <c:v>6.4686948666807895E-2</c:v>
                </c:pt>
                <c:pt idx="8610">
                  <c:v>6.0286952663565492E-2</c:v>
                </c:pt>
                <c:pt idx="8611">
                  <c:v>0.10224223398597203</c:v>
                </c:pt>
                <c:pt idx="8612">
                  <c:v>0.11693795662635</c:v>
                </c:pt>
                <c:pt idx="8613">
                  <c:v>0.13368662126014993</c:v>
                </c:pt>
                <c:pt idx="8614">
                  <c:v>0.13847770384759003</c:v>
                </c:pt>
                <c:pt idx="8615">
                  <c:v>0.29230564369302808</c:v>
                </c:pt>
                <c:pt idx="8616">
                  <c:v>0.48624325284374392</c:v>
                </c:pt>
                <c:pt idx="8617">
                  <c:v>0.66897338180175792</c:v>
                </c:pt>
                <c:pt idx="8618">
                  <c:v>0.68163248769615703</c:v>
                </c:pt>
                <c:pt idx="8619">
                  <c:v>0.70458354922530686</c:v>
                </c:pt>
                <c:pt idx="8620">
                  <c:v>0.76047942655703116</c:v>
                </c:pt>
                <c:pt idx="8621">
                  <c:v>0.78832741297855113</c:v>
                </c:pt>
                <c:pt idx="8622">
                  <c:v>0.78821994213826596</c:v>
                </c:pt>
                <c:pt idx="8623">
                  <c:v>0.72467720668875923</c:v>
                </c:pt>
                <c:pt idx="8624">
                  <c:v>0.63299817707339523</c:v>
                </c:pt>
                <c:pt idx="8625">
                  <c:v>0.6267763772033631</c:v>
                </c:pt>
                <c:pt idx="8626">
                  <c:v>0.76626092831231996</c:v>
                </c:pt>
                <c:pt idx="8627">
                  <c:v>0.783887455217533</c:v>
                </c:pt>
                <c:pt idx="8628">
                  <c:v>0.83980635302026496</c:v>
                </c:pt>
                <c:pt idx="8629">
                  <c:v>0.8389722247519219</c:v>
                </c:pt>
                <c:pt idx="8630">
                  <c:v>0.74409087159283216</c:v>
                </c:pt>
                <c:pt idx="8631">
                  <c:v>0.73210923712315823</c:v>
                </c:pt>
                <c:pt idx="8632">
                  <c:v>0.74667734485611004</c:v>
                </c:pt>
                <c:pt idx="8633">
                  <c:v>0.74819741035836518</c:v>
                </c:pt>
                <c:pt idx="8634">
                  <c:v>0.70037841570095594</c:v>
                </c:pt>
                <c:pt idx="8635">
                  <c:v>0.72025892975450501</c:v>
                </c:pt>
                <c:pt idx="8636">
                  <c:v>0.64262102878237914</c:v>
                </c:pt>
                <c:pt idx="8637">
                  <c:v>0.5271236180867741</c:v>
                </c:pt>
                <c:pt idx="8638">
                  <c:v>0.37409015504117893</c:v>
                </c:pt>
                <c:pt idx="8639">
                  <c:v>0.27718328643102297</c:v>
                </c:pt>
                <c:pt idx="8640">
                  <c:v>0.18585193951751899</c:v>
                </c:pt>
                <c:pt idx="8641">
                  <c:v>0.141664103343736</c:v>
                </c:pt>
                <c:pt idx="8642">
                  <c:v>0.10857754202658502</c:v>
                </c:pt>
                <c:pt idx="8643">
                  <c:v>0.11316583116149399</c:v>
                </c:pt>
                <c:pt idx="8644">
                  <c:v>0.15761286638034103</c:v>
                </c:pt>
                <c:pt idx="8645">
                  <c:v>0.193028506972234</c:v>
                </c:pt>
                <c:pt idx="8646">
                  <c:v>0.26247682471836098</c:v>
                </c:pt>
                <c:pt idx="8647">
                  <c:v>0.21399609746565504</c:v>
                </c:pt>
                <c:pt idx="8648">
                  <c:v>0.19581838853269107</c:v>
                </c:pt>
                <c:pt idx="8649">
                  <c:v>0.16872210448795202</c:v>
                </c:pt>
                <c:pt idx="8650">
                  <c:v>0.134256696698972</c:v>
                </c:pt>
                <c:pt idx="8651">
                  <c:v>7.855328996611162E-2</c:v>
                </c:pt>
                <c:pt idx="8652">
                  <c:v>6.5517224011323011E-2</c:v>
                </c:pt>
                <c:pt idx="8653">
                  <c:v>6.52885825662326E-2</c:v>
                </c:pt>
                <c:pt idx="8654">
                  <c:v>6.3197378276661997E-2</c:v>
                </c:pt>
                <c:pt idx="8655">
                  <c:v>6.1946664200117608E-2</c:v>
                </c:pt>
                <c:pt idx="8656">
                  <c:v>5.5336338080282405E-2</c:v>
                </c:pt>
                <c:pt idx="8657">
                  <c:v>4.4683451790923506E-2</c:v>
                </c:pt>
                <c:pt idx="8658">
                  <c:v>4.6611297640121008E-2</c:v>
                </c:pt>
                <c:pt idx="8659">
                  <c:v>4.6644943205339393E-2</c:v>
                </c:pt>
                <c:pt idx="8660">
                  <c:v>4.4278667450772607E-2</c:v>
                </c:pt>
                <c:pt idx="8661">
                  <c:v>4.5521987870351999E-2</c:v>
                </c:pt>
                <c:pt idx="8662">
                  <c:v>5.078166351412601E-2</c:v>
                </c:pt>
                <c:pt idx="8663">
                  <c:v>5.7731750796911306E-2</c:v>
                </c:pt>
                <c:pt idx="8664">
                  <c:v>6.3267700911220914E-2</c:v>
                </c:pt>
                <c:pt idx="8665">
                  <c:v>5.8684938695725795E-2</c:v>
                </c:pt>
                <c:pt idx="8666">
                  <c:v>5.3254881600698398E-2</c:v>
                </c:pt>
                <c:pt idx="8667">
                  <c:v>6.2655952238633794E-2</c:v>
                </c:pt>
                <c:pt idx="8668">
                  <c:v>5.4035401711407506E-2</c:v>
                </c:pt>
                <c:pt idx="8669">
                  <c:v>4.5061891391331314E-2</c:v>
                </c:pt>
                <c:pt idx="8670">
                  <c:v>4.826416211461549E-2</c:v>
                </c:pt>
                <c:pt idx="8671">
                  <c:v>4.2756492475664903E-2</c:v>
                </c:pt>
                <c:pt idx="8672">
                  <c:v>4.3905770793071494E-2</c:v>
                </c:pt>
                <c:pt idx="8673">
                  <c:v>4.3601190988910896E-2</c:v>
                </c:pt>
                <c:pt idx="8674">
                  <c:v>4.5550977941181417E-2</c:v>
                </c:pt>
                <c:pt idx="8675">
                  <c:v>4.9374755650719304E-2</c:v>
                </c:pt>
                <c:pt idx="8676">
                  <c:v>4.6105080499998702E-2</c:v>
                </c:pt>
                <c:pt idx="8677">
                  <c:v>4.5362013333493718E-2</c:v>
                </c:pt>
                <c:pt idx="8678">
                  <c:v>4.4487449964024907E-2</c:v>
                </c:pt>
                <c:pt idx="8679">
                  <c:v>4.6876361002044099E-2</c:v>
                </c:pt>
                <c:pt idx="8680">
                  <c:v>4.4935799450520314E-2</c:v>
                </c:pt>
                <c:pt idx="8681">
                  <c:v>4.3321509055470303E-2</c:v>
                </c:pt>
                <c:pt idx="8682">
                  <c:v>4.4935732593296709E-2</c:v>
                </c:pt>
                <c:pt idx="8683">
                  <c:v>4.5003335690775297E-2</c:v>
                </c:pt>
                <c:pt idx="8684">
                  <c:v>4.2130301823693206E-2</c:v>
                </c:pt>
                <c:pt idx="8685">
                  <c:v>4.32887297217983E-2</c:v>
                </c:pt>
                <c:pt idx="8686">
                  <c:v>4.4105678860609898E-2</c:v>
                </c:pt>
                <c:pt idx="8687">
                  <c:v>4.2931066882863404E-2</c:v>
                </c:pt>
                <c:pt idx="8688">
                  <c:v>4.2467942955771512E-2</c:v>
                </c:pt>
                <c:pt idx="8689">
                  <c:v>4.6917378188830704E-2</c:v>
                </c:pt>
                <c:pt idx="8690">
                  <c:v>4.6634539302481202E-2</c:v>
                </c:pt>
                <c:pt idx="8691">
                  <c:v>5.4307248545006508E-2</c:v>
                </c:pt>
                <c:pt idx="8692">
                  <c:v>5.6785544722225495E-2</c:v>
                </c:pt>
                <c:pt idx="8693">
                  <c:v>5.4196870561490806E-2</c:v>
                </c:pt>
                <c:pt idx="8694">
                  <c:v>4.7426675803266719E-2</c:v>
                </c:pt>
                <c:pt idx="8695">
                  <c:v>4.6207819215652791E-2</c:v>
                </c:pt>
                <c:pt idx="8696">
                  <c:v>4.9328653899321118E-2</c:v>
                </c:pt>
                <c:pt idx="8697">
                  <c:v>6.7583307948519217E-2</c:v>
                </c:pt>
                <c:pt idx="8698">
                  <c:v>5.9244543279169587E-2</c:v>
                </c:pt>
                <c:pt idx="8699">
                  <c:v>4.89010471948838E-2</c:v>
                </c:pt>
                <c:pt idx="8700">
                  <c:v>6.0697365061978897E-2</c:v>
                </c:pt>
                <c:pt idx="8701">
                  <c:v>5.8932863189719402E-2</c:v>
                </c:pt>
                <c:pt idx="8702">
                  <c:v>8.8848740754193328E-2</c:v>
                </c:pt>
                <c:pt idx="8703">
                  <c:v>7.6472419126204214E-2</c:v>
                </c:pt>
                <c:pt idx="8704">
                  <c:v>0.112417076422252</c:v>
                </c:pt>
                <c:pt idx="8705">
                  <c:v>0.17810474394718301</c:v>
                </c:pt>
                <c:pt idx="8706">
                  <c:v>0.22368817646073896</c:v>
                </c:pt>
                <c:pt idx="8707">
                  <c:v>0.24997964030024902</c:v>
                </c:pt>
                <c:pt idx="8708">
                  <c:v>0.26677159870287198</c:v>
                </c:pt>
                <c:pt idx="8709">
                  <c:v>0.25519364414047696</c:v>
                </c:pt>
                <c:pt idx="8710">
                  <c:v>0.26548810814478407</c:v>
                </c:pt>
                <c:pt idx="8711">
                  <c:v>0.28963642248307803</c:v>
                </c:pt>
                <c:pt idx="8712">
                  <c:v>0.31540605725973814</c:v>
                </c:pt>
                <c:pt idx="8713">
                  <c:v>0.34408417249721107</c:v>
                </c:pt>
                <c:pt idx="8714">
                  <c:v>0.38260900289570404</c:v>
                </c:pt>
                <c:pt idx="8715">
                  <c:v>0.41657098907432211</c:v>
                </c:pt>
                <c:pt idx="8716">
                  <c:v>0.42764236465250005</c:v>
                </c:pt>
                <c:pt idx="8717">
                  <c:v>0.39931214714875513</c:v>
                </c:pt>
                <c:pt idx="8718">
                  <c:v>0.48041981962873098</c:v>
                </c:pt>
                <c:pt idx="8719">
                  <c:v>0.56923637957303497</c:v>
                </c:pt>
                <c:pt idx="8720">
                  <c:v>0.61684551195767012</c:v>
                </c:pt>
                <c:pt idx="8721">
                  <c:v>0.55442538499752292</c:v>
                </c:pt>
                <c:pt idx="8722">
                  <c:v>0.53010218338403392</c:v>
                </c:pt>
                <c:pt idx="8723">
                  <c:v>0.49507487425462016</c:v>
                </c:pt>
                <c:pt idx="8724">
                  <c:v>0.52741098014228782</c:v>
                </c:pt>
                <c:pt idx="8725">
                  <c:v>0.62906059549660009</c:v>
                </c:pt>
                <c:pt idx="8726">
                  <c:v>0.66753032304114901</c:v>
                </c:pt>
                <c:pt idx="8727">
                  <c:v>0.63252540764733112</c:v>
                </c:pt>
                <c:pt idx="8728">
                  <c:v>0.73140342573285289</c:v>
                </c:pt>
                <c:pt idx="8729">
                  <c:v>0.74461923320705814</c:v>
                </c:pt>
                <c:pt idx="8730">
                  <c:v>0.837829765542217</c:v>
                </c:pt>
                <c:pt idx="8731">
                  <c:v>0.84708412761593099</c:v>
                </c:pt>
                <c:pt idx="8732">
                  <c:v>0.85395810017361595</c:v>
                </c:pt>
                <c:pt idx="8733">
                  <c:v>0.85841192458971105</c:v>
                </c:pt>
                <c:pt idx="8734">
                  <c:v>0.8957742529969871</c:v>
                </c:pt>
                <c:pt idx="8735">
                  <c:v>0.87946589734722003</c:v>
                </c:pt>
                <c:pt idx="8736">
                  <c:v>0.85998382256712314</c:v>
                </c:pt>
                <c:pt idx="8737">
                  <c:v>0.85583539364032113</c:v>
                </c:pt>
                <c:pt idx="8738">
                  <c:v>0.8509386365422601</c:v>
                </c:pt>
                <c:pt idx="8739">
                  <c:v>0.87498409426368018</c:v>
                </c:pt>
                <c:pt idx="8740">
                  <c:v>0.88585627942220091</c:v>
                </c:pt>
                <c:pt idx="8741">
                  <c:v>0.91353723949209897</c:v>
                </c:pt>
                <c:pt idx="8742">
                  <c:v>0.91974322426247812</c:v>
                </c:pt>
                <c:pt idx="8743">
                  <c:v>0.9441987189448211</c:v>
                </c:pt>
                <c:pt idx="8744">
                  <c:v>0.84016537945773084</c:v>
                </c:pt>
                <c:pt idx="8745">
                  <c:v>0.75516099764439315</c:v>
                </c:pt>
                <c:pt idx="8746">
                  <c:v>0.65699981921959039</c:v>
                </c:pt>
                <c:pt idx="8747">
                  <c:v>0.47908118393610305</c:v>
                </c:pt>
                <c:pt idx="8748">
                  <c:v>0.38823118353404407</c:v>
                </c:pt>
                <c:pt idx="8749">
                  <c:v>0.32672587855127905</c:v>
                </c:pt>
                <c:pt idx="8750">
                  <c:v>0.27406638312651505</c:v>
                </c:pt>
                <c:pt idx="8751">
                  <c:v>0.24584466434183599</c:v>
                </c:pt>
                <c:pt idx="8752">
                  <c:v>0.22900627452924399</c:v>
                </c:pt>
                <c:pt idx="8753">
                  <c:v>0.18697745368004104</c:v>
                </c:pt>
                <c:pt idx="8754">
                  <c:v>0.21882354671041501</c:v>
                </c:pt>
                <c:pt idx="8755">
                  <c:v>0.15452371924008199</c:v>
                </c:pt>
                <c:pt idx="8756">
                  <c:v>9.6329682163165994E-2</c:v>
                </c:pt>
                <c:pt idx="8757">
                  <c:v>6.297159557436538E-2</c:v>
                </c:pt>
                <c:pt idx="8758">
                  <c:v>4.8179225858796804E-2</c:v>
                </c:pt>
                <c:pt idx="8759">
                  <c:v>5.2093634167719019E-2</c:v>
                </c:pt>
              </c:numCache>
            </c:numRef>
          </c:yVal>
          <c:smooth val="0"/>
        </c:ser>
        <c:ser>
          <c:idx val="1"/>
          <c:order val="1"/>
          <c:tx>
            <c:v>Demanda de Potencia (pu)</c:v>
          </c:tx>
          <c:spPr>
            <a:ln w="12700">
              <a:solidFill>
                <a:srgbClr val="FF0000"/>
              </a:solidFill>
              <a:prstDash val="solid"/>
            </a:ln>
          </c:spPr>
          <c:marker>
            <c:symbol val="none"/>
          </c:marker>
          <c:yVal>
            <c:numRef>
              <c:f>'imac:TESIS DEMANDA-GENERACION:ARTICULOS:2-SAE-VALENCIA:FIGURAS:[FIGURA 4.xls]VOLUMENOPTIPINST=0,9'!$Z$9:$Z$8768</c:f>
              <c:numCache>
                <c:formatCode>General</c:formatCode>
                <c:ptCount val="8760"/>
                <c:pt idx="0">
                  <c:v>0.63150316541803497</c:v>
                </c:pt>
                <c:pt idx="1">
                  <c:v>0.60313911513414509</c:v>
                </c:pt>
                <c:pt idx="2">
                  <c:v>0.56552143232898622</c:v>
                </c:pt>
                <c:pt idx="3">
                  <c:v>0.52629609810074884</c:v>
                </c:pt>
                <c:pt idx="4">
                  <c:v>0.49416801204491406</c:v>
                </c:pt>
                <c:pt idx="5">
                  <c:v>0.46693090500117901</c:v>
                </c:pt>
                <c:pt idx="6">
                  <c:v>0.44779100984998299</c:v>
                </c:pt>
                <c:pt idx="7">
                  <c:v>0.42157654144067308</c:v>
                </c:pt>
                <c:pt idx="8">
                  <c:v>0.40810310737025407</c:v>
                </c:pt>
                <c:pt idx="9">
                  <c:v>0.41570600613129699</c:v>
                </c:pt>
                <c:pt idx="10">
                  <c:v>0.44652348214123799</c:v>
                </c:pt>
                <c:pt idx="11">
                  <c:v>0.48343597511201414</c:v>
                </c:pt>
                <c:pt idx="12">
                  <c:v>0.51662297966513704</c:v>
                </c:pt>
                <c:pt idx="13">
                  <c:v>0.53425726050755484</c:v>
                </c:pt>
                <c:pt idx="14">
                  <c:v>0.53786257187947784</c:v>
                </c:pt>
                <c:pt idx="15">
                  <c:v>0.51413780905908202</c:v>
                </c:pt>
                <c:pt idx="16">
                  <c:v>0.50959148874417304</c:v>
                </c:pt>
                <c:pt idx="17">
                  <c:v>0.5340554537703851</c:v>
                </c:pt>
                <c:pt idx="18">
                  <c:v>0.60208019663685708</c:v>
                </c:pt>
                <c:pt idx="19">
                  <c:v>0.63995637346490808</c:v>
                </c:pt>
                <c:pt idx="20">
                  <c:v>0.66214604458795101</c:v>
                </c:pt>
                <c:pt idx="21">
                  <c:v>0.67802075208155721</c:v>
                </c:pt>
                <c:pt idx="22">
                  <c:v>0.66128893282783408</c:v>
                </c:pt>
                <c:pt idx="23">
                  <c:v>0.65893981170751215</c:v>
                </c:pt>
                <c:pt idx="24">
                  <c:v>0.63451892901844797</c:v>
                </c:pt>
                <c:pt idx="25">
                  <c:v>0.57841212110218188</c:v>
                </c:pt>
                <c:pt idx="26">
                  <c:v>0.53662905654216619</c:v>
                </c:pt>
                <c:pt idx="27">
                  <c:v>0.51640303299653501</c:v>
                </c:pt>
                <c:pt idx="28">
                  <c:v>0.50619025160084907</c:v>
                </c:pt>
                <c:pt idx="29">
                  <c:v>0.51309249551036684</c:v>
                </c:pt>
                <c:pt idx="30">
                  <c:v>0.56841701888366891</c:v>
                </c:pt>
                <c:pt idx="31">
                  <c:v>0.63766847461316623</c:v>
                </c:pt>
                <c:pt idx="32">
                  <c:v>0.71823471257278615</c:v>
                </c:pt>
                <c:pt idx="33">
                  <c:v>0.77590835706641015</c:v>
                </c:pt>
                <c:pt idx="34">
                  <c:v>0.81750095234640008</c:v>
                </c:pt>
                <c:pt idx="35">
                  <c:v>0.82810374226785399</c:v>
                </c:pt>
                <c:pt idx="36">
                  <c:v>0.82542810238177311</c:v>
                </c:pt>
                <c:pt idx="37">
                  <c:v>0.80355361256734403</c:v>
                </c:pt>
                <c:pt idx="38">
                  <c:v>0.76782928510530213</c:v>
                </c:pt>
                <c:pt idx="39">
                  <c:v>0.76975438532842311</c:v>
                </c:pt>
                <c:pt idx="40">
                  <c:v>0.77858399695249203</c:v>
                </c:pt>
                <c:pt idx="41">
                  <c:v>0.80507283182469602</c:v>
                </c:pt>
                <c:pt idx="42">
                  <c:v>0.86914987211348338</c:v>
                </c:pt>
                <c:pt idx="43">
                  <c:v>0.87238558238249808</c:v>
                </c:pt>
                <c:pt idx="44">
                  <c:v>0.85856295463203092</c:v>
                </c:pt>
                <c:pt idx="45">
                  <c:v>0.83837094345783403</c:v>
                </c:pt>
                <c:pt idx="46">
                  <c:v>0.79629990748635004</c:v>
                </c:pt>
                <c:pt idx="47">
                  <c:v>0.78482186587334701</c:v>
                </c:pt>
                <c:pt idx="48">
                  <c:v>0.72139559562464917</c:v>
                </c:pt>
                <c:pt idx="49">
                  <c:v>0.65306927639813517</c:v>
                </c:pt>
                <c:pt idx="50">
                  <c:v>0.60536805920873604</c:v>
                </c:pt>
                <c:pt idx="51">
                  <c:v>0.58436428610299773</c:v>
                </c:pt>
                <c:pt idx="52">
                  <c:v>0.57012897491247505</c:v>
                </c:pt>
                <c:pt idx="53">
                  <c:v>0.56762566437498918</c:v>
                </c:pt>
                <c:pt idx="54">
                  <c:v>0.60883732109492594</c:v>
                </c:pt>
                <c:pt idx="55">
                  <c:v>0.67634280842418426</c:v>
                </c:pt>
                <c:pt idx="56">
                  <c:v>0.75408828704627495</c:v>
                </c:pt>
                <c:pt idx="57">
                  <c:v>0.80542656048760086</c:v>
                </c:pt>
                <c:pt idx="58">
                  <c:v>0.84740462931050109</c:v>
                </c:pt>
                <c:pt idx="59">
                  <c:v>0.85346790139133288</c:v>
                </c:pt>
                <c:pt idx="60">
                  <c:v>0.84566546338454818</c:v>
                </c:pt>
                <c:pt idx="61">
                  <c:v>0.82298147913000907</c:v>
                </c:pt>
                <c:pt idx="62">
                  <c:v>0.7829262430388011</c:v>
                </c:pt>
                <c:pt idx="63">
                  <c:v>0.78143196618716793</c:v>
                </c:pt>
                <c:pt idx="64">
                  <c:v>0.78869020625102015</c:v>
                </c:pt>
                <c:pt idx="65">
                  <c:v>0.81565521432329025</c:v>
                </c:pt>
                <c:pt idx="66">
                  <c:v>0.87639450722876311</c:v>
                </c:pt>
                <c:pt idx="67">
                  <c:v>0.87996580622925213</c:v>
                </c:pt>
                <c:pt idx="68">
                  <c:v>0.86494140802147823</c:v>
                </c:pt>
                <c:pt idx="69">
                  <c:v>0.84557022874453502</c:v>
                </c:pt>
                <c:pt idx="70">
                  <c:v>0.80219765269287324</c:v>
                </c:pt>
                <c:pt idx="71">
                  <c:v>0.7935879877374058</c:v>
                </c:pt>
                <c:pt idx="72">
                  <c:v>0.72724799100259407</c:v>
                </c:pt>
                <c:pt idx="73">
                  <c:v>0.66013704718196198</c:v>
                </c:pt>
                <c:pt idx="74">
                  <c:v>0.6135264933698551</c:v>
                </c:pt>
                <c:pt idx="75">
                  <c:v>0.59086291653817513</c:v>
                </c:pt>
                <c:pt idx="76">
                  <c:v>0.570920329421155</c:v>
                </c:pt>
                <c:pt idx="77">
                  <c:v>0.57105864639831716</c:v>
                </c:pt>
                <c:pt idx="78">
                  <c:v>0.6096672229578971</c:v>
                </c:pt>
                <c:pt idx="79">
                  <c:v>0.67346082681807506</c:v>
                </c:pt>
                <c:pt idx="80">
                  <c:v>0.74816559943403405</c:v>
                </c:pt>
                <c:pt idx="81">
                  <c:v>0.80236771455003897</c:v>
                </c:pt>
                <c:pt idx="82">
                  <c:v>0.84149101166397622</c:v>
                </c:pt>
                <c:pt idx="83">
                  <c:v>0.84628448854463301</c:v>
                </c:pt>
                <c:pt idx="84">
                  <c:v>0.84205108204691004</c:v>
                </c:pt>
                <c:pt idx="85">
                  <c:v>0.82260507555281415</c:v>
                </c:pt>
                <c:pt idx="86">
                  <c:v>0.78185598708436899</c:v>
                </c:pt>
                <c:pt idx="87">
                  <c:v>0.77426442578047117</c:v>
                </c:pt>
                <c:pt idx="88">
                  <c:v>0.77683802855225204</c:v>
                </c:pt>
                <c:pt idx="89">
                  <c:v>0.80462160103034808</c:v>
                </c:pt>
                <c:pt idx="90">
                  <c:v>0.87287082554827922</c:v>
                </c:pt>
                <c:pt idx="91">
                  <c:v>0.87831507246902618</c:v>
                </c:pt>
                <c:pt idx="92">
                  <c:v>0.86391423440419424</c:v>
                </c:pt>
                <c:pt idx="93">
                  <c:v>0.85444065521432311</c:v>
                </c:pt>
                <c:pt idx="94">
                  <c:v>0.8098799136539262</c:v>
                </c:pt>
                <c:pt idx="95">
                  <c:v>0.80358989243020595</c:v>
                </c:pt>
                <c:pt idx="96">
                  <c:v>0.74043572115297396</c:v>
                </c:pt>
                <c:pt idx="97">
                  <c:v>0.67088949153772215</c:v>
                </c:pt>
                <c:pt idx="98">
                  <c:v>0.62400683875414908</c:v>
                </c:pt>
                <c:pt idx="99">
                  <c:v>0.59843407041921393</c:v>
                </c:pt>
                <c:pt idx="100">
                  <c:v>0.58306728100567773</c:v>
                </c:pt>
                <c:pt idx="101">
                  <c:v>0.58061612277105579</c:v>
                </c:pt>
                <c:pt idx="102">
                  <c:v>0.61463756417000703</c:v>
                </c:pt>
                <c:pt idx="103">
                  <c:v>0.67344041939521515</c:v>
                </c:pt>
                <c:pt idx="104">
                  <c:v>0.74716110073103892</c:v>
                </c:pt>
                <c:pt idx="105">
                  <c:v>0.80112512924701096</c:v>
                </c:pt>
                <c:pt idx="106">
                  <c:v>0.84376984055000315</c:v>
                </c:pt>
                <c:pt idx="107">
                  <c:v>0.84971293558510308</c:v>
                </c:pt>
                <c:pt idx="108">
                  <c:v>0.83792651513777305</c:v>
                </c:pt>
                <c:pt idx="109">
                  <c:v>0.8153218930832441</c:v>
                </c:pt>
                <c:pt idx="110">
                  <c:v>0.77896947049540122</c:v>
                </c:pt>
                <c:pt idx="111">
                  <c:v>0.76029894606998416</c:v>
                </c:pt>
                <c:pt idx="112">
                  <c:v>0.76644384784225494</c:v>
                </c:pt>
                <c:pt idx="113">
                  <c:v>0.7770511727465671</c:v>
                </c:pt>
                <c:pt idx="114">
                  <c:v>0.81907232390661588</c:v>
                </c:pt>
                <c:pt idx="115">
                  <c:v>0.80814981769368932</c:v>
                </c:pt>
                <c:pt idx="116">
                  <c:v>0.79313902443448714</c:v>
                </c:pt>
                <c:pt idx="117">
                  <c:v>0.78435476263899695</c:v>
                </c:pt>
                <c:pt idx="118">
                  <c:v>0.75741469697244501</c:v>
                </c:pt>
                <c:pt idx="119">
                  <c:v>0.77581992490068408</c:v>
                </c:pt>
                <c:pt idx="120">
                  <c:v>0.74003891015292</c:v>
                </c:pt>
                <c:pt idx="121">
                  <c:v>0.67597320732127619</c:v>
                </c:pt>
                <c:pt idx="122">
                  <c:v>0.61766920021042315</c:v>
                </c:pt>
                <c:pt idx="123">
                  <c:v>0.57792687793640107</c:v>
                </c:pt>
                <c:pt idx="124">
                  <c:v>0.54909799190959108</c:v>
                </c:pt>
                <c:pt idx="125">
                  <c:v>0.52930052424401797</c:v>
                </c:pt>
                <c:pt idx="126">
                  <c:v>0.51540760425925591</c:v>
                </c:pt>
                <c:pt idx="127">
                  <c:v>0.50190922778311908</c:v>
                </c:pt>
                <c:pt idx="128">
                  <c:v>0.51011981424710195</c:v>
                </c:pt>
                <c:pt idx="129">
                  <c:v>0.54722957897219104</c:v>
                </c:pt>
                <c:pt idx="130">
                  <c:v>0.60511636766012999</c:v>
                </c:pt>
                <c:pt idx="131">
                  <c:v>0.63634199212727016</c:v>
                </c:pt>
                <c:pt idx="132">
                  <c:v>0.64524869845992006</c:v>
                </c:pt>
                <c:pt idx="133">
                  <c:v>0.64735519799735097</c:v>
                </c:pt>
                <c:pt idx="134">
                  <c:v>0.63338971828686508</c:v>
                </c:pt>
                <c:pt idx="135">
                  <c:v>0.60772398280334505</c:v>
                </c:pt>
                <c:pt idx="136">
                  <c:v>0.598171041413463</c:v>
                </c:pt>
                <c:pt idx="137">
                  <c:v>0.6126399042211621</c:v>
                </c:pt>
                <c:pt idx="138">
                  <c:v>0.68231538084785981</c:v>
                </c:pt>
                <c:pt idx="139">
                  <c:v>0.70969307236018631</c:v>
                </c:pt>
                <c:pt idx="140">
                  <c:v>0.72739084296261403</c:v>
                </c:pt>
                <c:pt idx="141">
                  <c:v>0.73958541186714299</c:v>
                </c:pt>
                <c:pt idx="142">
                  <c:v>0.72765840695122208</c:v>
                </c:pt>
                <c:pt idx="143">
                  <c:v>0.73992100059861821</c:v>
                </c:pt>
                <c:pt idx="144">
                  <c:v>0.68390262484807807</c:v>
                </c:pt>
                <c:pt idx="145">
                  <c:v>0.624421789685635</c:v>
                </c:pt>
                <c:pt idx="146">
                  <c:v>0.57293839679285996</c:v>
                </c:pt>
                <c:pt idx="147">
                  <c:v>0.53896003773105694</c:v>
                </c:pt>
                <c:pt idx="148">
                  <c:v>0.51370925317902316</c:v>
                </c:pt>
                <c:pt idx="149">
                  <c:v>0.4990249786855801</c:v>
                </c:pt>
                <c:pt idx="150">
                  <c:v>0.49377573602771802</c:v>
                </c:pt>
                <c:pt idx="151">
                  <c:v>0.48212990004897804</c:v>
                </c:pt>
                <c:pt idx="152">
                  <c:v>0.487755546284035</c:v>
                </c:pt>
                <c:pt idx="153">
                  <c:v>0.51633954323652698</c:v>
                </c:pt>
                <c:pt idx="154">
                  <c:v>0.57503582636457617</c:v>
                </c:pt>
                <c:pt idx="155">
                  <c:v>0.61212291617537706</c:v>
                </c:pt>
                <c:pt idx="156">
                  <c:v>0.62647386942877314</c:v>
                </c:pt>
                <c:pt idx="157">
                  <c:v>0.63422642262412221</c:v>
                </c:pt>
                <c:pt idx="158">
                  <c:v>0.63290674261251312</c:v>
                </c:pt>
                <c:pt idx="159">
                  <c:v>0.61391650189562286</c:v>
                </c:pt>
                <c:pt idx="160">
                  <c:v>0.60600975928311018</c:v>
                </c:pt>
                <c:pt idx="161">
                  <c:v>0.61792315925045804</c:v>
                </c:pt>
                <c:pt idx="162">
                  <c:v>0.69636929272407311</c:v>
                </c:pt>
                <c:pt idx="163">
                  <c:v>0.73049957371161101</c:v>
                </c:pt>
                <c:pt idx="164">
                  <c:v>0.75473225461207816</c:v>
                </c:pt>
                <c:pt idx="165">
                  <c:v>0.76672955176229407</c:v>
                </c:pt>
                <c:pt idx="166">
                  <c:v>0.74214767718178021</c:v>
                </c:pt>
                <c:pt idx="167">
                  <c:v>0.73546311244943507</c:v>
                </c:pt>
                <c:pt idx="168">
                  <c:v>0.670583380194823</c:v>
                </c:pt>
                <c:pt idx="169">
                  <c:v>0.60941326391786188</c:v>
                </c:pt>
                <c:pt idx="170">
                  <c:v>0.56939204019808809</c:v>
                </c:pt>
                <c:pt idx="171">
                  <c:v>0.54870798338382309</c:v>
                </c:pt>
                <c:pt idx="172">
                  <c:v>0.53516425707910809</c:v>
                </c:pt>
                <c:pt idx="173">
                  <c:v>0.54470359352041609</c:v>
                </c:pt>
                <c:pt idx="174">
                  <c:v>0.60704827035753806</c:v>
                </c:pt>
                <c:pt idx="175">
                  <c:v>0.70339851615360915</c:v>
                </c:pt>
                <c:pt idx="176">
                  <c:v>0.80654670125346883</c:v>
                </c:pt>
                <c:pt idx="177">
                  <c:v>0.84078128684673603</c:v>
                </c:pt>
                <c:pt idx="178">
                  <c:v>0.874281205217044</c:v>
                </c:pt>
                <c:pt idx="179">
                  <c:v>0.87954178533205096</c:v>
                </c:pt>
                <c:pt idx="180">
                  <c:v>0.87164864766811234</c:v>
                </c:pt>
                <c:pt idx="181">
                  <c:v>0.85101220817385304</c:v>
                </c:pt>
                <c:pt idx="182">
                  <c:v>0.81566428428900495</c:v>
                </c:pt>
                <c:pt idx="183">
                  <c:v>0.81748054492353994</c:v>
                </c:pt>
                <c:pt idx="184">
                  <c:v>0.82411522484444999</c:v>
                </c:pt>
                <c:pt idx="185">
                  <c:v>0.85167885065394422</c:v>
                </c:pt>
                <c:pt idx="186">
                  <c:v>0.917188945525786</c:v>
                </c:pt>
                <c:pt idx="187">
                  <c:v>0.92693462368712309</c:v>
                </c:pt>
                <c:pt idx="188">
                  <c:v>0.91317775318809313</c:v>
                </c:pt>
                <c:pt idx="189">
                  <c:v>0.89353674243111392</c:v>
                </c:pt>
                <c:pt idx="190">
                  <c:v>0.83375886589148707</c:v>
                </c:pt>
                <c:pt idx="191">
                  <c:v>0.81226984961996784</c:v>
                </c:pt>
                <c:pt idx="192">
                  <c:v>0.73402098790066606</c:v>
                </c:pt>
                <c:pt idx="193">
                  <c:v>0.66972173345184727</c:v>
                </c:pt>
                <c:pt idx="194">
                  <c:v>0.62897037749197315</c:v>
                </c:pt>
                <c:pt idx="195">
                  <c:v>0.60857429208917624</c:v>
                </c:pt>
                <c:pt idx="196">
                  <c:v>0.59546819163023579</c:v>
                </c:pt>
                <c:pt idx="197">
                  <c:v>0.59770167068768509</c:v>
                </c:pt>
                <c:pt idx="198">
                  <c:v>0.6459221434142981</c:v>
                </c:pt>
                <c:pt idx="199">
                  <c:v>0.73300968672338418</c:v>
                </c:pt>
                <c:pt idx="200">
                  <c:v>0.8314596295826</c:v>
                </c:pt>
                <c:pt idx="201">
                  <c:v>0.86246077239828012</c:v>
                </c:pt>
                <c:pt idx="202">
                  <c:v>0.88929199847624596</c:v>
                </c:pt>
                <c:pt idx="203">
                  <c:v>0.89148693017940384</c:v>
                </c:pt>
                <c:pt idx="204">
                  <c:v>0.88210631813811802</c:v>
                </c:pt>
                <c:pt idx="205">
                  <c:v>0.85939512398643103</c:v>
                </c:pt>
                <c:pt idx="206">
                  <c:v>0.82021060460391404</c:v>
                </c:pt>
                <c:pt idx="207">
                  <c:v>0.82201552778130493</c:v>
                </c:pt>
                <c:pt idx="208">
                  <c:v>0.83119433308542112</c:v>
                </c:pt>
                <c:pt idx="209">
                  <c:v>0.85646325756888619</c:v>
                </c:pt>
                <c:pt idx="210">
                  <c:v>0.92043145826908812</c:v>
                </c:pt>
                <c:pt idx="211">
                  <c:v>0.93601139187693883</c:v>
                </c:pt>
                <c:pt idx="212">
                  <c:v>0.92439730077820292</c:v>
                </c:pt>
                <c:pt idx="213">
                  <c:v>0.90092422950641204</c:v>
                </c:pt>
                <c:pt idx="214">
                  <c:v>0.84130507736680815</c:v>
                </c:pt>
                <c:pt idx="215">
                  <c:v>0.82082055979828417</c:v>
                </c:pt>
                <c:pt idx="216">
                  <c:v>0.73409128013496117</c:v>
                </c:pt>
                <c:pt idx="217">
                  <c:v>0.67027500136049523</c:v>
                </c:pt>
                <c:pt idx="218">
                  <c:v>0.62889101529196212</c:v>
                </c:pt>
                <c:pt idx="219">
                  <c:v>0.60922732962069404</c:v>
                </c:pt>
                <c:pt idx="220">
                  <c:v>0.59540923685308511</c:v>
                </c:pt>
                <c:pt idx="221">
                  <c:v>0.59698514339615794</c:v>
                </c:pt>
                <c:pt idx="222">
                  <c:v>0.64647541132294495</c:v>
                </c:pt>
                <c:pt idx="223">
                  <c:v>0.72966286937435398</c:v>
                </c:pt>
                <c:pt idx="224">
                  <c:v>0.82704028878770797</c:v>
                </c:pt>
                <c:pt idx="225">
                  <c:v>0.85565376312877506</c:v>
                </c:pt>
                <c:pt idx="226">
                  <c:v>0.87967783481778417</c:v>
                </c:pt>
                <c:pt idx="227">
                  <c:v>0.88070274094363887</c:v>
                </c:pt>
                <c:pt idx="228">
                  <c:v>0.87222232299961899</c:v>
                </c:pt>
                <c:pt idx="229">
                  <c:v>0.84860866725923811</c:v>
                </c:pt>
                <c:pt idx="230">
                  <c:v>0.80983456382534891</c:v>
                </c:pt>
                <c:pt idx="231">
                  <c:v>0.81121093112267983</c:v>
                </c:pt>
                <c:pt idx="232">
                  <c:v>0.81444210640883807</c:v>
                </c:pt>
                <c:pt idx="233">
                  <c:v>0.83449580060587425</c:v>
                </c:pt>
                <c:pt idx="234">
                  <c:v>0.89908529395758907</c:v>
                </c:pt>
                <c:pt idx="235">
                  <c:v>0.91850635804596681</c:v>
                </c:pt>
                <c:pt idx="236">
                  <c:v>0.90596713044424693</c:v>
                </c:pt>
                <c:pt idx="237">
                  <c:v>0.88357111760117613</c:v>
                </c:pt>
                <c:pt idx="238">
                  <c:v>0.83022384675385907</c:v>
                </c:pt>
                <c:pt idx="239">
                  <c:v>0.81102272933408304</c:v>
                </c:pt>
                <c:pt idx="240">
                  <c:v>0.73430895931213402</c:v>
                </c:pt>
                <c:pt idx="241">
                  <c:v>0.67154706405209807</c:v>
                </c:pt>
                <c:pt idx="242">
                  <c:v>0.63179793930378925</c:v>
                </c:pt>
                <c:pt idx="243">
                  <c:v>0.609866762203639</c:v>
                </c:pt>
                <c:pt idx="244">
                  <c:v>0.59791481488199993</c:v>
                </c:pt>
                <c:pt idx="245">
                  <c:v>0.60059725724236701</c:v>
                </c:pt>
                <c:pt idx="246">
                  <c:v>0.64929617066047518</c:v>
                </c:pt>
                <c:pt idx="247">
                  <c:v>0.7390616213470711</c:v>
                </c:pt>
                <c:pt idx="248">
                  <c:v>0.83595379759464505</c:v>
                </c:pt>
                <c:pt idx="249">
                  <c:v>0.85974885264933731</c:v>
                </c:pt>
                <c:pt idx="250">
                  <c:v>0.880156275509279</c:v>
                </c:pt>
                <c:pt idx="251">
                  <c:v>0.88060297132076792</c:v>
                </c:pt>
                <c:pt idx="252">
                  <c:v>0.87121328931376596</c:v>
                </c:pt>
                <c:pt idx="253">
                  <c:v>0.847819580241987</c:v>
                </c:pt>
                <c:pt idx="254">
                  <c:v>0.80919513124240405</c:v>
                </c:pt>
                <c:pt idx="255">
                  <c:v>0.80855116367660096</c:v>
                </c:pt>
                <c:pt idx="256">
                  <c:v>0.81053748616830201</c:v>
                </c:pt>
                <c:pt idx="257">
                  <c:v>0.83188365047980106</c:v>
                </c:pt>
                <c:pt idx="258">
                  <c:v>0.89359116222540702</c:v>
                </c:pt>
                <c:pt idx="259">
                  <c:v>0.91492598907976097</c:v>
                </c:pt>
                <c:pt idx="260">
                  <c:v>0.90313503364957326</c:v>
                </c:pt>
                <c:pt idx="261">
                  <c:v>0.88416973533840004</c:v>
                </c:pt>
                <c:pt idx="262">
                  <c:v>0.82889963175939219</c:v>
                </c:pt>
                <c:pt idx="263">
                  <c:v>0.81046946142543597</c:v>
                </c:pt>
                <c:pt idx="264">
                  <c:v>0.73974640375859424</c:v>
                </c:pt>
                <c:pt idx="265">
                  <c:v>0.67528842490975405</c:v>
                </c:pt>
                <c:pt idx="266">
                  <c:v>0.6342967148584181</c:v>
                </c:pt>
                <c:pt idx="267">
                  <c:v>0.61197099424964208</c:v>
                </c:pt>
                <c:pt idx="268">
                  <c:v>0.59942723166506384</c:v>
                </c:pt>
                <c:pt idx="269">
                  <c:v>0.60151785876249397</c:v>
                </c:pt>
                <c:pt idx="270">
                  <c:v>0.65327108313530613</c:v>
                </c:pt>
                <c:pt idx="271">
                  <c:v>0.74452174070781996</c:v>
                </c:pt>
                <c:pt idx="272">
                  <c:v>0.83644357574328398</c:v>
                </c:pt>
                <c:pt idx="273">
                  <c:v>0.85462885700292013</c:v>
                </c:pt>
                <c:pt idx="274">
                  <c:v>0.87588205416583509</c:v>
                </c:pt>
                <c:pt idx="275">
                  <c:v>0.87660991891450724</c:v>
                </c:pt>
                <c:pt idx="276">
                  <c:v>0.86457180691857027</c:v>
                </c:pt>
                <c:pt idx="277">
                  <c:v>0.84236853084695285</c:v>
                </c:pt>
                <c:pt idx="278">
                  <c:v>0.80009342064686995</c:v>
                </c:pt>
                <c:pt idx="279">
                  <c:v>0.79584640920057315</c:v>
                </c:pt>
                <c:pt idx="280">
                  <c:v>0.79693934006929401</c:v>
                </c:pt>
                <c:pt idx="281">
                  <c:v>0.81438768661454508</c:v>
                </c:pt>
                <c:pt idx="282">
                  <c:v>0.87191167667386227</c:v>
                </c:pt>
                <c:pt idx="283">
                  <c:v>0.8890743192990731</c:v>
                </c:pt>
                <c:pt idx="284">
                  <c:v>0.87356014294265982</c:v>
                </c:pt>
                <c:pt idx="285">
                  <c:v>0.85444065521432311</c:v>
                </c:pt>
                <c:pt idx="286">
                  <c:v>0.80994567090536407</c:v>
                </c:pt>
                <c:pt idx="287">
                  <c:v>0.80584604640194502</c:v>
                </c:pt>
                <c:pt idx="288">
                  <c:v>0.74907939847987426</c:v>
                </c:pt>
                <c:pt idx="289">
                  <c:v>0.68553295118544388</c:v>
                </c:pt>
                <c:pt idx="290">
                  <c:v>0.63208137573239997</c:v>
                </c:pt>
                <c:pt idx="291">
                  <c:v>0.59928891468790191</c:v>
                </c:pt>
                <c:pt idx="292">
                  <c:v>0.5762330618390259</c:v>
                </c:pt>
                <c:pt idx="293">
                  <c:v>0.55663513341919624</c:v>
                </c:pt>
                <c:pt idx="294">
                  <c:v>0.55291871496725686</c:v>
                </c:pt>
                <c:pt idx="295">
                  <c:v>0.56085720245977522</c:v>
                </c:pt>
                <c:pt idx="296">
                  <c:v>0.6000621292651509</c:v>
                </c:pt>
                <c:pt idx="297">
                  <c:v>0.65885137954178519</c:v>
                </c:pt>
                <c:pt idx="298">
                  <c:v>0.71951811272153399</c:v>
                </c:pt>
                <c:pt idx="299">
                  <c:v>0.73383051862063908</c:v>
                </c:pt>
                <c:pt idx="300">
                  <c:v>0.73051317866018495</c:v>
                </c:pt>
                <c:pt idx="301">
                  <c:v>0.72175159177898307</c:v>
                </c:pt>
                <c:pt idx="302">
                  <c:v>0.69602236653545402</c:v>
                </c:pt>
                <c:pt idx="303">
                  <c:v>0.67501632593828798</c:v>
                </c:pt>
                <c:pt idx="304">
                  <c:v>0.66318228817095093</c:v>
                </c:pt>
                <c:pt idx="305">
                  <c:v>0.67116612549204491</c:v>
                </c:pt>
                <c:pt idx="306">
                  <c:v>0.7342726794492721</c:v>
                </c:pt>
                <c:pt idx="307">
                  <c:v>0.76589964989932313</c:v>
                </c:pt>
                <c:pt idx="308">
                  <c:v>0.77538910152919616</c:v>
                </c:pt>
                <c:pt idx="309">
                  <c:v>0.77419866852903318</c:v>
                </c:pt>
                <c:pt idx="310">
                  <c:v>0.74769622870825503</c:v>
                </c:pt>
                <c:pt idx="311">
                  <c:v>0.76014702414424895</c:v>
                </c:pt>
                <c:pt idx="312">
                  <c:v>0.70313321965643005</c:v>
                </c:pt>
                <c:pt idx="313">
                  <c:v>0.64004027064777724</c:v>
                </c:pt>
                <c:pt idx="314">
                  <c:v>0.58715103306909511</c:v>
                </c:pt>
                <c:pt idx="315">
                  <c:v>0.55282574781867311</c:v>
                </c:pt>
                <c:pt idx="316">
                  <c:v>0.52832550292959912</c:v>
                </c:pt>
                <c:pt idx="317">
                  <c:v>0.51294737605891805</c:v>
                </c:pt>
                <c:pt idx="318">
                  <c:v>0.50522430025214493</c:v>
                </c:pt>
                <c:pt idx="319">
                  <c:v>0.49311136103905512</c:v>
                </c:pt>
                <c:pt idx="320">
                  <c:v>0.50124938777731387</c:v>
                </c:pt>
                <c:pt idx="321">
                  <c:v>0.53559508045059612</c:v>
                </c:pt>
                <c:pt idx="322">
                  <c:v>0.59373582817856907</c:v>
                </c:pt>
                <c:pt idx="323">
                  <c:v>0.623324323834056</c:v>
                </c:pt>
                <c:pt idx="324">
                  <c:v>0.6338432165726412</c:v>
                </c:pt>
                <c:pt idx="325">
                  <c:v>0.64256398860812303</c:v>
                </c:pt>
                <c:pt idx="326">
                  <c:v>0.6387069856875941</c:v>
                </c:pt>
                <c:pt idx="327">
                  <c:v>0.61842654234767003</c:v>
                </c:pt>
                <c:pt idx="328">
                  <c:v>0.60875115642062916</c:v>
                </c:pt>
                <c:pt idx="329">
                  <c:v>0.61776670234186504</c:v>
                </c:pt>
                <c:pt idx="330">
                  <c:v>0.69375487510657219</c:v>
                </c:pt>
                <c:pt idx="331">
                  <c:v>0.73545177499228997</c:v>
                </c:pt>
                <c:pt idx="332">
                  <c:v>0.76037830826999508</c:v>
                </c:pt>
                <c:pt idx="333">
                  <c:v>0.77090627097429609</c:v>
                </c:pt>
                <c:pt idx="334">
                  <c:v>0.74317258330763492</c:v>
                </c:pt>
                <c:pt idx="335">
                  <c:v>0.73753559961543302</c:v>
                </c:pt>
                <c:pt idx="336">
                  <c:v>0.66225941915939524</c:v>
                </c:pt>
                <c:pt idx="337">
                  <c:v>0.60153146371106692</c:v>
                </c:pt>
                <c:pt idx="338">
                  <c:v>0.56256235601429394</c:v>
                </c:pt>
                <c:pt idx="339">
                  <c:v>0.54293268271445894</c:v>
                </c:pt>
                <c:pt idx="340">
                  <c:v>0.53314165472454511</c:v>
                </c:pt>
                <c:pt idx="341">
                  <c:v>0.54050193190269691</c:v>
                </c:pt>
                <c:pt idx="342">
                  <c:v>0.60606417907740284</c:v>
                </c:pt>
                <c:pt idx="343">
                  <c:v>0.70752308306274592</c:v>
                </c:pt>
                <c:pt idx="344">
                  <c:v>0.81804515028933211</c:v>
                </c:pt>
                <c:pt idx="345">
                  <c:v>0.84682188401327818</c:v>
                </c:pt>
                <c:pt idx="346">
                  <c:v>0.87597728880584802</c:v>
                </c:pt>
                <c:pt idx="347">
                  <c:v>0.87853728662905695</c:v>
                </c:pt>
                <c:pt idx="348">
                  <c:v>0.86813176846191498</c:v>
                </c:pt>
                <c:pt idx="349">
                  <c:v>0.84653844758466801</c:v>
                </c:pt>
                <c:pt idx="350">
                  <c:v>0.80831080958514001</c:v>
                </c:pt>
                <c:pt idx="351">
                  <c:v>0.80894117220236905</c:v>
                </c:pt>
                <c:pt idx="352">
                  <c:v>0.81239909663141519</c:v>
                </c:pt>
                <c:pt idx="353">
                  <c:v>0.83388131042864611</c:v>
                </c:pt>
                <c:pt idx="354">
                  <c:v>0.89399250820831899</c:v>
                </c:pt>
                <c:pt idx="355">
                  <c:v>0.91138189997641794</c:v>
                </c:pt>
                <c:pt idx="356">
                  <c:v>0.89797649064886509</c:v>
                </c:pt>
                <c:pt idx="357">
                  <c:v>0.87816315054329108</c:v>
                </c:pt>
                <c:pt idx="358">
                  <c:v>0.82085003718685912</c:v>
                </c:pt>
                <c:pt idx="359">
                  <c:v>0.79866263355524503</c:v>
                </c:pt>
                <c:pt idx="360">
                  <c:v>0.72712554646543415</c:v>
                </c:pt>
                <c:pt idx="361">
                  <c:v>0.66484889437117933</c:v>
                </c:pt>
                <c:pt idx="362">
                  <c:v>0.62455103669708123</c:v>
                </c:pt>
                <c:pt idx="363">
                  <c:v>0.60386017740852915</c:v>
                </c:pt>
                <c:pt idx="364">
                  <c:v>0.59046610553812084</c:v>
                </c:pt>
                <c:pt idx="365">
                  <c:v>0.59303290583561574</c:v>
                </c:pt>
                <c:pt idx="366">
                  <c:v>0.64341883287681212</c:v>
                </c:pt>
                <c:pt idx="367">
                  <c:v>0.73606399767808917</c:v>
                </c:pt>
                <c:pt idx="368">
                  <c:v>0.83381782066863808</c:v>
                </c:pt>
                <c:pt idx="369">
                  <c:v>0.85704146788325108</c:v>
                </c:pt>
                <c:pt idx="370">
                  <c:v>0.87938306093202989</c:v>
                </c:pt>
                <c:pt idx="371">
                  <c:v>0.87877990821194707</c:v>
                </c:pt>
                <c:pt idx="372">
                  <c:v>0.86787554193045102</c:v>
                </c:pt>
                <c:pt idx="373">
                  <c:v>0.84517341774448118</c:v>
                </c:pt>
                <c:pt idx="374">
                  <c:v>0.80574174179621594</c:v>
                </c:pt>
                <c:pt idx="375">
                  <c:v>0.80461933353891912</c:v>
                </c:pt>
                <c:pt idx="376">
                  <c:v>0.80659885355633409</c:v>
                </c:pt>
                <c:pt idx="377">
                  <c:v>0.82748471710776894</c:v>
                </c:pt>
                <c:pt idx="378">
                  <c:v>0.89214903767663711</c:v>
                </c:pt>
                <c:pt idx="379">
                  <c:v>0.91356549422243194</c:v>
                </c:pt>
                <c:pt idx="380">
                  <c:v>0.90277903749523813</c:v>
                </c:pt>
                <c:pt idx="381">
                  <c:v>0.88078210314364991</c:v>
                </c:pt>
                <c:pt idx="382">
                  <c:v>0.82237605891849708</c:v>
                </c:pt>
                <c:pt idx="383">
                  <c:v>0.80393455112739698</c:v>
                </c:pt>
                <c:pt idx="384">
                  <c:v>0.72621628240245184</c:v>
                </c:pt>
                <c:pt idx="385">
                  <c:v>0.66434777876539608</c:v>
                </c:pt>
                <c:pt idx="386">
                  <c:v>0.62484127559997826</c:v>
                </c:pt>
                <c:pt idx="387">
                  <c:v>0.60422070854572207</c:v>
                </c:pt>
                <c:pt idx="388">
                  <c:v>0.59083797413245787</c:v>
                </c:pt>
                <c:pt idx="389">
                  <c:v>0.59248190541839696</c:v>
                </c:pt>
                <c:pt idx="390">
                  <c:v>0.64387233116258813</c:v>
                </c:pt>
                <c:pt idx="391">
                  <c:v>0.73287136974622191</c:v>
                </c:pt>
                <c:pt idx="392">
                  <c:v>0.83350944183430997</c:v>
                </c:pt>
                <c:pt idx="393">
                  <c:v>0.85570818292306805</c:v>
                </c:pt>
                <c:pt idx="394">
                  <c:v>0.88035581475502001</c:v>
                </c:pt>
                <c:pt idx="395">
                  <c:v>0.88197707112667101</c:v>
                </c:pt>
                <c:pt idx="396">
                  <c:v>0.87156928546810108</c:v>
                </c:pt>
                <c:pt idx="397">
                  <c:v>0.84921635496217796</c:v>
                </c:pt>
                <c:pt idx="398">
                  <c:v>0.81324487093438813</c:v>
                </c:pt>
                <c:pt idx="399">
                  <c:v>0.81241270157998791</c:v>
                </c:pt>
                <c:pt idx="400">
                  <c:v>0.8139636657173428</c:v>
                </c:pt>
                <c:pt idx="401">
                  <c:v>0.83168184374262999</c:v>
                </c:pt>
                <c:pt idx="402">
                  <c:v>0.88973642679630693</c:v>
                </c:pt>
                <c:pt idx="403">
                  <c:v>0.90717797086726992</c:v>
                </c:pt>
                <c:pt idx="404">
                  <c:v>0.89455257859125281</c:v>
                </c:pt>
                <c:pt idx="405">
                  <c:v>0.87228354526819907</c:v>
                </c:pt>
                <c:pt idx="406">
                  <c:v>0.82072305766684206</c:v>
                </c:pt>
                <c:pt idx="407">
                  <c:v>0.79667177608068618</c:v>
                </c:pt>
                <c:pt idx="408">
                  <c:v>0.72603715057957119</c:v>
                </c:pt>
                <c:pt idx="409">
                  <c:v>0.66579670578845207</c:v>
                </c:pt>
                <c:pt idx="410">
                  <c:v>0.62546256825149193</c:v>
                </c:pt>
                <c:pt idx="411">
                  <c:v>0.60469688174578695</c:v>
                </c:pt>
                <c:pt idx="412">
                  <c:v>0.59076768189816187</c:v>
                </c:pt>
                <c:pt idx="413">
                  <c:v>0.59118943530393497</c:v>
                </c:pt>
                <c:pt idx="414">
                  <c:v>0.64255945362526512</c:v>
                </c:pt>
                <c:pt idx="415">
                  <c:v>0.73436564659785608</c:v>
                </c:pt>
                <c:pt idx="416">
                  <c:v>0.8297136611823609</c:v>
                </c:pt>
                <c:pt idx="417">
                  <c:v>0.84989660239084319</c:v>
                </c:pt>
                <c:pt idx="418">
                  <c:v>0.87274611351969122</c:v>
                </c:pt>
                <c:pt idx="419">
                  <c:v>0.87367578500553311</c:v>
                </c:pt>
                <c:pt idx="420">
                  <c:v>0.86654679195312601</c:v>
                </c:pt>
                <c:pt idx="421">
                  <c:v>0.84436392330437005</c:v>
                </c:pt>
                <c:pt idx="422">
                  <c:v>0.80649908393346303</c:v>
                </c:pt>
                <c:pt idx="423">
                  <c:v>0.80519074137899704</c:v>
                </c:pt>
                <c:pt idx="424">
                  <c:v>0.8056147622761991</c:v>
                </c:pt>
                <c:pt idx="425">
                  <c:v>0.82322636820432793</c:v>
                </c:pt>
                <c:pt idx="426">
                  <c:v>0.88258929381246887</c:v>
                </c:pt>
                <c:pt idx="427">
                  <c:v>0.90213053494657802</c:v>
                </c:pt>
                <c:pt idx="428">
                  <c:v>0.89197670832804199</c:v>
                </c:pt>
                <c:pt idx="429">
                  <c:v>0.87188900175957318</c:v>
                </c:pt>
                <c:pt idx="430">
                  <c:v>0.82024688446677707</c:v>
                </c:pt>
                <c:pt idx="431">
                  <c:v>0.79819779781232392</c:v>
                </c:pt>
                <c:pt idx="432">
                  <c:v>0.72950867995719004</c:v>
                </c:pt>
                <c:pt idx="433">
                  <c:v>0.67089856150343818</c:v>
                </c:pt>
                <c:pt idx="434">
                  <c:v>0.62961888004063304</c:v>
                </c:pt>
                <c:pt idx="435">
                  <c:v>0.60643151268888229</c:v>
                </c:pt>
                <c:pt idx="436">
                  <c:v>0.59289005387559612</c:v>
                </c:pt>
                <c:pt idx="437">
                  <c:v>0.59647269033323091</c:v>
                </c:pt>
                <c:pt idx="438">
                  <c:v>0.64259800097955611</c:v>
                </c:pt>
                <c:pt idx="439">
                  <c:v>0.73837230395269093</c:v>
                </c:pt>
                <c:pt idx="440">
                  <c:v>0.8339085203257931</c:v>
                </c:pt>
                <c:pt idx="441">
                  <c:v>0.85224572351116512</c:v>
                </c:pt>
                <c:pt idx="442">
                  <c:v>0.87528797141146797</c:v>
                </c:pt>
                <c:pt idx="443">
                  <c:v>0.87469615614853025</c:v>
                </c:pt>
                <c:pt idx="444">
                  <c:v>0.86171703520960707</c:v>
                </c:pt>
                <c:pt idx="445">
                  <c:v>0.83765668365773605</c:v>
                </c:pt>
                <c:pt idx="446">
                  <c:v>0.79384874925172799</c:v>
                </c:pt>
                <c:pt idx="447">
                  <c:v>0.78537513378199397</c:v>
                </c:pt>
                <c:pt idx="448">
                  <c:v>0.78443639233043694</c:v>
                </c:pt>
                <c:pt idx="449">
                  <c:v>0.79875333321240005</c:v>
                </c:pt>
                <c:pt idx="450">
                  <c:v>0.85902779037495203</c:v>
                </c:pt>
                <c:pt idx="451">
                  <c:v>0.87976173200065311</c:v>
                </c:pt>
                <c:pt idx="452">
                  <c:v>0.86639940501024904</c:v>
                </c:pt>
                <c:pt idx="453">
                  <c:v>0.85025940101946407</c:v>
                </c:pt>
                <c:pt idx="454">
                  <c:v>0.80836976436229091</c:v>
                </c:pt>
                <c:pt idx="455">
                  <c:v>0.80540388557331299</c:v>
                </c:pt>
                <c:pt idx="456">
                  <c:v>0.73635877156384311</c:v>
                </c:pt>
                <c:pt idx="457">
                  <c:v>0.6734268144466411</c:v>
                </c:pt>
                <c:pt idx="458">
                  <c:v>0.62672329348595113</c:v>
                </c:pt>
                <c:pt idx="459">
                  <c:v>0.59426415368149899</c:v>
                </c:pt>
                <c:pt idx="460">
                  <c:v>0.57275019500426294</c:v>
                </c:pt>
                <c:pt idx="461">
                  <c:v>0.55550819017904096</c:v>
                </c:pt>
                <c:pt idx="462">
                  <c:v>0.55557167993904999</c:v>
                </c:pt>
                <c:pt idx="463">
                  <c:v>0.56499083933462713</c:v>
                </c:pt>
                <c:pt idx="464">
                  <c:v>0.60369918551707913</c:v>
                </c:pt>
                <c:pt idx="465">
                  <c:v>0.66509378344549819</c:v>
                </c:pt>
                <c:pt idx="466">
                  <c:v>0.72292615233914415</c:v>
                </c:pt>
                <c:pt idx="467">
                  <c:v>0.73461053567217516</c:v>
                </c:pt>
                <c:pt idx="468">
                  <c:v>0.72607569793386206</c:v>
                </c:pt>
                <c:pt idx="469">
                  <c:v>0.71415549549222701</c:v>
                </c:pt>
                <c:pt idx="470">
                  <c:v>0.68769387051716913</c:v>
                </c:pt>
                <c:pt idx="471">
                  <c:v>0.66615043445135813</c:v>
                </c:pt>
                <c:pt idx="472">
                  <c:v>0.65485605964409421</c:v>
                </c:pt>
                <c:pt idx="473">
                  <c:v>0.66423893917681009</c:v>
                </c:pt>
                <c:pt idx="474">
                  <c:v>0.72893500462568206</c:v>
                </c:pt>
                <c:pt idx="475">
                  <c:v>0.7687408166597135</c:v>
                </c:pt>
                <c:pt idx="476">
                  <c:v>0.7805839243927658</c:v>
                </c:pt>
                <c:pt idx="477">
                  <c:v>0.77884475846681323</c:v>
                </c:pt>
                <c:pt idx="478">
                  <c:v>0.74682097701670713</c:v>
                </c:pt>
                <c:pt idx="479">
                  <c:v>0.7514489270230561</c:v>
                </c:pt>
                <c:pt idx="480">
                  <c:v>0.70324659422787394</c:v>
                </c:pt>
                <c:pt idx="481">
                  <c:v>0.64005614308777903</c:v>
                </c:pt>
                <c:pt idx="482">
                  <c:v>0.58791064269777105</c:v>
                </c:pt>
                <c:pt idx="483">
                  <c:v>0.55183712155568099</c:v>
                </c:pt>
                <c:pt idx="484">
                  <c:v>0.529617973044062</c:v>
                </c:pt>
                <c:pt idx="485">
                  <c:v>0.51491782611061698</c:v>
                </c:pt>
                <c:pt idx="486">
                  <c:v>0.50889536887550602</c:v>
                </c:pt>
                <c:pt idx="487">
                  <c:v>0.49635160629092806</c:v>
                </c:pt>
                <c:pt idx="488">
                  <c:v>0.50694759373809595</c:v>
                </c:pt>
                <c:pt idx="489">
                  <c:v>0.54408003337747413</c:v>
                </c:pt>
                <c:pt idx="490">
                  <c:v>0.60191240227111908</c:v>
                </c:pt>
                <c:pt idx="491">
                  <c:v>0.62993859633210614</c:v>
                </c:pt>
                <c:pt idx="492">
                  <c:v>0.63937589565911424</c:v>
                </c:pt>
                <c:pt idx="493">
                  <c:v>0.64842318646035502</c:v>
                </c:pt>
                <c:pt idx="494">
                  <c:v>0.6461761024543331</c:v>
                </c:pt>
                <c:pt idx="495">
                  <c:v>0.6255668728572209</c:v>
                </c:pt>
                <c:pt idx="496">
                  <c:v>0.61490286066718713</c:v>
                </c:pt>
                <c:pt idx="497">
                  <c:v>0.62391160411413615</c:v>
                </c:pt>
                <c:pt idx="498">
                  <c:v>0.69466640666098312</c:v>
                </c:pt>
                <c:pt idx="499">
                  <c:v>0.74038583634153921</c:v>
                </c:pt>
                <c:pt idx="500">
                  <c:v>0.76447793277341414</c:v>
                </c:pt>
                <c:pt idx="501">
                  <c:v>0.77584940228925925</c:v>
                </c:pt>
                <c:pt idx="502">
                  <c:v>0.74622689426234001</c:v>
                </c:pt>
                <c:pt idx="503">
                  <c:v>0.73677372249532913</c:v>
                </c:pt>
                <c:pt idx="504">
                  <c:v>0.67043599325194503</c:v>
                </c:pt>
                <c:pt idx="505">
                  <c:v>0.61025223574654897</c:v>
                </c:pt>
                <c:pt idx="506">
                  <c:v>0.56958931195240092</c:v>
                </c:pt>
                <c:pt idx="507">
                  <c:v>0.54868304097810505</c:v>
                </c:pt>
                <c:pt idx="508">
                  <c:v>0.53866072886244487</c:v>
                </c:pt>
                <c:pt idx="509">
                  <c:v>0.54772162461225904</c:v>
                </c:pt>
                <c:pt idx="510">
                  <c:v>0.61274420882689118</c:v>
                </c:pt>
                <c:pt idx="511">
                  <c:v>0.71333012861211398</c:v>
                </c:pt>
                <c:pt idx="512">
                  <c:v>0.82144185244979817</c:v>
                </c:pt>
                <c:pt idx="513">
                  <c:v>0.8544792025686142</c:v>
                </c:pt>
                <c:pt idx="514">
                  <c:v>0.88799045839606705</c:v>
                </c:pt>
                <c:pt idx="515">
                  <c:v>0.89480880512271699</c:v>
                </c:pt>
                <c:pt idx="516">
                  <c:v>0.88651885645872308</c:v>
                </c:pt>
                <c:pt idx="517">
                  <c:v>0.86751274330182993</c:v>
                </c:pt>
                <c:pt idx="518">
                  <c:v>0.829232952999438</c:v>
                </c:pt>
                <c:pt idx="519">
                  <c:v>0.82868875505650608</c:v>
                </c:pt>
                <c:pt idx="520">
                  <c:v>0.83275209969706299</c:v>
                </c:pt>
                <c:pt idx="521">
                  <c:v>0.85176274783681294</c:v>
                </c:pt>
                <c:pt idx="522">
                  <c:v>0.90201262539227589</c:v>
                </c:pt>
                <c:pt idx="523">
                  <c:v>0.92173526584069498</c:v>
                </c:pt>
                <c:pt idx="524">
                  <c:v>0.90654534075861193</c:v>
                </c:pt>
                <c:pt idx="525">
                  <c:v>0.88412665300125193</c:v>
                </c:pt>
                <c:pt idx="526">
                  <c:v>0.8273849474848981</c:v>
                </c:pt>
                <c:pt idx="527">
                  <c:v>0.80516806646470895</c:v>
                </c:pt>
                <c:pt idx="528">
                  <c:v>0.73058573838590901</c:v>
                </c:pt>
                <c:pt idx="529">
                  <c:v>0.66712318827434802</c:v>
                </c:pt>
                <c:pt idx="530">
                  <c:v>0.62684800551453923</c:v>
                </c:pt>
                <c:pt idx="531">
                  <c:v>0.60687820850037222</c:v>
                </c:pt>
                <c:pt idx="532">
                  <c:v>0.5929512761441762</c:v>
                </c:pt>
                <c:pt idx="533">
                  <c:v>0.594901318773015</c:v>
                </c:pt>
                <c:pt idx="534">
                  <c:v>0.64960454949480306</c:v>
                </c:pt>
                <c:pt idx="535">
                  <c:v>0.74127469298166004</c:v>
                </c:pt>
                <c:pt idx="536">
                  <c:v>0.84066110980100484</c:v>
                </c:pt>
                <c:pt idx="537">
                  <c:v>0.86867369891341806</c:v>
                </c:pt>
                <c:pt idx="538">
                  <c:v>0.89074772797358814</c:v>
                </c:pt>
                <c:pt idx="539">
                  <c:v>0.89504915921417816</c:v>
                </c:pt>
                <c:pt idx="540">
                  <c:v>0.89129192591651996</c:v>
                </c:pt>
                <c:pt idx="541">
                  <c:v>0.87135840876521498</c:v>
                </c:pt>
                <c:pt idx="542">
                  <c:v>0.83402869737152419</c:v>
                </c:pt>
                <c:pt idx="543">
                  <c:v>0.83097438641681909</c:v>
                </c:pt>
                <c:pt idx="544">
                  <c:v>0.83554338164601694</c:v>
                </c:pt>
                <c:pt idx="545">
                  <c:v>0.85407105411141515</c:v>
                </c:pt>
                <c:pt idx="546">
                  <c:v>0.90788996317593884</c:v>
                </c:pt>
                <c:pt idx="547">
                  <c:v>0.93035853574473493</c:v>
                </c:pt>
                <c:pt idx="548">
                  <c:v>0.91850862553739498</c:v>
                </c:pt>
                <c:pt idx="549">
                  <c:v>0.89099715203076502</c:v>
                </c:pt>
                <c:pt idx="550">
                  <c:v>0.83307408347996403</c:v>
                </c:pt>
                <c:pt idx="551">
                  <c:v>0.8098413662996351</c:v>
                </c:pt>
                <c:pt idx="552">
                  <c:v>0.73161291200319223</c:v>
                </c:pt>
                <c:pt idx="553">
                  <c:v>0.67413880675531013</c:v>
                </c:pt>
                <c:pt idx="554">
                  <c:v>0.63638053948156104</c:v>
                </c:pt>
                <c:pt idx="555">
                  <c:v>0.61533821902153207</c:v>
                </c:pt>
                <c:pt idx="556">
                  <c:v>0.60126616721388804</c:v>
                </c:pt>
                <c:pt idx="557">
                  <c:v>0.59975601792225186</c:v>
                </c:pt>
                <c:pt idx="558">
                  <c:v>0.65764960908447834</c:v>
                </c:pt>
                <c:pt idx="559">
                  <c:v>0.75316768552614899</c:v>
                </c:pt>
                <c:pt idx="560">
                  <c:v>0.8508149364195402</c:v>
                </c:pt>
                <c:pt idx="561">
                  <c:v>0.88008144829212498</c:v>
                </c:pt>
                <c:pt idx="562">
                  <c:v>0.90455901826691099</c:v>
                </c:pt>
                <c:pt idx="563">
                  <c:v>0.90827770421027798</c:v>
                </c:pt>
                <c:pt idx="564">
                  <c:v>0.90301485660384206</c:v>
                </c:pt>
                <c:pt idx="565">
                  <c:v>0.88297930233823707</c:v>
                </c:pt>
                <c:pt idx="566">
                  <c:v>0.84217806156692698</c:v>
                </c:pt>
                <c:pt idx="567">
                  <c:v>0.84403513704718214</c:v>
                </c:pt>
                <c:pt idx="568">
                  <c:v>0.84733206958477703</c:v>
                </c:pt>
                <c:pt idx="569">
                  <c:v>0.86288479329548118</c:v>
                </c:pt>
                <c:pt idx="570">
                  <c:v>0.91814355941734493</c:v>
                </c:pt>
                <c:pt idx="571">
                  <c:v>0.94361202314655301</c:v>
                </c:pt>
                <c:pt idx="572">
                  <c:v>0.93117256516770386</c:v>
                </c:pt>
                <c:pt idx="573">
                  <c:v>0.90696709416438404</c:v>
                </c:pt>
                <c:pt idx="574">
                  <c:v>0.85006439675658008</c:v>
                </c:pt>
                <c:pt idx="575">
                  <c:v>0.82737134253632505</c:v>
                </c:pt>
                <c:pt idx="576">
                  <c:v>0.758382915812578</c:v>
                </c:pt>
                <c:pt idx="577">
                  <c:v>0.69436483030094098</c:v>
                </c:pt>
                <c:pt idx="578">
                  <c:v>0.65274049014094715</c:v>
                </c:pt>
                <c:pt idx="579">
                  <c:v>0.63338971828686508</c:v>
                </c:pt>
                <c:pt idx="580">
                  <c:v>0.61630190287880715</c:v>
                </c:pt>
                <c:pt idx="581">
                  <c:v>0.61680755346744809</c:v>
                </c:pt>
                <c:pt idx="582">
                  <c:v>0.67244045567507826</c:v>
                </c:pt>
                <c:pt idx="583">
                  <c:v>0.76590645237361021</c:v>
                </c:pt>
                <c:pt idx="584">
                  <c:v>0.86765786275327916</c:v>
                </c:pt>
                <c:pt idx="585">
                  <c:v>0.89543463275708801</c:v>
                </c:pt>
                <c:pt idx="586">
                  <c:v>0.92104141346345725</c:v>
                </c:pt>
                <c:pt idx="587">
                  <c:v>0.92591878752698298</c:v>
                </c:pt>
                <c:pt idx="588">
                  <c:v>0.91935893482322584</c:v>
                </c:pt>
                <c:pt idx="589">
                  <c:v>0.89852522357465503</c:v>
                </c:pt>
                <c:pt idx="590">
                  <c:v>0.854807988825802</c:v>
                </c:pt>
                <c:pt idx="591">
                  <c:v>0.85333185190560001</c:v>
                </c:pt>
                <c:pt idx="592">
                  <c:v>0.85911168755782108</c:v>
                </c:pt>
                <c:pt idx="593">
                  <c:v>0.87666433870880012</c:v>
                </c:pt>
                <c:pt idx="594">
                  <c:v>0.93467357193389811</c:v>
                </c:pt>
                <c:pt idx="595">
                  <c:v>0.96504435213234907</c:v>
                </c:pt>
                <c:pt idx="596">
                  <c:v>0.94314038492934493</c:v>
                </c:pt>
                <c:pt idx="597">
                  <c:v>0.91547018702269289</c:v>
                </c:pt>
                <c:pt idx="598">
                  <c:v>0.854581239682914</c:v>
                </c:pt>
                <c:pt idx="599">
                  <c:v>0.83421463166869214</c:v>
                </c:pt>
                <c:pt idx="600">
                  <c:v>0.76086128394434704</c:v>
                </c:pt>
                <c:pt idx="601">
                  <c:v>0.69658697190124574</c:v>
                </c:pt>
                <c:pt idx="602">
                  <c:v>0.6555317720899011</c:v>
                </c:pt>
                <c:pt idx="603">
                  <c:v>0.63132630108658205</c:v>
                </c:pt>
                <c:pt idx="604">
                  <c:v>0.61655132693598402</c:v>
                </c:pt>
                <c:pt idx="605">
                  <c:v>0.62163277522810911</c:v>
                </c:pt>
                <c:pt idx="606">
                  <c:v>0.67373065829811229</c:v>
                </c:pt>
                <c:pt idx="607">
                  <c:v>0.76334872204183113</c:v>
                </c:pt>
                <c:pt idx="608">
                  <c:v>0.86372830010702595</c:v>
                </c:pt>
                <c:pt idx="609">
                  <c:v>0.89440292415694678</c:v>
                </c:pt>
                <c:pt idx="610">
                  <c:v>0.91954260162896584</c:v>
                </c:pt>
                <c:pt idx="611">
                  <c:v>0.92463765486966498</c:v>
                </c:pt>
                <c:pt idx="612">
                  <c:v>0.91873310718885504</c:v>
                </c:pt>
                <c:pt idx="613">
                  <c:v>0.89464781323126608</c:v>
                </c:pt>
                <c:pt idx="614">
                  <c:v>0.84913019028788095</c:v>
                </c:pt>
                <c:pt idx="615">
                  <c:v>0.84362245360712518</c:v>
                </c:pt>
                <c:pt idx="616">
                  <c:v>0.84655432002467002</c:v>
                </c:pt>
                <c:pt idx="617">
                  <c:v>0.86028624811798193</c:v>
                </c:pt>
                <c:pt idx="618">
                  <c:v>0.9158103107370249</c:v>
                </c:pt>
                <c:pt idx="619">
                  <c:v>0.95132829647903916</c:v>
                </c:pt>
                <c:pt idx="620">
                  <c:v>0.92753097393291772</c:v>
                </c:pt>
                <c:pt idx="621">
                  <c:v>0.90543653744988795</c:v>
                </c:pt>
                <c:pt idx="622">
                  <c:v>0.85012788651658922</c:v>
                </c:pt>
                <c:pt idx="623">
                  <c:v>0.83942986195512204</c:v>
                </c:pt>
                <c:pt idx="624">
                  <c:v>0.79278983075444009</c:v>
                </c:pt>
                <c:pt idx="625">
                  <c:v>0.72231846463620397</c:v>
                </c:pt>
                <c:pt idx="626">
                  <c:v>0.66594636022275799</c:v>
                </c:pt>
                <c:pt idx="627">
                  <c:v>0.63343506811544203</c:v>
                </c:pt>
                <c:pt idx="628">
                  <c:v>0.60907314020353009</c:v>
                </c:pt>
                <c:pt idx="629">
                  <c:v>0.59033459103524577</c:v>
                </c:pt>
                <c:pt idx="630">
                  <c:v>0.58682224681190687</c:v>
                </c:pt>
                <c:pt idx="631">
                  <c:v>0.59818918134489396</c:v>
                </c:pt>
                <c:pt idx="632">
                  <c:v>0.64091325484789707</c:v>
                </c:pt>
                <c:pt idx="633">
                  <c:v>0.71277232572060889</c:v>
                </c:pt>
                <c:pt idx="634">
                  <c:v>0.78397835906180302</c:v>
                </c:pt>
                <c:pt idx="635">
                  <c:v>0.804630670996064</c:v>
                </c:pt>
                <c:pt idx="636">
                  <c:v>0.79974422696682212</c:v>
                </c:pt>
                <c:pt idx="637">
                  <c:v>0.79058582908556596</c:v>
                </c:pt>
                <c:pt idx="638">
                  <c:v>0.75812895677254311</c:v>
                </c:pt>
                <c:pt idx="639">
                  <c:v>0.73477379505505502</c:v>
                </c:pt>
                <c:pt idx="640">
                  <c:v>0.72296923467629315</c:v>
                </c:pt>
                <c:pt idx="641">
                  <c:v>0.7276833493569389</c:v>
                </c:pt>
                <c:pt idx="642">
                  <c:v>0.78031862789558704</c:v>
                </c:pt>
                <c:pt idx="643">
                  <c:v>0.82681807462767809</c:v>
                </c:pt>
                <c:pt idx="644">
                  <c:v>0.83840949081212501</c:v>
                </c:pt>
                <c:pt idx="645">
                  <c:v>0.83486766920020994</c:v>
                </c:pt>
                <c:pt idx="646">
                  <c:v>0.80241759936147394</c:v>
                </c:pt>
                <c:pt idx="647">
                  <c:v>0.81216781250566905</c:v>
                </c:pt>
                <c:pt idx="648">
                  <c:v>0.74540152738222598</c:v>
                </c:pt>
                <c:pt idx="649">
                  <c:v>0.67527481996118022</c:v>
                </c:pt>
                <c:pt idx="650">
                  <c:v>0.61845828722767404</c:v>
                </c:pt>
                <c:pt idx="651">
                  <c:v>0.58260017777132789</c:v>
                </c:pt>
                <c:pt idx="652">
                  <c:v>0.55783236889364585</c:v>
                </c:pt>
                <c:pt idx="653">
                  <c:v>0.54314355941734493</c:v>
                </c:pt>
                <c:pt idx="654">
                  <c:v>0.53547490340486503</c:v>
                </c:pt>
                <c:pt idx="655">
                  <c:v>0.51962740580840605</c:v>
                </c:pt>
                <c:pt idx="656">
                  <c:v>0.52832550292959912</c:v>
                </c:pt>
                <c:pt idx="657">
                  <c:v>0.57572967874181413</c:v>
                </c:pt>
                <c:pt idx="658">
                  <c:v>0.64076360041359026</c:v>
                </c:pt>
                <c:pt idx="659">
                  <c:v>0.67220690405790284</c:v>
                </c:pt>
                <c:pt idx="660">
                  <c:v>0.68049231773903884</c:v>
                </c:pt>
                <c:pt idx="661">
                  <c:v>0.68822673100295673</c:v>
                </c:pt>
                <c:pt idx="662">
                  <c:v>0.68438786801385898</c:v>
                </c:pt>
                <c:pt idx="663">
                  <c:v>0.66601438496562493</c:v>
                </c:pt>
                <c:pt idx="664">
                  <c:v>0.65732309031871916</c:v>
                </c:pt>
                <c:pt idx="665">
                  <c:v>0.66184900321076823</c:v>
                </c:pt>
                <c:pt idx="666">
                  <c:v>0.72831371197416894</c:v>
                </c:pt>
                <c:pt idx="667">
                  <c:v>0.78653155441072398</c:v>
                </c:pt>
                <c:pt idx="668">
                  <c:v>0.816396684020534</c:v>
                </c:pt>
                <c:pt idx="669">
                  <c:v>0.82703348631342211</c:v>
                </c:pt>
                <c:pt idx="670">
                  <c:v>0.79704364467502309</c:v>
                </c:pt>
                <c:pt idx="671">
                  <c:v>0.79053594427413099</c:v>
                </c:pt>
                <c:pt idx="672">
                  <c:v>0.71303081974350113</c:v>
                </c:pt>
                <c:pt idx="673">
                  <c:v>0.65224844450088026</c:v>
                </c:pt>
                <c:pt idx="674">
                  <c:v>0.61038601774085299</c:v>
                </c:pt>
                <c:pt idx="675">
                  <c:v>0.58867251981787494</c:v>
                </c:pt>
                <c:pt idx="676">
                  <c:v>0.57843706350789992</c:v>
                </c:pt>
                <c:pt idx="677">
                  <c:v>0.5823076713770019</c:v>
                </c:pt>
                <c:pt idx="678">
                  <c:v>0.6476204944945313</c:v>
                </c:pt>
                <c:pt idx="679">
                  <c:v>0.75085937925154611</c:v>
                </c:pt>
                <c:pt idx="680">
                  <c:v>0.85896656810637284</c:v>
                </c:pt>
                <c:pt idx="681">
                  <c:v>0.89487456237415408</c:v>
                </c:pt>
                <c:pt idx="682">
                  <c:v>0.92367397101239002</c:v>
                </c:pt>
                <c:pt idx="683">
                  <c:v>0.93218613383641391</c:v>
                </c:pt>
                <c:pt idx="684">
                  <c:v>0.92655368512706993</c:v>
                </c:pt>
                <c:pt idx="685">
                  <c:v>0.90484245469552116</c:v>
                </c:pt>
                <c:pt idx="686">
                  <c:v>0.86263536923830408</c:v>
                </c:pt>
                <c:pt idx="687">
                  <c:v>0.86168302283817422</c:v>
                </c:pt>
                <c:pt idx="688">
                  <c:v>0.86832677272479908</c:v>
                </c:pt>
                <c:pt idx="689">
                  <c:v>0.88564133727574512</c:v>
                </c:pt>
                <c:pt idx="690">
                  <c:v>0.93770974295717213</c:v>
                </c:pt>
                <c:pt idx="691">
                  <c:v>0.9682913998585081</c:v>
                </c:pt>
                <c:pt idx="692">
                  <c:v>0.95242349483919009</c:v>
                </c:pt>
                <c:pt idx="693">
                  <c:v>0.93138797685344699</c:v>
                </c:pt>
                <c:pt idx="694">
                  <c:v>0.869406098644947</c:v>
                </c:pt>
                <c:pt idx="695">
                  <c:v>0.84445008797866694</c:v>
                </c:pt>
                <c:pt idx="696">
                  <c:v>0.76149618154443399</c:v>
                </c:pt>
                <c:pt idx="697">
                  <c:v>0.69845765233007406</c:v>
                </c:pt>
                <c:pt idx="698">
                  <c:v>0.65878108730749019</c:v>
                </c:pt>
                <c:pt idx="699">
                  <c:v>0.63857093620186112</c:v>
                </c:pt>
                <c:pt idx="700">
                  <c:v>0.62468935367424316</c:v>
                </c:pt>
                <c:pt idx="701">
                  <c:v>0.62692736771455004</c:v>
                </c:pt>
                <c:pt idx="702">
                  <c:v>0.67801394960727002</c:v>
                </c:pt>
                <c:pt idx="703">
                  <c:v>0.77038474794565293</c:v>
                </c:pt>
                <c:pt idx="704">
                  <c:v>0.86854671939340111</c:v>
                </c:pt>
                <c:pt idx="705">
                  <c:v>0.90081538991782573</c:v>
                </c:pt>
                <c:pt idx="706">
                  <c:v>0.92795726232154807</c:v>
                </c:pt>
                <c:pt idx="707">
                  <c:v>0.93527445716255209</c:v>
                </c:pt>
                <c:pt idx="708">
                  <c:v>0.93032452337330207</c:v>
                </c:pt>
                <c:pt idx="709">
                  <c:v>0.90924819054184003</c:v>
                </c:pt>
                <c:pt idx="710">
                  <c:v>0.86547426850726494</c:v>
                </c:pt>
                <c:pt idx="711">
                  <c:v>0.8638938269813341</c:v>
                </c:pt>
                <c:pt idx="712">
                  <c:v>0.86761931539898818</c:v>
                </c:pt>
                <c:pt idx="713">
                  <c:v>0.88299290728681101</c:v>
                </c:pt>
                <c:pt idx="714">
                  <c:v>0.93130407967057915</c:v>
                </c:pt>
                <c:pt idx="715">
                  <c:v>0.96900112467574895</c:v>
                </c:pt>
                <c:pt idx="716">
                  <c:v>0.95456173925662591</c:v>
                </c:pt>
                <c:pt idx="717">
                  <c:v>0.93282103143650119</c:v>
                </c:pt>
                <c:pt idx="718">
                  <c:v>0.87336967366263407</c:v>
                </c:pt>
                <c:pt idx="719">
                  <c:v>0.85052696500807201</c:v>
                </c:pt>
                <c:pt idx="720">
                  <c:v>0.76170252326446208</c:v>
                </c:pt>
                <c:pt idx="721">
                  <c:v>0.69603823897545702</c:v>
                </c:pt>
                <c:pt idx="722">
                  <c:v>0.65863370036461211</c:v>
                </c:pt>
                <c:pt idx="723">
                  <c:v>0.63817185771037821</c:v>
                </c:pt>
                <c:pt idx="724">
                  <c:v>0.62512017704573108</c:v>
                </c:pt>
                <c:pt idx="725">
                  <c:v>0.62629020262303425</c:v>
                </c:pt>
                <c:pt idx="726">
                  <c:v>0.67558093130408015</c:v>
                </c:pt>
                <c:pt idx="727">
                  <c:v>0.76304034320750314</c:v>
                </c:pt>
                <c:pt idx="728">
                  <c:v>0.85975792261505213</c:v>
                </c:pt>
                <c:pt idx="729">
                  <c:v>0.89732118562591789</c:v>
                </c:pt>
                <c:pt idx="730">
                  <c:v>0.93014085656756218</c:v>
                </c:pt>
                <c:pt idx="731">
                  <c:v>0.93884575616304222</c:v>
                </c:pt>
                <c:pt idx="732">
                  <c:v>0.93465996698532505</c:v>
                </c:pt>
                <c:pt idx="733">
                  <c:v>0.91335235002811699</c:v>
                </c:pt>
                <c:pt idx="734">
                  <c:v>0.87111351969089512</c:v>
                </c:pt>
                <c:pt idx="735">
                  <c:v>0.87038338745079502</c:v>
                </c:pt>
                <c:pt idx="736">
                  <c:v>0.87032670016507307</c:v>
                </c:pt>
                <c:pt idx="737">
                  <c:v>0.88455974386416791</c:v>
                </c:pt>
                <c:pt idx="738">
                  <c:v>0.93041749052188605</c:v>
                </c:pt>
                <c:pt idx="739">
                  <c:v>0.96395822373791396</c:v>
                </c:pt>
                <c:pt idx="740">
                  <c:v>0.95134190142761199</c:v>
                </c:pt>
                <c:pt idx="741">
                  <c:v>0.92876448927022992</c:v>
                </c:pt>
                <c:pt idx="742">
                  <c:v>0.86725424927893802</c:v>
                </c:pt>
                <c:pt idx="743">
                  <c:v>0.84435938832151203</c:v>
                </c:pt>
                <c:pt idx="744">
                  <c:v>0.75362798628621208</c:v>
                </c:pt>
                <c:pt idx="745">
                  <c:v>0.687224499791391</c:v>
                </c:pt>
                <c:pt idx="746">
                  <c:v>0.65082445988354221</c:v>
                </c:pt>
                <c:pt idx="747">
                  <c:v>0.62990231646924411</c:v>
                </c:pt>
                <c:pt idx="748">
                  <c:v>0.61715674714749602</c:v>
                </c:pt>
                <c:pt idx="749">
                  <c:v>0.61756716309612292</c:v>
                </c:pt>
                <c:pt idx="750">
                  <c:v>0.66684655432002515</c:v>
                </c:pt>
                <c:pt idx="751">
                  <c:v>0.75931258729841999</c:v>
                </c:pt>
                <c:pt idx="752">
                  <c:v>0.85497805068296795</c:v>
                </c:pt>
                <c:pt idx="753">
                  <c:v>0.88945072287626681</c:v>
                </c:pt>
                <c:pt idx="754">
                  <c:v>0.9178759954287371</c:v>
                </c:pt>
                <c:pt idx="755">
                  <c:v>0.92242458323507504</c:v>
                </c:pt>
                <c:pt idx="756">
                  <c:v>0.91559716654270984</c:v>
                </c:pt>
                <c:pt idx="757">
                  <c:v>0.89348685761967805</c:v>
                </c:pt>
                <c:pt idx="758">
                  <c:v>0.85134099443104105</c:v>
                </c:pt>
                <c:pt idx="759">
                  <c:v>0.85021405119088711</c:v>
                </c:pt>
                <c:pt idx="760">
                  <c:v>0.85058138480236478</c:v>
                </c:pt>
                <c:pt idx="761">
                  <c:v>0.86539263881582495</c:v>
                </c:pt>
                <c:pt idx="762">
                  <c:v>0.91410742467393502</c:v>
                </c:pt>
                <c:pt idx="763">
                  <c:v>0.95258221923921094</c:v>
                </c:pt>
                <c:pt idx="764">
                  <c:v>0.94175041268344017</c:v>
                </c:pt>
                <c:pt idx="765">
                  <c:v>0.91728418016579893</c:v>
                </c:pt>
                <c:pt idx="766">
                  <c:v>0.85844051009487221</c:v>
                </c:pt>
                <c:pt idx="767">
                  <c:v>0.83740045712627209</c:v>
                </c:pt>
                <c:pt idx="768">
                  <c:v>0.75002494240571815</c:v>
                </c:pt>
                <c:pt idx="769">
                  <c:v>0.6867710015056141</c:v>
                </c:pt>
                <c:pt idx="770">
                  <c:v>0.64856150343751695</c:v>
                </c:pt>
                <c:pt idx="771">
                  <c:v>0.62665300125165502</c:v>
                </c:pt>
                <c:pt idx="772">
                  <c:v>0.61270566147260019</c:v>
                </c:pt>
                <c:pt idx="773">
                  <c:v>0.61324305694124503</c:v>
                </c:pt>
                <c:pt idx="774">
                  <c:v>0.66105991619351734</c:v>
                </c:pt>
                <c:pt idx="775">
                  <c:v>0.75064170007437425</c:v>
                </c:pt>
                <c:pt idx="776">
                  <c:v>0.84302610336132899</c:v>
                </c:pt>
                <c:pt idx="777">
                  <c:v>0.87312251709688515</c:v>
                </c:pt>
                <c:pt idx="778">
                  <c:v>0.89482921254557635</c:v>
                </c:pt>
                <c:pt idx="779">
                  <c:v>0.89506956663703796</c:v>
                </c:pt>
                <c:pt idx="780">
                  <c:v>0.88579099171005093</c:v>
                </c:pt>
                <c:pt idx="781">
                  <c:v>0.85986902969506795</c:v>
                </c:pt>
                <c:pt idx="782">
                  <c:v>0.81776398135214989</c:v>
                </c:pt>
                <c:pt idx="783">
                  <c:v>0.81223583724853521</c:v>
                </c:pt>
                <c:pt idx="784">
                  <c:v>0.80980962141963109</c:v>
                </c:pt>
                <c:pt idx="785">
                  <c:v>0.82050084350681207</c:v>
                </c:pt>
                <c:pt idx="786">
                  <c:v>0.86371469515845212</c:v>
                </c:pt>
                <c:pt idx="787">
                  <c:v>0.90304660148384608</c:v>
                </c:pt>
                <c:pt idx="788">
                  <c:v>0.89358209225969099</c:v>
                </c:pt>
                <c:pt idx="789">
                  <c:v>0.8743129500970489</c:v>
                </c:pt>
                <c:pt idx="790">
                  <c:v>0.83034855878244784</c:v>
                </c:pt>
                <c:pt idx="791">
                  <c:v>0.82541676492462779</c:v>
                </c:pt>
                <c:pt idx="792">
                  <c:v>0.76287708382462305</c:v>
                </c:pt>
                <c:pt idx="793">
                  <c:v>0.69641237506122178</c:v>
                </c:pt>
                <c:pt idx="794">
                  <c:v>0.64458659096268589</c:v>
                </c:pt>
                <c:pt idx="795">
                  <c:v>0.61189616703248895</c:v>
                </c:pt>
                <c:pt idx="796">
                  <c:v>0.58848205053784886</c:v>
                </c:pt>
                <c:pt idx="797">
                  <c:v>0.57053258838681586</c:v>
                </c:pt>
                <c:pt idx="798">
                  <c:v>0.56810183757505406</c:v>
                </c:pt>
                <c:pt idx="799">
                  <c:v>0.57515600341030704</c:v>
                </c:pt>
                <c:pt idx="800">
                  <c:v>0.613331489106971</c:v>
                </c:pt>
                <c:pt idx="801">
                  <c:v>0.67917037023600013</c:v>
                </c:pt>
                <c:pt idx="802">
                  <c:v>0.74147649971883101</c:v>
                </c:pt>
                <c:pt idx="803">
                  <c:v>0.75448283055490095</c:v>
                </c:pt>
                <c:pt idx="804">
                  <c:v>0.74985261305712314</c:v>
                </c:pt>
                <c:pt idx="805">
                  <c:v>0.73710931122680312</c:v>
                </c:pt>
                <c:pt idx="806">
                  <c:v>0.70770901735991421</c:v>
                </c:pt>
                <c:pt idx="807">
                  <c:v>0.68453978993959397</c:v>
                </c:pt>
                <c:pt idx="808">
                  <c:v>0.67146770185208693</c:v>
                </c:pt>
                <c:pt idx="809">
                  <c:v>0.67770557077294202</c:v>
                </c:pt>
                <c:pt idx="810">
                  <c:v>0.73320922596912608</c:v>
                </c:pt>
                <c:pt idx="811">
                  <c:v>0.78144557113574098</c:v>
                </c:pt>
                <c:pt idx="812">
                  <c:v>0.79623188274348311</c:v>
                </c:pt>
                <c:pt idx="813">
                  <c:v>0.79368095488599</c:v>
                </c:pt>
                <c:pt idx="814">
                  <c:v>0.76019690895568404</c:v>
                </c:pt>
                <c:pt idx="815">
                  <c:v>0.76812632648248613</c:v>
                </c:pt>
                <c:pt idx="816">
                  <c:v>0.71691503256117717</c:v>
                </c:pt>
                <c:pt idx="817">
                  <c:v>0.65258630072378299</c:v>
                </c:pt>
                <c:pt idx="818">
                  <c:v>0.59896239592214262</c:v>
                </c:pt>
                <c:pt idx="819">
                  <c:v>0.56412012262593603</c:v>
                </c:pt>
                <c:pt idx="820">
                  <c:v>0.54073548351987222</c:v>
                </c:pt>
                <c:pt idx="821">
                  <c:v>0.52439820777477508</c:v>
                </c:pt>
                <c:pt idx="822">
                  <c:v>0.51766375823099398</c:v>
                </c:pt>
                <c:pt idx="823">
                  <c:v>0.50362798628621197</c:v>
                </c:pt>
                <c:pt idx="824">
                  <c:v>0.51017876902425285</c:v>
                </c:pt>
                <c:pt idx="825">
                  <c:v>0.55158543000707505</c:v>
                </c:pt>
                <c:pt idx="826">
                  <c:v>0.61149708854100504</c:v>
                </c:pt>
                <c:pt idx="827">
                  <c:v>0.64187013623088529</c:v>
                </c:pt>
                <c:pt idx="828">
                  <c:v>0.64854789848894412</c:v>
                </c:pt>
                <c:pt idx="829">
                  <c:v>0.65590590817566707</c:v>
                </c:pt>
                <c:pt idx="830">
                  <c:v>0.65111016380358111</c:v>
                </c:pt>
                <c:pt idx="831">
                  <c:v>0.62960300760063115</c:v>
                </c:pt>
                <c:pt idx="832">
                  <c:v>0.61927231665064308</c:v>
                </c:pt>
                <c:pt idx="833">
                  <c:v>0.62307489977687913</c:v>
                </c:pt>
                <c:pt idx="834">
                  <c:v>0.68451258004244675</c:v>
                </c:pt>
                <c:pt idx="835">
                  <c:v>0.74472127995356219</c:v>
                </c:pt>
                <c:pt idx="836">
                  <c:v>0.77468844667767123</c:v>
                </c:pt>
                <c:pt idx="837">
                  <c:v>0.7860984635478081</c:v>
                </c:pt>
                <c:pt idx="838">
                  <c:v>0.75832169354399825</c:v>
                </c:pt>
                <c:pt idx="839">
                  <c:v>0.75323117528615702</c:v>
                </c:pt>
                <c:pt idx="840">
                  <c:v>0.67508888566401215</c:v>
                </c:pt>
                <c:pt idx="841">
                  <c:v>0.61678034357030109</c:v>
                </c:pt>
                <c:pt idx="842">
                  <c:v>0.57824886171930301</c:v>
                </c:pt>
                <c:pt idx="843">
                  <c:v>0.55741741796215993</c:v>
                </c:pt>
                <c:pt idx="844">
                  <c:v>0.54717742666932712</c:v>
                </c:pt>
                <c:pt idx="845">
                  <c:v>0.55336314328731773</c:v>
                </c:pt>
                <c:pt idx="846">
                  <c:v>0.62102055254231114</c:v>
                </c:pt>
                <c:pt idx="847">
                  <c:v>0.72372430932211107</c:v>
                </c:pt>
                <c:pt idx="848">
                  <c:v>0.82149853973552001</c:v>
                </c:pt>
                <c:pt idx="849">
                  <c:v>0.85443385274003703</c:v>
                </c:pt>
                <c:pt idx="850">
                  <c:v>0.882128993052406</c:v>
                </c:pt>
                <c:pt idx="851">
                  <c:v>0.88484091280135002</c:v>
                </c:pt>
                <c:pt idx="852">
                  <c:v>0.87752598545177507</c:v>
                </c:pt>
                <c:pt idx="853">
                  <c:v>0.85638843035173295</c:v>
                </c:pt>
                <c:pt idx="854">
                  <c:v>0.8155486422261321</c:v>
                </c:pt>
                <c:pt idx="855">
                  <c:v>0.81345574763727402</c:v>
                </c:pt>
                <c:pt idx="856">
                  <c:v>0.81320178859723891</c:v>
                </c:pt>
                <c:pt idx="857">
                  <c:v>0.82763663903350415</c:v>
                </c:pt>
                <c:pt idx="858">
                  <c:v>0.87109537975946405</c:v>
                </c:pt>
                <c:pt idx="859">
                  <c:v>0.91127306038783196</c:v>
                </c:pt>
                <c:pt idx="860">
                  <c:v>0.90288107460953815</c:v>
                </c:pt>
                <c:pt idx="861">
                  <c:v>0.88272080831534505</c:v>
                </c:pt>
                <c:pt idx="862">
                  <c:v>0.82581357592468296</c:v>
                </c:pt>
                <c:pt idx="863">
                  <c:v>0.80582337148765593</c:v>
                </c:pt>
                <c:pt idx="864">
                  <c:v>0.73793921308977417</c:v>
                </c:pt>
                <c:pt idx="865">
                  <c:v>0.67743800678433408</c:v>
                </c:pt>
                <c:pt idx="866">
                  <c:v>0.63809476300179613</c:v>
                </c:pt>
                <c:pt idx="867">
                  <c:v>0.61720889945035995</c:v>
                </c:pt>
                <c:pt idx="868">
                  <c:v>0.60444972518003903</c:v>
                </c:pt>
                <c:pt idx="869">
                  <c:v>0.60531817439730096</c:v>
                </c:pt>
                <c:pt idx="870">
                  <c:v>0.65516443847842221</c:v>
                </c:pt>
                <c:pt idx="871">
                  <c:v>0.74838327861120701</c:v>
                </c:pt>
                <c:pt idx="872">
                  <c:v>0.84107152574963284</c:v>
                </c:pt>
                <c:pt idx="873">
                  <c:v>0.86928365410778807</c:v>
                </c:pt>
                <c:pt idx="874">
                  <c:v>0.8939539608540279</c:v>
                </c:pt>
                <c:pt idx="875">
                  <c:v>0.89305830173961886</c:v>
                </c:pt>
                <c:pt idx="876">
                  <c:v>0.88456654633845488</c:v>
                </c:pt>
                <c:pt idx="877">
                  <c:v>0.86168302283817422</c:v>
                </c:pt>
                <c:pt idx="878">
                  <c:v>0.82061648556968403</c:v>
                </c:pt>
                <c:pt idx="879">
                  <c:v>0.8177753188092951</c:v>
                </c:pt>
                <c:pt idx="880">
                  <c:v>0.81866190795798799</c:v>
                </c:pt>
                <c:pt idx="881">
                  <c:v>0.83323507537141495</c:v>
                </c:pt>
                <c:pt idx="882">
                  <c:v>0.88307680446967907</c:v>
                </c:pt>
                <c:pt idx="883">
                  <c:v>0.92419549404103207</c:v>
                </c:pt>
                <c:pt idx="884">
                  <c:v>0.91720708545721685</c:v>
                </c:pt>
                <c:pt idx="885">
                  <c:v>0.89692437462586405</c:v>
                </c:pt>
                <c:pt idx="886">
                  <c:v>0.83992871006947623</c:v>
                </c:pt>
                <c:pt idx="887">
                  <c:v>0.81882743483229603</c:v>
                </c:pt>
                <c:pt idx="888">
                  <c:v>0.73221379723184599</c:v>
                </c:pt>
                <c:pt idx="889">
                  <c:v>0.67264226241224812</c:v>
                </c:pt>
                <c:pt idx="890">
                  <c:v>0.63033313984073092</c:v>
                </c:pt>
                <c:pt idx="891">
                  <c:v>0.61152429843815215</c:v>
                </c:pt>
                <c:pt idx="892">
                  <c:v>0.59844540787635792</c:v>
                </c:pt>
                <c:pt idx="893">
                  <c:v>0.59928437970504478</c:v>
                </c:pt>
                <c:pt idx="894">
                  <c:v>0.64981769368911824</c:v>
                </c:pt>
                <c:pt idx="895">
                  <c:v>0.73931331289567703</c:v>
                </c:pt>
                <c:pt idx="896">
                  <c:v>0.82877038474794573</c:v>
                </c:pt>
                <c:pt idx="897">
                  <c:v>0.86298683040978119</c:v>
                </c:pt>
                <c:pt idx="898">
                  <c:v>0.88807208808750693</c:v>
                </c:pt>
                <c:pt idx="899">
                  <c:v>0.89049376893355292</c:v>
                </c:pt>
                <c:pt idx="900">
                  <c:v>0.88265731855533602</c:v>
                </c:pt>
                <c:pt idx="901">
                  <c:v>0.85839969524915216</c:v>
                </c:pt>
                <c:pt idx="902">
                  <c:v>0.81851905599796781</c:v>
                </c:pt>
                <c:pt idx="903">
                  <c:v>0.8192061059009198</c:v>
                </c:pt>
                <c:pt idx="904">
                  <c:v>0.82025822192392084</c:v>
                </c:pt>
                <c:pt idx="905">
                  <c:v>0.83279971701707023</c:v>
                </c:pt>
                <c:pt idx="906">
                  <c:v>0.87209987846245918</c:v>
                </c:pt>
                <c:pt idx="907">
                  <c:v>0.91466976254829813</c:v>
                </c:pt>
                <c:pt idx="908">
                  <c:v>0.90079951747782416</c:v>
                </c:pt>
                <c:pt idx="909">
                  <c:v>0.87945562065775407</c:v>
                </c:pt>
                <c:pt idx="910">
                  <c:v>0.82193843307272307</c:v>
                </c:pt>
                <c:pt idx="911">
                  <c:v>0.804052460681699</c:v>
                </c:pt>
                <c:pt idx="912">
                  <c:v>0.72664483828251125</c:v>
                </c:pt>
                <c:pt idx="913">
                  <c:v>0.66760162896584219</c:v>
                </c:pt>
                <c:pt idx="914">
                  <c:v>0.6259840912801351</c:v>
                </c:pt>
                <c:pt idx="915">
                  <c:v>0.60602789921454114</c:v>
                </c:pt>
                <c:pt idx="916">
                  <c:v>0.59256807009269485</c:v>
                </c:pt>
                <c:pt idx="917">
                  <c:v>0.59300569593846897</c:v>
                </c:pt>
                <c:pt idx="918">
                  <c:v>0.64343243782538495</c:v>
                </c:pt>
                <c:pt idx="919">
                  <c:v>0.73705262394108095</c:v>
                </c:pt>
                <c:pt idx="920">
                  <c:v>0.82260507555281415</c:v>
                </c:pt>
                <c:pt idx="921">
                  <c:v>0.84925490231646905</c:v>
                </c:pt>
                <c:pt idx="922">
                  <c:v>0.87243546719393394</c:v>
                </c:pt>
                <c:pt idx="923">
                  <c:v>0.8746984236399582</c:v>
                </c:pt>
                <c:pt idx="924">
                  <c:v>0.86673952872458115</c:v>
                </c:pt>
                <c:pt idx="925">
                  <c:v>0.84457706749868511</c:v>
                </c:pt>
                <c:pt idx="926">
                  <c:v>0.80278946795581108</c:v>
                </c:pt>
                <c:pt idx="927">
                  <c:v>0.7990322346581531</c:v>
                </c:pt>
                <c:pt idx="928">
                  <c:v>0.80053331398407301</c:v>
                </c:pt>
                <c:pt idx="929">
                  <c:v>0.81788869338073911</c:v>
                </c:pt>
                <c:pt idx="930">
                  <c:v>0.86192564442106412</c:v>
                </c:pt>
                <c:pt idx="931">
                  <c:v>0.90410551998113498</c:v>
                </c:pt>
                <c:pt idx="932">
                  <c:v>0.89818283236889418</c:v>
                </c:pt>
                <c:pt idx="933">
                  <c:v>0.87745569321747918</c:v>
                </c:pt>
                <c:pt idx="934">
                  <c:v>0.82046909862680695</c:v>
                </c:pt>
                <c:pt idx="935">
                  <c:v>0.80101628965842497</c:v>
                </c:pt>
                <c:pt idx="936">
                  <c:v>0.72346581529921805</c:v>
                </c:pt>
                <c:pt idx="937">
                  <c:v>0.66191702795363405</c:v>
                </c:pt>
                <c:pt idx="938">
                  <c:v>0.62204092368530806</c:v>
                </c:pt>
                <c:pt idx="939">
                  <c:v>0.60166524570537105</c:v>
                </c:pt>
                <c:pt idx="940">
                  <c:v>0.58829611624068101</c:v>
                </c:pt>
                <c:pt idx="941">
                  <c:v>0.58723946523482096</c:v>
                </c:pt>
                <c:pt idx="942">
                  <c:v>0.63824895241896018</c:v>
                </c:pt>
                <c:pt idx="943">
                  <c:v>0.73088277976309202</c:v>
                </c:pt>
                <c:pt idx="944">
                  <c:v>0.816537268489125</c:v>
                </c:pt>
                <c:pt idx="945">
                  <c:v>0.84682868648756515</c:v>
                </c:pt>
                <c:pt idx="946">
                  <c:v>0.86424302066138214</c:v>
                </c:pt>
                <c:pt idx="947">
                  <c:v>0.86590055689589518</c:v>
                </c:pt>
                <c:pt idx="948">
                  <c:v>0.85314365011700211</c:v>
                </c:pt>
                <c:pt idx="949">
                  <c:v>0.82877265223937424</c:v>
                </c:pt>
                <c:pt idx="950">
                  <c:v>0.78506675494766576</c:v>
                </c:pt>
                <c:pt idx="951">
                  <c:v>0.77968146280407125</c:v>
                </c:pt>
                <c:pt idx="952">
                  <c:v>0.77598998675785003</c:v>
                </c:pt>
                <c:pt idx="953">
                  <c:v>0.7875020407422858</c:v>
                </c:pt>
                <c:pt idx="954">
                  <c:v>0.82556868685036389</c:v>
                </c:pt>
                <c:pt idx="955">
                  <c:v>0.87520634172002787</c:v>
                </c:pt>
                <c:pt idx="956">
                  <c:v>0.86814537341048825</c:v>
                </c:pt>
                <c:pt idx="957">
                  <c:v>0.850030384385147</c:v>
                </c:pt>
                <c:pt idx="958">
                  <c:v>0.80286656266439305</c:v>
                </c:pt>
                <c:pt idx="959">
                  <c:v>0.798107098155169</c:v>
                </c:pt>
                <c:pt idx="960">
                  <c:v>0.73951511963284799</c:v>
                </c:pt>
                <c:pt idx="961">
                  <c:v>0.67717271028715509</c:v>
                </c:pt>
                <c:pt idx="962">
                  <c:v>0.62478458831425598</c:v>
                </c:pt>
                <c:pt idx="963">
                  <c:v>0.59421426887006379</c:v>
                </c:pt>
                <c:pt idx="964">
                  <c:v>0.57158923939267503</c:v>
                </c:pt>
                <c:pt idx="965">
                  <c:v>0.55281441036152912</c:v>
                </c:pt>
                <c:pt idx="966">
                  <c:v>0.55115914161844504</c:v>
                </c:pt>
                <c:pt idx="967">
                  <c:v>0.56099778692836499</c:v>
                </c:pt>
                <c:pt idx="968">
                  <c:v>0.59657699493895877</c:v>
                </c:pt>
                <c:pt idx="969">
                  <c:v>0.66096241406207512</c:v>
                </c:pt>
                <c:pt idx="970">
                  <c:v>0.71426887006367112</c:v>
                </c:pt>
                <c:pt idx="971">
                  <c:v>0.72845656393418801</c:v>
                </c:pt>
                <c:pt idx="972">
                  <c:v>0.72135931576178602</c:v>
                </c:pt>
                <c:pt idx="973">
                  <c:v>0.70968853737732895</c:v>
                </c:pt>
                <c:pt idx="974">
                  <c:v>0.67992317739038921</c:v>
                </c:pt>
                <c:pt idx="975">
                  <c:v>0.65413272987828097</c:v>
                </c:pt>
                <c:pt idx="976">
                  <c:v>0.63855733125328795</c:v>
                </c:pt>
                <c:pt idx="977">
                  <c:v>0.64500834436845811</c:v>
                </c:pt>
                <c:pt idx="978">
                  <c:v>0.68684809621419629</c:v>
                </c:pt>
                <c:pt idx="979">
                  <c:v>0.74519291817076905</c:v>
                </c:pt>
                <c:pt idx="980">
                  <c:v>0.7617070582473201</c:v>
                </c:pt>
                <c:pt idx="981">
                  <c:v>0.75683421916665095</c:v>
                </c:pt>
                <c:pt idx="982">
                  <c:v>0.72498956953942695</c:v>
                </c:pt>
                <c:pt idx="983">
                  <c:v>0.73716826600395402</c:v>
                </c:pt>
                <c:pt idx="984">
                  <c:v>0.6805920873619099</c:v>
                </c:pt>
                <c:pt idx="985">
                  <c:v>0.62094119034230011</c:v>
                </c:pt>
                <c:pt idx="986">
                  <c:v>0.56985007346672212</c:v>
                </c:pt>
                <c:pt idx="987">
                  <c:v>0.53649527454786217</c:v>
                </c:pt>
                <c:pt idx="988">
                  <c:v>0.5138634425961871</c:v>
                </c:pt>
                <c:pt idx="989">
                  <c:v>0.49887532425127407</c:v>
                </c:pt>
                <c:pt idx="990">
                  <c:v>0.4918234259074501</c:v>
                </c:pt>
                <c:pt idx="991">
                  <c:v>0.47918669617428811</c:v>
                </c:pt>
                <c:pt idx="992">
                  <c:v>0.48094173454024308</c:v>
                </c:pt>
                <c:pt idx="993">
                  <c:v>0.52423721588332384</c:v>
                </c:pt>
                <c:pt idx="994">
                  <c:v>0.57838037622217808</c:v>
                </c:pt>
                <c:pt idx="995">
                  <c:v>0.6052954994830122</c:v>
                </c:pt>
                <c:pt idx="996">
                  <c:v>0.60937018158071399</c:v>
                </c:pt>
                <c:pt idx="997">
                  <c:v>0.61531781159867216</c:v>
                </c:pt>
                <c:pt idx="998">
                  <c:v>0.61051072976944087</c:v>
                </c:pt>
                <c:pt idx="999">
                  <c:v>0.58971783336659012</c:v>
                </c:pt>
                <c:pt idx="1000">
                  <c:v>0.57858671794220573</c:v>
                </c:pt>
                <c:pt idx="1001">
                  <c:v>0.57809467230213918</c:v>
                </c:pt>
                <c:pt idx="1002">
                  <c:v>0.62350799063979512</c:v>
                </c:pt>
                <c:pt idx="1003">
                  <c:v>0.69606318138117396</c:v>
                </c:pt>
                <c:pt idx="1004">
                  <c:v>0.72759491719121305</c:v>
                </c:pt>
                <c:pt idx="1005">
                  <c:v>0.74028153173581002</c:v>
                </c:pt>
                <c:pt idx="1006">
                  <c:v>0.71399903858363423</c:v>
                </c:pt>
                <c:pt idx="1007">
                  <c:v>0.71077466577176296</c:v>
                </c:pt>
                <c:pt idx="1008">
                  <c:v>0.65635487147858629</c:v>
                </c:pt>
                <c:pt idx="1009">
                  <c:v>0.60060179222522514</c:v>
                </c:pt>
                <c:pt idx="1010">
                  <c:v>0.56320405608866808</c:v>
                </c:pt>
                <c:pt idx="1011">
                  <c:v>0.54067652874272087</c:v>
                </c:pt>
                <c:pt idx="1012">
                  <c:v>0.52999210912982797</c:v>
                </c:pt>
                <c:pt idx="1013">
                  <c:v>0.53669027881074605</c:v>
                </c:pt>
                <c:pt idx="1014">
                  <c:v>0.60768770294048313</c:v>
                </c:pt>
                <c:pt idx="1015">
                  <c:v>0.70910125709724803</c:v>
                </c:pt>
                <c:pt idx="1016">
                  <c:v>0.79758330763509699</c:v>
                </c:pt>
                <c:pt idx="1017">
                  <c:v>0.82681353964482007</c:v>
                </c:pt>
                <c:pt idx="1018">
                  <c:v>0.85099180075099312</c:v>
                </c:pt>
                <c:pt idx="1019">
                  <c:v>0.85585330237451718</c:v>
                </c:pt>
                <c:pt idx="1020">
                  <c:v>0.8498739274765541</c:v>
                </c:pt>
                <c:pt idx="1021">
                  <c:v>0.8280992072849962</c:v>
                </c:pt>
                <c:pt idx="1022">
                  <c:v>0.78829112775953702</c:v>
                </c:pt>
                <c:pt idx="1023">
                  <c:v>0.78605991619351723</c:v>
                </c:pt>
                <c:pt idx="1024">
                  <c:v>0.78756099551943692</c:v>
                </c:pt>
                <c:pt idx="1025">
                  <c:v>0.80099588223556506</c:v>
                </c:pt>
                <c:pt idx="1026">
                  <c:v>0.84263609483556101</c:v>
                </c:pt>
                <c:pt idx="1027">
                  <c:v>0.88456654633845488</c:v>
                </c:pt>
                <c:pt idx="1028">
                  <c:v>0.87522448165145905</c:v>
                </c:pt>
                <c:pt idx="1029">
                  <c:v>0.85526602209443603</c:v>
                </c:pt>
                <c:pt idx="1030">
                  <c:v>0.79659921635496211</c:v>
                </c:pt>
                <c:pt idx="1031">
                  <c:v>0.78190813938723291</c:v>
                </c:pt>
                <c:pt idx="1032">
                  <c:v>0.71456591144085502</c:v>
                </c:pt>
                <c:pt idx="1033">
                  <c:v>0.65558392439276592</c:v>
                </c:pt>
                <c:pt idx="1034">
                  <c:v>0.61494367551290607</c:v>
                </c:pt>
                <c:pt idx="1035">
                  <c:v>0.5905500027209899</c:v>
                </c:pt>
                <c:pt idx="1036">
                  <c:v>0.57772280370780205</c:v>
                </c:pt>
                <c:pt idx="1037">
                  <c:v>0.58020570682242789</c:v>
                </c:pt>
                <c:pt idx="1038">
                  <c:v>0.63133537105229698</c:v>
                </c:pt>
                <c:pt idx="1039">
                  <c:v>0.7187290257042831</c:v>
                </c:pt>
                <c:pt idx="1040">
                  <c:v>0.80080768044696793</c:v>
                </c:pt>
                <c:pt idx="1041">
                  <c:v>0.82955040179948103</c:v>
                </c:pt>
                <c:pt idx="1042">
                  <c:v>0.85127750467103203</c:v>
                </c:pt>
                <c:pt idx="1043">
                  <c:v>0.85167885065394422</c:v>
                </c:pt>
                <c:pt idx="1044">
                  <c:v>0.84066337729243401</c:v>
                </c:pt>
                <c:pt idx="1045">
                  <c:v>0.81703158162062084</c:v>
                </c:pt>
                <c:pt idx="1046">
                  <c:v>0.77547980118635107</c:v>
                </c:pt>
                <c:pt idx="1047">
                  <c:v>0.77575643514067516</c:v>
                </c:pt>
                <c:pt idx="1048">
                  <c:v>0.77813730114100199</c:v>
                </c:pt>
                <c:pt idx="1049">
                  <c:v>0.79505505469189319</c:v>
                </c:pt>
                <c:pt idx="1050">
                  <c:v>0.83403776733723989</c:v>
                </c:pt>
                <c:pt idx="1051">
                  <c:v>0.87842844704047007</c:v>
                </c:pt>
                <c:pt idx="1052">
                  <c:v>0.87246721207393807</c:v>
                </c:pt>
                <c:pt idx="1053">
                  <c:v>0.85205752172256788</c:v>
                </c:pt>
                <c:pt idx="1054">
                  <c:v>0.79514802184047695</c:v>
                </c:pt>
                <c:pt idx="1055">
                  <c:v>0.78392847425036705</c:v>
                </c:pt>
                <c:pt idx="1056">
                  <c:v>0.69457797449525593</c:v>
                </c:pt>
                <c:pt idx="1057">
                  <c:v>0.64142797540225294</c:v>
                </c:pt>
                <c:pt idx="1058">
                  <c:v>0.60381482757995208</c:v>
                </c:pt>
                <c:pt idx="1059">
                  <c:v>0.58243011591416183</c:v>
                </c:pt>
                <c:pt idx="1060">
                  <c:v>0.56975483882670908</c:v>
                </c:pt>
                <c:pt idx="1061">
                  <c:v>0.57192256063272096</c:v>
                </c:pt>
                <c:pt idx="1062">
                  <c:v>0.62365311009124402</c:v>
                </c:pt>
                <c:pt idx="1063">
                  <c:v>0.71156828777187198</c:v>
                </c:pt>
                <c:pt idx="1064">
                  <c:v>0.78688755056505899</c:v>
                </c:pt>
                <c:pt idx="1065">
                  <c:v>0.80867814319661901</c:v>
                </c:pt>
                <c:pt idx="1066">
                  <c:v>0.82993360785096193</c:v>
                </c:pt>
                <c:pt idx="1067">
                  <c:v>0.83327589021713511</c:v>
                </c:pt>
                <c:pt idx="1068">
                  <c:v>0.82484762457597915</c:v>
                </c:pt>
                <c:pt idx="1069">
                  <c:v>0.80293912239011711</c:v>
                </c:pt>
                <c:pt idx="1070">
                  <c:v>0.76419903132766109</c:v>
                </c:pt>
                <c:pt idx="1071">
                  <c:v>0.76017423404139506</c:v>
                </c:pt>
                <c:pt idx="1072">
                  <c:v>0.76003591706423312</c:v>
                </c:pt>
                <c:pt idx="1073">
                  <c:v>0.76868639686541995</c:v>
                </c:pt>
                <c:pt idx="1074">
                  <c:v>0.79736336096649585</c:v>
                </c:pt>
                <c:pt idx="1075">
                  <c:v>0.84764271591053408</c:v>
                </c:pt>
                <c:pt idx="1076">
                  <c:v>0.84702595824187821</c:v>
                </c:pt>
                <c:pt idx="1077">
                  <c:v>0.82662080287336515</c:v>
                </c:pt>
                <c:pt idx="1078">
                  <c:v>0.77390162715184918</c:v>
                </c:pt>
                <c:pt idx="1079">
                  <c:v>0.75926270248698402</c:v>
                </c:pt>
                <c:pt idx="1080">
                  <c:v>0.68501823063108813</c:v>
                </c:pt>
                <c:pt idx="1081">
                  <c:v>0.63068006602935012</c:v>
                </c:pt>
                <c:pt idx="1082">
                  <c:v>0.5912914724182341</c:v>
                </c:pt>
                <c:pt idx="1083">
                  <c:v>0.57034438659821907</c:v>
                </c:pt>
                <c:pt idx="1084">
                  <c:v>0.55990939104250204</c:v>
                </c:pt>
                <c:pt idx="1085">
                  <c:v>0.56291608467719989</c:v>
                </c:pt>
                <c:pt idx="1086">
                  <c:v>0.61121818709525289</c:v>
                </c:pt>
                <c:pt idx="1087">
                  <c:v>0.70127841166760407</c:v>
                </c:pt>
                <c:pt idx="1088">
                  <c:v>0.77913726486113899</c:v>
                </c:pt>
                <c:pt idx="1089">
                  <c:v>0.79963311988680696</c:v>
                </c:pt>
                <c:pt idx="1090">
                  <c:v>0.81755990712355109</c:v>
                </c:pt>
                <c:pt idx="1091">
                  <c:v>0.82171395142126391</c:v>
                </c:pt>
                <c:pt idx="1092">
                  <c:v>0.81123814101982694</c:v>
                </c:pt>
                <c:pt idx="1093">
                  <c:v>0.79387142416601708</c:v>
                </c:pt>
                <c:pt idx="1094">
                  <c:v>0.75522656774357411</c:v>
                </c:pt>
                <c:pt idx="1095">
                  <c:v>0.74965760879423904</c:v>
                </c:pt>
                <c:pt idx="1096">
                  <c:v>0.74901817621129407</c:v>
                </c:pt>
                <c:pt idx="1097">
                  <c:v>0.76001324214994503</c:v>
                </c:pt>
                <c:pt idx="1098">
                  <c:v>0.79041803471982897</c:v>
                </c:pt>
                <c:pt idx="1099">
                  <c:v>0.83824623142924504</c:v>
                </c:pt>
                <c:pt idx="1100">
                  <c:v>0.83521459538882903</c:v>
                </c:pt>
                <c:pt idx="1101">
                  <c:v>0.81402488798592298</c:v>
                </c:pt>
                <c:pt idx="1102">
                  <c:v>0.75984998276706495</c:v>
                </c:pt>
                <c:pt idx="1103">
                  <c:v>0.74136312514738689</c:v>
                </c:pt>
                <c:pt idx="1104">
                  <c:v>0.68420193371669003</c:v>
                </c:pt>
                <c:pt idx="1105">
                  <c:v>0.63071181090935513</c:v>
                </c:pt>
                <c:pt idx="1106">
                  <c:v>0.5927063870698569</c:v>
                </c:pt>
                <c:pt idx="1107">
                  <c:v>0.57264362290710513</c:v>
                </c:pt>
                <c:pt idx="1108">
                  <c:v>0.56012707021967512</c:v>
                </c:pt>
                <c:pt idx="1109">
                  <c:v>0.56641482395196485</c:v>
                </c:pt>
                <c:pt idx="1110">
                  <c:v>0.61632231030166684</c:v>
                </c:pt>
                <c:pt idx="1111">
                  <c:v>0.70391096921653584</c:v>
                </c:pt>
                <c:pt idx="1112">
                  <c:v>0.76864558201970024</c:v>
                </c:pt>
                <c:pt idx="1113">
                  <c:v>0.79062210894842799</c:v>
                </c:pt>
                <c:pt idx="1114">
                  <c:v>0.80862145591089718</c:v>
                </c:pt>
                <c:pt idx="1115">
                  <c:v>0.81048306637400902</c:v>
                </c:pt>
                <c:pt idx="1116">
                  <c:v>0.79995737116113697</c:v>
                </c:pt>
                <c:pt idx="1117">
                  <c:v>0.77867696410107612</c:v>
                </c:pt>
                <c:pt idx="1118">
                  <c:v>0.73681680483247802</c:v>
                </c:pt>
                <c:pt idx="1119">
                  <c:v>0.72864930070564304</c:v>
                </c:pt>
                <c:pt idx="1120">
                  <c:v>0.72518910878516896</c:v>
                </c:pt>
                <c:pt idx="1121">
                  <c:v>0.73049730622018216</c:v>
                </c:pt>
                <c:pt idx="1122">
                  <c:v>0.75701335098953304</c:v>
                </c:pt>
                <c:pt idx="1123">
                  <c:v>0.81336504798011899</c:v>
                </c:pt>
                <c:pt idx="1124">
                  <c:v>0.81415640248879906</c:v>
                </c:pt>
                <c:pt idx="1125">
                  <c:v>0.794653708708981</c:v>
                </c:pt>
                <c:pt idx="1126">
                  <c:v>0.74982767065140521</c:v>
                </c:pt>
                <c:pt idx="1127">
                  <c:v>0.74459203294211507</c:v>
                </c:pt>
                <c:pt idx="1128">
                  <c:v>0.70306519491356301</c:v>
                </c:pt>
                <c:pt idx="1129">
                  <c:v>0.64687675730585714</c:v>
                </c:pt>
                <c:pt idx="1130">
                  <c:v>0.59842953543635591</c:v>
                </c:pt>
                <c:pt idx="1131">
                  <c:v>0.56752816224354707</c:v>
                </c:pt>
                <c:pt idx="1132">
                  <c:v>0.54526139641192184</c:v>
                </c:pt>
                <c:pt idx="1133">
                  <c:v>0.52982884974694788</c:v>
                </c:pt>
                <c:pt idx="1134">
                  <c:v>0.52873591887822702</c:v>
                </c:pt>
                <c:pt idx="1135">
                  <c:v>0.53841130480526778</c:v>
                </c:pt>
                <c:pt idx="1136">
                  <c:v>0.57192936310700704</c:v>
                </c:pt>
                <c:pt idx="1137">
                  <c:v>0.63084559290365916</c:v>
                </c:pt>
                <c:pt idx="1138">
                  <c:v>0.68138570936201792</c:v>
                </c:pt>
                <c:pt idx="1139">
                  <c:v>0.69322428211221299</c:v>
                </c:pt>
                <c:pt idx="1140">
                  <c:v>0.68701362308850511</c:v>
                </c:pt>
                <c:pt idx="1141">
                  <c:v>0.67649699784134798</c:v>
                </c:pt>
                <c:pt idx="1142">
                  <c:v>0.64932564804905013</c:v>
                </c:pt>
                <c:pt idx="1143">
                  <c:v>0.62664846626879733</c:v>
                </c:pt>
                <c:pt idx="1144">
                  <c:v>0.61307072759265002</c:v>
                </c:pt>
                <c:pt idx="1145">
                  <c:v>0.61733134398751999</c:v>
                </c:pt>
                <c:pt idx="1146">
                  <c:v>0.64813294755745798</c:v>
                </c:pt>
                <c:pt idx="1147">
                  <c:v>0.70972254974876192</c:v>
                </c:pt>
                <c:pt idx="1148">
                  <c:v>0.72723665354544909</c:v>
                </c:pt>
                <c:pt idx="1149">
                  <c:v>0.72470159812795898</c:v>
                </c:pt>
                <c:pt idx="1150">
                  <c:v>0.69378888747800516</c:v>
                </c:pt>
                <c:pt idx="1151">
                  <c:v>0.70283164329638814</c:v>
                </c:pt>
                <c:pt idx="1152">
                  <c:v>0.64226921472236798</c:v>
                </c:pt>
                <c:pt idx="1153">
                  <c:v>0.59404874199575486</c:v>
                </c:pt>
                <c:pt idx="1154">
                  <c:v>0.54471493097756096</c:v>
                </c:pt>
                <c:pt idx="1155">
                  <c:v>0.51710368784805993</c:v>
                </c:pt>
                <c:pt idx="1156">
                  <c:v>0.49417934950205905</c:v>
                </c:pt>
                <c:pt idx="1157">
                  <c:v>0.48138616286030411</c:v>
                </c:pt>
                <c:pt idx="1158">
                  <c:v>0.47774683911694804</c:v>
                </c:pt>
                <c:pt idx="1159">
                  <c:v>0.46924147876721001</c:v>
                </c:pt>
                <c:pt idx="1160">
                  <c:v>0.47047952908738006</c:v>
                </c:pt>
                <c:pt idx="1161">
                  <c:v>0.51043953053857516</c:v>
                </c:pt>
                <c:pt idx="1162">
                  <c:v>0.56185489868848326</c:v>
                </c:pt>
                <c:pt idx="1163">
                  <c:v>0.58719638289767273</c:v>
                </c:pt>
                <c:pt idx="1164">
                  <c:v>0.59087198650389106</c:v>
                </c:pt>
                <c:pt idx="1165">
                  <c:v>0.59825267110490288</c:v>
                </c:pt>
                <c:pt idx="1166">
                  <c:v>0.59488771382444194</c:v>
                </c:pt>
                <c:pt idx="1167">
                  <c:v>0.57369347143867822</c:v>
                </c:pt>
                <c:pt idx="1168">
                  <c:v>0.56222903477424901</c:v>
                </c:pt>
                <c:pt idx="1169">
                  <c:v>0.56293195711720201</c:v>
                </c:pt>
                <c:pt idx="1170">
                  <c:v>0.60649273495746192</c:v>
                </c:pt>
                <c:pt idx="1171">
                  <c:v>0.6602867016162679</c:v>
                </c:pt>
                <c:pt idx="1172">
                  <c:v>0.68802719175721483</c:v>
                </c:pt>
                <c:pt idx="1173">
                  <c:v>0.69786583706713612</c:v>
                </c:pt>
                <c:pt idx="1174">
                  <c:v>0.67239510584650009</c:v>
                </c:pt>
                <c:pt idx="1175">
                  <c:v>0.66571734358844115</c:v>
                </c:pt>
                <c:pt idx="1176">
                  <c:v>0.63188183648665819</c:v>
                </c:pt>
                <c:pt idx="1177">
                  <c:v>0.57827833910787807</c:v>
                </c:pt>
                <c:pt idx="1178">
                  <c:v>0.54368775736027708</c:v>
                </c:pt>
                <c:pt idx="1179">
                  <c:v>0.52377238014040284</c:v>
                </c:pt>
                <c:pt idx="1180">
                  <c:v>0.51399722459049113</c:v>
                </c:pt>
                <c:pt idx="1181">
                  <c:v>0.52313068006602892</c:v>
                </c:pt>
                <c:pt idx="1182">
                  <c:v>0.59062936492100093</c:v>
                </c:pt>
                <c:pt idx="1183">
                  <c:v>0.69098853556333495</c:v>
                </c:pt>
                <c:pt idx="1184">
                  <c:v>0.7784456799753301</c:v>
                </c:pt>
                <c:pt idx="1185">
                  <c:v>0.8113537830826999</c:v>
                </c:pt>
                <c:pt idx="1186">
                  <c:v>0.83921445026937813</c:v>
                </c:pt>
                <c:pt idx="1187">
                  <c:v>0.84239347325267111</c:v>
                </c:pt>
                <c:pt idx="1188">
                  <c:v>0.83191993034266298</c:v>
                </c:pt>
                <c:pt idx="1189">
                  <c:v>0.81225397717996584</c:v>
                </c:pt>
                <c:pt idx="1190">
                  <c:v>0.77263183195167506</c:v>
                </c:pt>
                <c:pt idx="1191">
                  <c:v>0.76762067589384519</c:v>
                </c:pt>
                <c:pt idx="1192">
                  <c:v>0.7674211366481033</c:v>
                </c:pt>
                <c:pt idx="1193">
                  <c:v>0.77858172946106197</c:v>
                </c:pt>
                <c:pt idx="1194">
                  <c:v>0.80803871061367416</c:v>
                </c:pt>
                <c:pt idx="1195">
                  <c:v>0.859191049757832</c:v>
                </c:pt>
                <c:pt idx="1196">
                  <c:v>0.85373546537994105</c:v>
                </c:pt>
                <c:pt idx="1197">
                  <c:v>0.8332872276742791</c:v>
                </c:pt>
                <c:pt idx="1198">
                  <c:v>0.77816904602100612</c:v>
                </c:pt>
                <c:pt idx="1199">
                  <c:v>0.75946450922415498</c:v>
                </c:pt>
                <c:pt idx="1200">
                  <c:v>0.69820369329003895</c:v>
                </c:pt>
                <c:pt idx="1201">
                  <c:v>0.64371814174542397</c:v>
                </c:pt>
                <c:pt idx="1202">
                  <c:v>0.60492363088867518</c:v>
                </c:pt>
                <c:pt idx="1203">
                  <c:v>0.58372258602862492</c:v>
                </c:pt>
                <c:pt idx="1204">
                  <c:v>0.57312886607288616</c:v>
                </c:pt>
                <c:pt idx="1205">
                  <c:v>0.57552787200464395</c:v>
                </c:pt>
                <c:pt idx="1206">
                  <c:v>0.6269251002231212</c:v>
                </c:pt>
                <c:pt idx="1207">
                  <c:v>0.70935294864585396</c:v>
                </c:pt>
                <c:pt idx="1208">
                  <c:v>0.78354753569031499</c:v>
                </c:pt>
                <c:pt idx="1209">
                  <c:v>0.81169163930560306</c:v>
                </c:pt>
                <c:pt idx="1210">
                  <c:v>0.83466812995446893</c:v>
                </c:pt>
                <c:pt idx="1211">
                  <c:v>0.83943666442940801</c:v>
                </c:pt>
                <c:pt idx="1212">
                  <c:v>0.82912638090227986</c:v>
                </c:pt>
                <c:pt idx="1213">
                  <c:v>0.80987084368821116</c:v>
                </c:pt>
                <c:pt idx="1214">
                  <c:v>0.77052533241424315</c:v>
                </c:pt>
                <c:pt idx="1215">
                  <c:v>0.76450060768770312</c:v>
                </c:pt>
                <c:pt idx="1216">
                  <c:v>0.76277051172746602</c:v>
                </c:pt>
                <c:pt idx="1217">
                  <c:v>0.77144366644294105</c:v>
                </c:pt>
                <c:pt idx="1218">
                  <c:v>0.80156729007564287</c:v>
                </c:pt>
                <c:pt idx="1219">
                  <c:v>0.85538846663159618</c:v>
                </c:pt>
                <c:pt idx="1220">
                  <c:v>0.86059916193516806</c:v>
                </c:pt>
                <c:pt idx="1221">
                  <c:v>0.84219620149835805</c:v>
                </c:pt>
                <c:pt idx="1222">
                  <c:v>0.78555880058773397</c:v>
                </c:pt>
                <c:pt idx="1223">
                  <c:v>0.766176283853647</c:v>
                </c:pt>
                <c:pt idx="1224">
                  <c:v>0.69304741778076095</c:v>
                </c:pt>
                <c:pt idx="1225">
                  <c:v>0.63996317593919505</c:v>
                </c:pt>
                <c:pt idx="1226">
                  <c:v>0.59843407041921393</c:v>
                </c:pt>
                <c:pt idx="1227">
                  <c:v>0.57901073883940701</c:v>
                </c:pt>
                <c:pt idx="1228">
                  <c:v>0.56795218314074791</c:v>
                </c:pt>
                <c:pt idx="1229">
                  <c:v>0.56989088831244195</c:v>
                </c:pt>
                <c:pt idx="1230">
                  <c:v>0.62215203076532399</c:v>
                </c:pt>
                <c:pt idx="1231">
                  <c:v>0.70669091370834614</c:v>
                </c:pt>
                <c:pt idx="1232">
                  <c:v>0.78385137954178508</c:v>
                </c:pt>
                <c:pt idx="1233">
                  <c:v>0.81549875741469713</c:v>
                </c:pt>
                <c:pt idx="1234">
                  <c:v>0.83423957407441007</c:v>
                </c:pt>
                <c:pt idx="1235">
                  <c:v>0.83659096268616095</c:v>
                </c:pt>
                <c:pt idx="1236">
                  <c:v>0.82699720645056018</c:v>
                </c:pt>
                <c:pt idx="1237">
                  <c:v>0.80464427594463717</c:v>
                </c:pt>
                <c:pt idx="1238">
                  <c:v>0.76572732055072812</c:v>
                </c:pt>
                <c:pt idx="1239">
                  <c:v>0.76008353438424003</c:v>
                </c:pt>
                <c:pt idx="1240">
                  <c:v>0.76087262140149114</c:v>
                </c:pt>
                <c:pt idx="1241">
                  <c:v>0.77085185118000221</c:v>
                </c:pt>
                <c:pt idx="1242">
                  <c:v>0.79953561775536497</c:v>
                </c:pt>
                <c:pt idx="1243">
                  <c:v>0.85379215266566311</c:v>
                </c:pt>
                <c:pt idx="1244">
                  <c:v>0.85358807843706297</c:v>
                </c:pt>
                <c:pt idx="1245">
                  <c:v>0.83008552977669692</c:v>
                </c:pt>
                <c:pt idx="1246">
                  <c:v>0.77597184682641906</c:v>
                </c:pt>
                <c:pt idx="1247">
                  <c:v>0.75772761078963113</c:v>
                </c:pt>
                <c:pt idx="1248">
                  <c:v>0.69913109728445211</c:v>
                </c:pt>
                <c:pt idx="1249">
                  <c:v>0.64223746984236385</c:v>
                </c:pt>
                <c:pt idx="1250">
                  <c:v>0.60120040996245006</c:v>
                </c:pt>
                <c:pt idx="1251">
                  <c:v>0.58033722132530285</c:v>
                </c:pt>
                <c:pt idx="1252">
                  <c:v>0.57016978975819499</c:v>
                </c:pt>
                <c:pt idx="1253">
                  <c:v>0.57503582636457617</c:v>
                </c:pt>
                <c:pt idx="1254">
                  <c:v>0.62598182378870615</c:v>
                </c:pt>
                <c:pt idx="1255">
                  <c:v>0.71603071090391301</c:v>
                </c:pt>
                <c:pt idx="1256">
                  <c:v>0.78970604241116005</c:v>
                </c:pt>
                <c:pt idx="1257">
                  <c:v>0.8240993524044482</c:v>
                </c:pt>
                <c:pt idx="1258">
                  <c:v>0.84128013496109</c:v>
                </c:pt>
                <c:pt idx="1259">
                  <c:v>0.84529586228164011</c:v>
                </c:pt>
                <c:pt idx="1260">
                  <c:v>0.83971783336659023</c:v>
                </c:pt>
                <c:pt idx="1261">
                  <c:v>0.82128086055834704</c:v>
                </c:pt>
                <c:pt idx="1262">
                  <c:v>0.78194668674152401</c:v>
                </c:pt>
                <c:pt idx="1263">
                  <c:v>0.77849329729533612</c:v>
                </c:pt>
                <c:pt idx="1264">
                  <c:v>0.78295345293594798</c:v>
                </c:pt>
                <c:pt idx="1265">
                  <c:v>0.79267192120013807</c:v>
                </c:pt>
                <c:pt idx="1266">
                  <c:v>0.82224000943276399</c:v>
                </c:pt>
                <c:pt idx="1267">
                  <c:v>0.86973488490213502</c:v>
                </c:pt>
                <c:pt idx="1268">
                  <c:v>0.86704790755890915</c:v>
                </c:pt>
                <c:pt idx="1269">
                  <c:v>0.84207148946976995</c:v>
                </c:pt>
                <c:pt idx="1270">
                  <c:v>0.78660411413644804</c:v>
                </c:pt>
                <c:pt idx="1271">
                  <c:v>0.76999927440274318</c:v>
                </c:pt>
                <c:pt idx="1272">
                  <c:v>0.69548497106680884</c:v>
                </c:pt>
                <c:pt idx="1273">
                  <c:v>0.63855959874471702</c:v>
                </c:pt>
                <c:pt idx="1274">
                  <c:v>0.59972880802510609</c:v>
                </c:pt>
                <c:pt idx="1275">
                  <c:v>0.57895405155368518</c:v>
                </c:pt>
                <c:pt idx="1276">
                  <c:v>0.56785468100930603</c:v>
                </c:pt>
                <c:pt idx="1277">
                  <c:v>0.56994984308959329</c:v>
                </c:pt>
                <c:pt idx="1278">
                  <c:v>0.62229941770820119</c:v>
                </c:pt>
                <c:pt idx="1279">
                  <c:v>0.71028035264026701</c:v>
                </c:pt>
                <c:pt idx="1280">
                  <c:v>0.78644992471928399</c:v>
                </c:pt>
                <c:pt idx="1281">
                  <c:v>0.81549648992326773</c:v>
                </c:pt>
                <c:pt idx="1282">
                  <c:v>0.835432274566002</c:v>
                </c:pt>
                <c:pt idx="1283">
                  <c:v>0.83783128049776001</c:v>
                </c:pt>
                <c:pt idx="1284">
                  <c:v>0.83050501569104107</c:v>
                </c:pt>
                <c:pt idx="1285">
                  <c:v>0.8075103851107438</c:v>
                </c:pt>
                <c:pt idx="1286">
                  <c:v>0.76569784316215306</c:v>
                </c:pt>
                <c:pt idx="1287">
                  <c:v>0.75564605365791715</c:v>
                </c:pt>
                <c:pt idx="1288">
                  <c:v>0.75180719066881918</c:v>
                </c:pt>
                <c:pt idx="1289">
                  <c:v>0.75788406769822414</c:v>
                </c:pt>
                <c:pt idx="1290">
                  <c:v>0.78806437861664891</c:v>
                </c:pt>
                <c:pt idx="1291">
                  <c:v>0.83991737261233101</c:v>
                </c:pt>
                <c:pt idx="1292">
                  <c:v>0.83811698441779892</c:v>
                </c:pt>
                <c:pt idx="1293">
                  <c:v>0.82016298728390791</c:v>
                </c:pt>
                <c:pt idx="1294">
                  <c:v>0.7758085874435392</c:v>
                </c:pt>
                <c:pt idx="1295">
                  <c:v>0.77389709216899227</c:v>
                </c:pt>
                <c:pt idx="1296">
                  <c:v>0.71844105429281513</c:v>
                </c:pt>
                <c:pt idx="1297">
                  <c:v>0.65897609157037418</c:v>
                </c:pt>
                <c:pt idx="1298">
                  <c:v>0.60915250240354113</c:v>
                </c:pt>
                <c:pt idx="1299">
                  <c:v>0.57556641935893493</c:v>
                </c:pt>
                <c:pt idx="1300">
                  <c:v>0.55374634933880007</c:v>
                </c:pt>
                <c:pt idx="1301">
                  <c:v>0.53871288116530891</c:v>
                </c:pt>
                <c:pt idx="1302">
                  <c:v>0.53758820541658303</c:v>
                </c:pt>
                <c:pt idx="1303">
                  <c:v>0.54866943602953222</c:v>
                </c:pt>
                <c:pt idx="1304">
                  <c:v>0.58327815770856384</c:v>
                </c:pt>
                <c:pt idx="1305">
                  <c:v>0.63925345112195497</c:v>
                </c:pt>
                <c:pt idx="1306">
                  <c:v>0.68993641954033402</c:v>
                </c:pt>
                <c:pt idx="1307">
                  <c:v>0.70111061730186608</c:v>
                </c:pt>
                <c:pt idx="1308">
                  <c:v>0.70019228327316907</c:v>
                </c:pt>
                <c:pt idx="1309">
                  <c:v>0.68819952110580995</c:v>
                </c:pt>
                <c:pt idx="1310">
                  <c:v>0.65922778311898012</c:v>
                </c:pt>
                <c:pt idx="1311">
                  <c:v>0.63494294991564892</c:v>
                </c:pt>
                <c:pt idx="1312">
                  <c:v>0.6217960346109892</c:v>
                </c:pt>
                <c:pt idx="1313">
                  <c:v>0.62356694541694579</c:v>
                </c:pt>
                <c:pt idx="1314">
                  <c:v>0.65628231175286089</c:v>
                </c:pt>
                <c:pt idx="1315">
                  <c:v>0.71860431367569422</c:v>
                </c:pt>
                <c:pt idx="1316">
                  <c:v>0.73618417472382003</c:v>
                </c:pt>
                <c:pt idx="1317">
                  <c:v>0.73167186678034313</c:v>
                </c:pt>
                <c:pt idx="1318">
                  <c:v>0.69919458704446102</c:v>
                </c:pt>
                <c:pt idx="1319">
                  <c:v>0.709783772017342</c:v>
                </c:pt>
                <c:pt idx="1320">
                  <c:v>0.65579253360422318</c:v>
                </c:pt>
                <c:pt idx="1321">
                  <c:v>0.59763818092767573</c:v>
                </c:pt>
                <c:pt idx="1322">
                  <c:v>0.549388230812488</c:v>
                </c:pt>
                <c:pt idx="1323">
                  <c:v>0.51835761060823204</c:v>
                </c:pt>
                <c:pt idx="1324">
                  <c:v>0.49730848767391711</c:v>
                </c:pt>
                <c:pt idx="1325">
                  <c:v>0.4842568070092701</c:v>
                </c:pt>
                <c:pt idx="1326">
                  <c:v>0.48114807626027206</c:v>
                </c:pt>
                <c:pt idx="1327">
                  <c:v>0.47014394035590501</c:v>
                </c:pt>
                <c:pt idx="1328">
                  <c:v>0.47253841130480512</c:v>
                </c:pt>
                <c:pt idx="1329">
                  <c:v>0.51345756163041689</c:v>
                </c:pt>
                <c:pt idx="1330">
                  <c:v>0.56177780397990107</c:v>
                </c:pt>
                <c:pt idx="1331">
                  <c:v>0.58579734068605194</c:v>
                </c:pt>
                <c:pt idx="1332">
                  <c:v>0.59218486404121373</c:v>
                </c:pt>
                <c:pt idx="1333">
                  <c:v>0.60058591978522291</c:v>
                </c:pt>
                <c:pt idx="1334">
                  <c:v>0.59561104359025496</c:v>
                </c:pt>
                <c:pt idx="1335">
                  <c:v>0.57243047871278996</c:v>
                </c:pt>
                <c:pt idx="1336">
                  <c:v>0.55946269523101189</c:v>
                </c:pt>
                <c:pt idx="1337">
                  <c:v>0.55777568160792401</c:v>
                </c:pt>
                <c:pt idx="1338">
                  <c:v>0.59105111832677304</c:v>
                </c:pt>
                <c:pt idx="1339">
                  <c:v>0.66332740762239906</c:v>
                </c:pt>
                <c:pt idx="1340">
                  <c:v>0.69740326881564385</c:v>
                </c:pt>
                <c:pt idx="1341">
                  <c:v>0.71189934152048906</c:v>
                </c:pt>
                <c:pt idx="1342">
                  <c:v>0.68607034665409006</c:v>
                </c:pt>
                <c:pt idx="1343">
                  <c:v>0.68315208518511794</c:v>
                </c:pt>
                <c:pt idx="1344">
                  <c:v>0.62909508952056115</c:v>
                </c:pt>
                <c:pt idx="1345">
                  <c:v>0.57632376149618103</c:v>
                </c:pt>
                <c:pt idx="1346">
                  <c:v>0.54146561575997199</c:v>
                </c:pt>
                <c:pt idx="1347">
                  <c:v>0.5217543127686981</c:v>
                </c:pt>
                <c:pt idx="1348">
                  <c:v>0.51392693235619613</c:v>
                </c:pt>
                <c:pt idx="1349">
                  <c:v>0.52433471801476594</c:v>
                </c:pt>
                <c:pt idx="1350">
                  <c:v>0.5921871315326428</c:v>
                </c:pt>
                <c:pt idx="1351">
                  <c:v>0.68696827325992704</c:v>
                </c:pt>
                <c:pt idx="1352">
                  <c:v>0.76610372412792294</c:v>
                </c:pt>
                <c:pt idx="1353">
                  <c:v>0.79873972826382711</c:v>
                </c:pt>
                <c:pt idx="1354">
                  <c:v>0.82532153028461508</c:v>
                </c:pt>
                <c:pt idx="1355">
                  <c:v>0.82897672646797405</c:v>
                </c:pt>
                <c:pt idx="1356">
                  <c:v>0.82159150688410409</c:v>
                </c:pt>
                <c:pt idx="1357">
                  <c:v>0.80204119578428001</c:v>
                </c:pt>
                <c:pt idx="1358">
                  <c:v>0.75981143541277418</c:v>
                </c:pt>
                <c:pt idx="1359">
                  <c:v>0.75494993378925013</c:v>
                </c:pt>
                <c:pt idx="1360">
                  <c:v>0.75619705407513615</c:v>
                </c:pt>
                <c:pt idx="1361">
                  <c:v>0.76244399296170695</c:v>
                </c:pt>
                <c:pt idx="1362">
                  <c:v>0.78721860431367607</c:v>
                </c:pt>
                <c:pt idx="1363">
                  <c:v>0.84227556369836909</c:v>
                </c:pt>
                <c:pt idx="1364">
                  <c:v>0.84484236399586399</c:v>
                </c:pt>
                <c:pt idx="1365">
                  <c:v>0.8234327099243558</c:v>
                </c:pt>
                <c:pt idx="1366">
                  <c:v>0.76828958586536489</c:v>
                </c:pt>
                <c:pt idx="1367">
                  <c:v>0.75068931739438027</c:v>
                </c:pt>
                <c:pt idx="1368">
                  <c:v>0.68480962141963109</c:v>
                </c:pt>
                <c:pt idx="1369">
                  <c:v>0.63034674478930497</c:v>
                </c:pt>
                <c:pt idx="1370">
                  <c:v>0.59238667077838392</c:v>
                </c:pt>
                <c:pt idx="1371">
                  <c:v>0.57173889382698095</c:v>
                </c:pt>
                <c:pt idx="1372">
                  <c:v>0.5616304170370241</c:v>
                </c:pt>
                <c:pt idx="1373">
                  <c:v>0.56313376385437297</c:v>
                </c:pt>
                <c:pt idx="1374">
                  <c:v>0.61481896348431808</c:v>
                </c:pt>
                <c:pt idx="1375">
                  <c:v>0.69980227474740098</c:v>
                </c:pt>
                <c:pt idx="1376">
                  <c:v>0.77209443648303033</c:v>
                </c:pt>
                <c:pt idx="1377">
                  <c:v>0.80044714930977601</c:v>
                </c:pt>
                <c:pt idx="1378">
                  <c:v>0.82000426288388606</c:v>
                </c:pt>
                <c:pt idx="1379">
                  <c:v>0.82316968091860598</c:v>
                </c:pt>
                <c:pt idx="1380">
                  <c:v>0.81517450614036702</c:v>
                </c:pt>
                <c:pt idx="1381">
                  <c:v>0.79579879188056601</c:v>
                </c:pt>
                <c:pt idx="1382">
                  <c:v>0.75421299907486306</c:v>
                </c:pt>
                <c:pt idx="1383">
                  <c:v>0.74947167449707008</c:v>
                </c:pt>
                <c:pt idx="1384">
                  <c:v>0.75000000000000011</c:v>
                </c:pt>
                <c:pt idx="1385">
                  <c:v>0.75734213724672095</c:v>
                </c:pt>
                <c:pt idx="1386">
                  <c:v>0.78030502294701298</c:v>
                </c:pt>
                <c:pt idx="1387">
                  <c:v>0.83157073666261505</c:v>
                </c:pt>
                <c:pt idx="1388">
                  <c:v>0.83652067045186607</c:v>
                </c:pt>
                <c:pt idx="1389">
                  <c:v>0.81435367424311111</c:v>
                </c:pt>
                <c:pt idx="1390">
                  <c:v>0.76327616231610595</c:v>
                </c:pt>
                <c:pt idx="1391">
                  <c:v>0.75031744880004292</c:v>
                </c:pt>
                <c:pt idx="1392">
                  <c:v>0.68182333520779304</c:v>
                </c:pt>
                <c:pt idx="1393">
                  <c:v>0.630496399223611</c:v>
                </c:pt>
                <c:pt idx="1394">
                  <c:v>0.589280207520816</c:v>
                </c:pt>
                <c:pt idx="1395">
                  <c:v>0.56784787853501906</c:v>
                </c:pt>
                <c:pt idx="1396">
                  <c:v>0.55576441671050514</c:v>
                </c:pt>
                <c:pt idx="1397">
                  <c:v>0.55806592051082005</c:v>
                </c:pt>
                <c:pt idx="1398">
                  <c:v>0.60405971665427127</c:v>
                </c:pt>
                <c:pt idx="1399">
                  <c:v>0.67390298764670709</c:v>
                </c:pt>
                <c:pt idx="1400">
                  <c:v>0.72536370562519303</c:v>
                </c:pt>
                <c:pt idx="1401">
                  <c:v>0.7592490975384113</c:v>
                </c:pt>
                <c:pt idx="1402">
                  <c:v>0.78062020425562795</c:v>
                </c:pt>
                <c:pt idx="1403">
                  <c:v>0.78828205779382099</c:v>
                </c:pt>
                <c:pt idx="1404">
                  <c:v>0.78230268289585891</c:v>
                </c:pt>
                <c:pt idx="1405">
                  <c:v>0.7655504562192752</c:v>
                </c:pt>
                <c:pt idx="1406">
                  <c:v>0.73061521577448418</c:v>
                </c:pt>
                <c:pt idx="1407">
                  <c:v>0.72188083879042908</c:v>
                </c:pt>
                <c:pt idx="1408">
                  <c:v>0.71841837937852604</c:v>
                </c:pt>
                <c:pt idx="1409">
                  <c:v>0.72259509859052706</c:v>
                </c:pt>
                <c:pt idx="1410">
                  <c:v>0.74492988916501912</c:v>
                </c:pt>
                <c:pt idx="1411">
                  <c:v>0.79962178242966209</c:v>
                </c:pt>
                <c:pt idx="1412">
                  <c:v>0.81306573911150604</c:v>
                </c:pt>
                <c:pt idx="1413">
                  <c:v>0.79564686995483103</c:v>
                </c:pt>
                <c:pt idx="1414">
                  <c:v>0.74562827652511532</c:v>
                </c:pt>
                <c:pt idx="1415">
                  <c:v>0.73098708436882109</c:v>
                </c:pt>
                <c:pt idx="1416">
                  <c:v>0.67814999909300322</c:v>
                </c:pt>
                <c:pt idx="1417">
                  <c:v>0.6227098336568293</c:v>
                </c:pt>
                <c:pt idx="1418">
                  <c:v>0.58548896185172372</c:v>
                </c:pt>
                <c:pt idx="1419">
                  <c:v>0.56702931412919322</c:v>
                </c:pt>
                <c:pt idx="1420">
                  <c:v>0.55590046619623801</c:v>
                </c:pt>
                <c:pt idx="1421">
                  <c:v>0.56034701688827615</c:v>
                </c:pt>
                <c:pt idx="1422">
                  <c:v>0.61280543109547025</c:v>
                </c:pt>
                <c:pt idx="1423">
                  <c:v>0.69460971937526095</c:v>
                </c:pt>
                <c:pt idx="1424">
                  <c:v>0.76284760643604821</c:v>
                </c:pt>
                <c:pt idx="1425">
                  <c:v>0.79477161826328324</c:v>
                </c:pt>
                <c:pt idx="1426">
                  <c:v>0.81376639396303097</c:v>
                </c:pt>
                <c:pt idx="1427">
                  <c:v>0.81401128303734993</c:v>
                </c:pt>
                <c:pt idx="1428">
                  <c:v>0.80352186768734002</c:v>
                </c:pt>
                <c:pt idx="1429">
                  <c:v>0.78257704935875294</c:v>
                </c:pt>
                <c:pt idx="1430">
                  <c:v>0.73802991274693008</c:v>
                </c:pt>
                <c:pt idx="1431">
                  <c:v>0.73520008344368415</c:v>
                </c:pt>
                <c:pt idx="1432">
                  <c:v>0.73620004716382215</c:v>
                </c:pt>
                <c:pt idx="1433">
                  <c:v>0.73790520071834109</c:v>
                </c:pt>
                <c:pt idx="1434">
                  <c:v>0.74869619242839225</c:v>
                </c:pt>
                <c:pt idx="1435">
                  <c:v>0.81404076042592499</c:v>
                </c:pt>
                <c:pt idx="1436">
                  <c:v>0.83034855878244784</c:v>
                </c:pt>
                <c:pt idx="1437">
                  <c:v>0.80943321784243694</c:v>
                </c:pt>
                <c:pt idx="1438">
                  <c:v>0.75643514067516804</c:v>
                </c:pt>
                <c:pt idx="1439">
                  <c:v>0.73978495111288511</c:v>
                </c:pt>
                <c:pt idx="1440">
                  <c:v>0.66958114898325694</c:v>
                </c:pt>
                <c:pt idx="1441">
                  <c:v>0.61640620748453612</c:v>
                </c:pt>
                <c:pt idx="1442">
                  <c:v>0.58028053403958102</c:v>
                </c:pt>
                <c:pt idx="1443">
                  <c:v>0.56100005441979406</c:v>
                </c:pt>
                <c:pt idx="1444">
                  <c:v>0.55167839715565903</c:v>
                </c:pt>
                <c:pt idx="1445">
                  <c:v>0.55453770384747891</c:v>
                </c:pt>
                <c:pt idx="1446">
                  <c:v>0.60535672175159194</c:v>
                </c:pt>
                <c:pt idx="1447">
                  <c:v>0.68528579461969608</c:v>
                </c:pt>
                <c:pt idx="1448">
                  <c:v>0.75269151232608333</c:v>
                </c:pt>
                <c:pt idx="1449">
                  <c:v>0.77732100422660411</c:v>
                </c:pt>
                <c:pt idx="1450">
                  <c:v>0.7943952146860882</c:v>
                </c:pt>
                <c:pt idx="1451">
                  <c:v>0.79510493950332894</c:v>
                </c:pt>
                <c:pt idx="1452">
                  <c:v>0.78566990766774902</c:v>
                </c:pt>
                <c:pt idx="1453">
                  <c:v>0.76499492081919906</c:v>
                </c:pt>
                <c:pt idx="1454">
                  <c:v>0.72871505795708114</c:v>
                </c:pt>
                <c:pt idx="1455">
                  <c:v>0.72349529268779322</c:v>
                </c:pt>
                <c:pt idx="1456">
                  <c:v>0.72304632938487512</c:v>
                </c:pt>
                <c:pt idx="1457">
                  <c:v>0.72437961434505815</c:v>
                </c:pt>
                <c:pt idx="1458">
                  <c:v>0.73615469733524408</c:v>
                </c:pt>
                <c:pt idx="1459">
                  <c:v>0.79040896475411293</c:v>
                </c:pt>
                <c:pt idx="1460">
                  <c:v>0.8004199394126289</c:v>
                </c:pt>
                <c:pt idx="1461">
                  <c:v>0.78341148620458212</c:v>
                </c:pt>
                <c:pt idx="1462">
                  <c:v>0.73963076169572095</c:v>
                </c:pt>
                <c:pt idx="1463">
                  <c:v>0.73578282874090684</c:v>
                </c:pt>
                <c:pt idx="1464">
                  <c:v>0.68810882144865504</c:v>
                </c:pt>
                <c:pt idx="1465">
                  <c:v>0.63354844268688726</c:v>
                </c:pt>
                <c:pt idx="1466">
                  <c:v>0.58493796143450594</c:v>
                </c:pt>
                <c:pt idx="1467">
                  <c:v>0.55633809204201201</c:v>
                </c:pt>
                <c:pt idx="1468">
                  <c:v>0.53601910134779696</c:v>
                </c:pt>
                <c:pt idx="1469">
                  <c:v>0.52209216899160082</c:v>
                </c:pt>
                <c:pt idx="1470">
                  <c:v>0.52039608540279692</c:v>
                </c:pt>
                <c:pt idx="1471">
                  <c:v>0.52491973080341703</c:v>
                </c:pt>
                <c:pt idx="1472">
                  <c:v>0.55686868503637099</c:v>
                </c:pt>
                <c:pt idx="1473">
                  <c:v>0.61761931539898818</c:v>
                </c:pt>
                <c:pt idx="1474">
                  <c:v>0.66502349121120308</c:v>
                </c:pt>
                <c:pt idx="1475">
                  <c:v>0.67733143468717727</c:v>
                </c:pt>
                <c:pt idx="1476">
                  <c:v>0.67201870226930516</c:v>
                </c:pt>
                <c:pt idx="1477">
                  <c:v>0.66287617682805111</c:v>
                </c:pt>
                <c:pt idx="1478">
                  <c:v>0.63419014276125996</c:v>
                </c:pt>
                <c:pt idx="1479">
                  <c:v>0.60622290347742502</c:v>
                </c:pt>
                <c:pt idx="1480">
                  <c:v>0.59323698006421477</c:v>
                </c:pt>
                <c:pt idx="1481">
                  <c:v>0.59216218912692464</c:v>
                </c:pt>
                <c:pt idx="1482">
                  <c:v>0.61352876086128394</c:v>
                </c:pt>
                <c:pt idx="1483">
                  <c:v>0.67472835452682023</c:v>
                </c:pt>
                <c:pt idx="1484">
                  <c:v>0.70786547426850721</c:v>
                </c:pt>
                <c:pt idx="1485">
                  <c:v>0.70611497088540998</c:v>
                </c:pt>
                <c:pt idx="1486">
                  <c:v>0.67602309213271206</c:v>
                </c:pt>
                <c:pt idx="1487">
                  <c:v>0.68230857837357406</c:v>
                </c:pt>
                <c:pt idx="1488">
                  <c:v>0.63177979937235795</c:v>
                </c:pt>
                <c:pt idx="1489">
                  <c:v>0.57543490485605986</c:v>
                </c:pt>
                <c:pt idx="1490">
                  <c:v>0.53062020425562795</c:v>
                </c:pt>
                <c:pt idx="1491">
                  <c:v>0.50223801404030699</c:v>
                </c:pt>
                <c:pt idx="1492">
                  <c:v>0.48123650842599797</c:v>
                </c:pt>
                <c:pt idx="1493">
                  <c:v>0.469536252652965</c:v>
                </c:pt>
                <c:pt idx="1494">
                  <c:v>0.46798982349846707</c:v>
                </c:pt>
                <c:pt idx="1495">
                  <c:v>0.45546193335389207</c:v>
                </c:pt>
                <c:pt idx="1496">
                  <c:v>0.45576804469679094</c:v>
                </c:pt>
                <c:pt idx="1497">
                  <c:v>0.49722912547390602</c:v>
                </c:pt>
                <c:pt idx="1498">
                  <c:v>0.54269232862299799</c:v>
                </c:pt>
                <c:pt idx="1499">
                  <c:v>0.56632865927766796</c:v>
                </c:pt>
                <c:pt idx="1500">
                  <c:v>0.57456872313022689</c:v>
                </c:pt>
                <c:pt idx="1501">
                  <c:v>0.58330083262285304</c:v>
                </c:pt>
                <c:pt idx="1502">
                  <c:v>0.5792012081194331</c:v>
                </c:pt>
                <c:pt idx="1503">
                  <c:v>0.55315680156728997</c:v>
                </c:pt>
                <c:pt idx="1504">
                  <c:v>0.539384058628258</c:v>
                </c:pt>
                <c:pt idx="1505">
                  <c:v>0.53402370889037998</c:v>
                </c:pt>
                <c:pt idx="1506">
                  <c:v>0.55870988807662303</c:v>
                </c:pt>
                <c:pt idx="1507">
                  <c:v>0.63255754893246485</c:v>
                </c:pt>
                <c:pt idx="1508">
                  <c:v>0.67127950006349024</c:v>
                </c:pt>
                <c:pt idx="1509">
                  <c:v>0.68351261632230997</c:v>
                </c:pt>
                <c:pt idx="1510">
                  <c:v>0.66023001433054618</c:v>
                </c:pt>
                <c:pt idx="1511">
                  <c:v>0.65566782157563408</c:v>
                </c:pt>
                <c:pt idx="1512">
                  <c:v>0.61275101130117726</c:v>
                </c:pt>
                <c:pt idx="1513">
                  <c:v>0.56270520797431411</c:v>
                </c:pt>
                <c:pt idx="1514">
                  <c:v>0.52780851488381408</c:v>
                </c:pt>
                <c:pt idx="1515">
                  <c:v>0.51065040724146105</c:v>
                </c:pt>
                <c:pt idx="1516">
                  <c:v>0.50458486766920008</c:v>
                </c:pt>
                <c:pt idx="1517">
                  <c:v>0.51429880095053204</c:v>
                </c:pt>
                <c:pt idx="1518">
                  <c:v>0.57860032289077912</c:v>
                </c:pt>
                <c:pt idx="1519">
                  <c:v>0.66169708128503313</c:v>
                </c:pt>
                <c:pt idx="1520">
                  <c:v>0.73660139314673412</c:v>
                </c:pt>
                <c:pt idx="1521">
                  <c:v>0.76570691312786809</c:v>
                </c:pt>
                <c:pt idx="1522">
                  <c:v>0.78671295372503491</c:v>
                </c:pt>
                <c:pt idx="1523">
                  <c:v>0.79075362345130307</c:v>
                </c:pt>
                <c:pt idx="1524">
                  <c:v>0.78340468373029493</c:v>
                </c:pt>
                <c:pt idx="1525">
                  <c:v>0.76745514901953704</c:v>
                </c:pt>
                <c:pt idx="1526">
                  <c:v>0.72845429644275905</c:v>
                </c:pt>
                <c:pt idx="1527">
                  <c:v>0.72374244925354214</c:v>
                </c:pt>
                <c:pt idx="1528">
                  <c:v>0.72270393817911416</c:v>
                </c:pt>
                <c:pt idx="1529">
                  <c:v>0.72718903622544306</c:v>
                </c:pt>
                <c:pt idx="1530">
                  <c:v>0.73707303136394109</c:v>
                </c:pt>
                <c:pt idx="1531">
                  <c:v>0.79471719846899003</c:v>
                </c:pt>
                <c:pt idx="1532">
                  <c:v>0.81270294048288505</c:v>
                </c:pt>
                <c:pt idx="1533">
                  <c:v>0.79541558582908489</c:v>
                </c:pt>
                <c:pt idx="1534">
                  <c:v>0.74390725053059326</c:v>
                </c:pt>
                <c:pt idx="1535">
                  <c:v>0.72657681353964509</c:v>
                </c:pt>
                <c:pt idx="1536">
                  <c:v>0.66720028298292999</c:v>
                </c:pt>
                <c:pt idx="1537">
                  <c:v>0.61129981678669221</c:v>
                </c:pt>
                <c:pt idx="1538">
                  <c:v>0.57601538266185404</c:v>
                </c:pt>
                <c:pt idx="1539">
                  <c:v>0.55690269740780407</c:v>
                </c:pt>
                <c:pt idx="1540">
                  <c:v>0.55001859342971704</c:v>
                </c:pt>
                <c:pt idx="1541">
                  <c:v>0.55350826273876697</c:v>
                </c:pt>
                <c:pt idx="1542">
                  <c:v>0.60460164710577424</c:v>
                </c:pt>
                <c:pt idx="1543">
                  <c:v>0.68393663721951115</c:v>
                </c:pt>
                <c:pt idx="1544">
                  <c:v>0.75002947738857528</c:v>
                </c:pt>
                <c:pt idx="1545">
                  <c:v>0.77263183195167506</c:v>
                </c:pt>
                <c:pt idx="1546">
                  <c:v>0.7929032053258841</c:v>
                </c:pt>
                <c:pt idx="1547">
                  <c:v>0.79567861483483615</c:v>
                </c:pt>
                <c:pt idx="1548">
                  <c:v>0.78713243963937807</c:v>
                </c:pt>
                <c:pt idx="1549">
                  <c:v>0.77377464763183224</c:v>
                </c:pt>
                <c:pt idx="1550">
                  <c:v>0.73677825747818737</c:v>
                </c:pt>
                <c:pt idx="1551">
                  <c:v>0.73044968890017614</c:v>
                </c:pt>
                <c:pt idx="1552">
                  <c:v>0.72993950332867719</c:v>
                </c:pt>
                <c:pt idx="1553">
                  <c:v>0.73507310392366698</c:v>
                </c:pt>
                <c:pt idx="1554">
                  <c:v>0.74842409345692695</c:v>
                </c:pt>
                <c:pt idx="1555">
                  <c:v>0.80385972391024396</c:v>
                </c:pt>
                <c:pt idx="1556">
                  <c:v>0.81434913926025398</c:v>
                </c:pt>
                <c:pt idx="1557">
                  <c:v>0.79456300905182586</c:v>
                </c:pt>
                <c:pt idx="1558">
                  <c:v>0.74323380557621499</c:v>
                </c:pt>
                <c:pt idx="1559">
                  <c:v>0.72490793984798696</c:v>
                </c:pt>
                <c:pt idx="1560">
                  <c:v>0.66398724762820416</c:v>
                </c:pt>
                <c:pt idx="1561">
                  <c:v>0.61283944346690411</c:v>
                </c:pt>
                <c:pt idx="1562">
                  <c:v>0.57160511183267704</c:v>
                </c:pt>
                <c:pt idx="1563">
                  <c:v>0.56029486458541211</c:v>
                </c:pt>
                <c:pt idx="1564">
                  <c:v>0.54882362544669605</c:v>
                </c:pt>
                <c:pt idx="1565">
                  <c:v>0.55721334373356091</c:v>
                </c:pt>
                <c:pt idx="1566">
                  <c:v>0.60451321494004684</c:v>
                </c:pt>
                <c:pt idx="1567">
                  <c:v>0.67558546628693705</c:v>
                </c:pt>
                <c:pt idx="1568">
                  <c:v>0.74405917245632813</c:v>
                </c:pt>
                <c:pt idx="1569">
                  <c:v>0.76833493569394307</c:v>
                </c:pt>
                <c:pt idx="1570">
                  <c:v>0.78434115769042412</c:v>
                </c:pt>
                <c:pt idx="1571">
                  <c:v>0.78993505904547712</c:v>
                </c:pt>
                <c:pt idx="1572">
                  <c:v>0.78919585683966109</c:v>
                </c:pt>
                <c:pt idx="1573">
                  <c:v>0.770148928837049</c:v>
                </c:pt>
                <c:pt idx="1574">
                  <c:v>0.73598690296950708</c:v>
                </c:pt>
                <c:pt idx="1575">
                  <c:v>0.73178750884321597</c:v>
                </c:pt>
                <c:pt idx="1576">
                  <c:v>0.73109592395740708</c:v>
                </c:pt>
                <c:pt idx="1577">
                  <c:v>0.73190088341466109</c:v>
                </c:pt>
                <c:pt idx="1578">
                  <c:v>0.73618417472382003</c:v>
                </c:pt>
                <c:pt idx="1579">
                  <c:v>0.79697561993215704</c:v>
                </c:pt>
                <c:pt idx="1580">
                  <c:v>0.81338318791154973</c:v>
                </c:pt>
                <c:pt idx="1581">
                  <c:v>0.79354944038311515</c:v>
                </c:pt>
                <c:pt idx="1582">
                  <c:v>0.73988018575289793</c:v>
                </c:pt>
                <c:pt idx="1583">
                  <c:v>0.71730504108694493</c:v>
                </c:pt>
                <c:pt idx="1584">
                  <c:v>0.66538628983982384</c:v>
                </c:pt>
                <c:pt idx="1585">
                  <c:v>0.61556723565584903</c:v>
                </c:pt>
                <c:pt idx="1586">
                  <c:v>0.57883840949081211</c:v>
                </c:pt>
                <c:pt idx="1587">
                  <c:v>0.55823144738512909</c:v>
                </c:pt>
                <c:pt idx="1588">
                  <c:v>0.55235637709289498</c:v>
                </c:pt>
                <c:pt idx="1589">
                  <c:v>0.55716119143069598</c:v>
                </c:pt>
                <c:pt idx="1590">
                  <c:v>0.60569231048306615</c:v>
                </c:pt>
                <c:pt idx="1591">
                  <c:v>0.68300923322509821</c:v>
                </c:pt>
                <c:pt idx="1592">
                  <c:v>0.75039907849148324</c:v>
                </c:pt>
                <c:pt idx="1593">
                  <c:v>0.77291753587171397</c:v>
                </c:pt>
                <c:pt idx="1594">
                  <c:v>0.79530901373192797</c:v>
                </c:pt>
                <c:pt idx="1595">
                  <c:v>0.80321802383587004</c:v>
                </c:pt>
                <c:pt idx="1596">
                  <c:v>0.80427694233315805</c:v>
                </c:pt>
                <c:pt idx="1597">
                  <c:v>0.79559698514339594</c:v>
                </c:pt>
                <c:pt idx="1598">
                  <c:v>0.75282075933753012</c:v>
                </c:pt>
                <c:pt idx="1599">
                  <c:v>0.75087525169154923</c:v>
                </c:pt>
                <c:pt idx="1600">
                  <c:v>0.75197045005169916</c:v>
                </c:pt>
                <c:pt idx="1601">
                  <c:v>0.75882961162406826</c:v>
                </c:pt>
                <c:pt idx="1602">
                  <c:v>0.76795853211674914</c:v>
                </c:pt>
                <c:pt idx="1603">
                  <c:v>0.81640348649482108</c:v>
                </c:pt>
                <c:pt idx="1604">
                  <c:v>0.831854173091226</c:v>
                </c:pt>
                <c:pt idx="1605">
                  <c:v>0.80748544270502598</c:v>
                </c:pt>
                <c:pt idx="1606">
                  <c:v>0.74901137373700699</c:v>
                </c:pt>
                <c:pt idx="1607">
                  <c:v>0.72718903622544306</c:v>
                </c:pt>
                <c:pt idx="1608">
                  <c:v>0.66646334826854303</c:v>
                </c:pt>
                <c:pt idx="1609">
                  <c:v>0.61557177063870716</c:v>
                </c:pt>
                <c:pt idx="1610">
                  <c:v>0.58055943548533384</c:v>
                </c:pt>
                <c:pt idx="1611">
                  <c:v>0.56293422460863107</c:v>
                </c:pt>
                <c:pt idx="1612">
                  <c:v>0.55235410960146591</c:v>
                </c:pt>
                <c:pt idx="1613">
                  <c:v>0.55595715348195984</c:v>
                </c:pt>
                <c:pt idx="1614">
                  <c:v>0.60278085148838123</c:v>
                </c:pt>
                <c:pt idx="1615">
                  <c:v>0.67185090790356816</c:v>
                </c:pt>
                <c:pt idx="1616">
                  <c:v>0.74473261741070607</c:v>
                </c:pt>
                <c:pt idx="1617">
                  <c:v>0.77670197906651917</c:v>
                </c:pt>
                <c:pt idx="1618">
                  <c:v>0.79837012716091893</c:v>
                </c:pt>
                <c:pt idx="1619">
                  <c:v>0.80318174397300801</c:v>
                </c:pt>
                <c:pt idx="1620">
                  <c:v>0.80030883233261407</c:v>
                </c:pt>
                <c:pt idx="1621">
                  <c:v>0.78828886026810807</c:v>
                </c:pt>
                <c:pt idx="1622">
                  <c:v>0.74409998730204807</c:v>
                </c:pt>
                <c:pt idx="1623">
                  <c:v>0.73471937526076203</c:v>
                </c:pt>
                <c:pt idx="1624">
                  <c:v>0.73242920891759011</c:v>
                </c:pt>
                <c:pt idx="1625">
                  <c:v>0.73414569992925405</c:v>
                </c:pt>
                <c:pt idx="1626">
                  <c:v>0.74314537341048825</c:v>
                </c:pt>
                <c:pt idx="1627">
                  <c:v>0.79823407767518606</c:v>
                </c:pt>
                <c:pt idx="1628">
                  <c:v>0.809900321076786</c:v>
                </c:pt>
                <c:pt idx="1629">
                  <c:v>0.78841810727955397</c:v>
                </c:pt>
                <c:pt idx="1630">
                  <c:v>0.74364195403341427</c:v>
                </c:pt>
                <c:pt idx="1631">
                  <c:v>0.7385264933698551</c:v>
                </c:pt>
                <c:pt idx="1632">
                  <c:v>0.682181598853556</c:v>
                </c:pt>
                <c:pt idx="1633">
                  <c:v>0.62936038601774091</c:v>
                </c:pt>
                <c:pt idx="1634">
                  <c:v>0.58377020334863094</c:v>
                </c:pt>
                <c:pt idx="1635">
                  <c:v>0.55518393890471096</c:v>
                </c:pt>
                <c:pt idx="1636">
                  <c:v>0.53550664828486894</c:v>
                </c:pt>
                <c:pt idx="1637">
                  <c:v>0.52356830591180381</c:v>
                </c:pt>
                <c:pt idx="1638">
                  <c:v>0.52305585284887623</c:v>
                </c:pt>
                <c:pt idx="1639">
                  <c:v>0.52738222649518407</c:v>
                </c:pt>
                <c:pt idx="1640">
                  <c:v>0.56189344604277414</c:v>
                </c:pt>
                <c:pt idx="1641">
                  <c:v>0.62098654017087795</c:v>
                </c:pt>
                <c:pt idx="1642">
                  <c:v>0.66871723474885214</c:v>
                </c:pt>
                <c:pt idx="1643">
                  <c:v>0.68144466413916904</c:v>
                </c:pt>
                <c:pt idx="1644">
                  <c:v>0.67727701489288428</c:v>
                </c:pt>
                <c:pt idx="1645">
                  <c:v>0.66874897962885727</c:v>
                </c:pt>
                <c:pt idx="1646">
                  <c:v>0.63956409744771103</c:v>
                </c:pt>
                <c:pt idx="1647">
                  <c:v>0.61519083207865521</c:v>
                </c:pt>
                <c:pt idx="1648">
                  <c:v>0.60128657463674784</c:v>
                </c:pt>
                <c:pt idx="1649">
                  <c:v>0.59803952691058804</c:v>
                </c:pt>
                <c:pt idx="1650">
                  <c:v>0.61026357320369307</c:v>
                </c:pt>
                <c:pt idx="1651">
                  <c:v>0.67258557512652595</c:v>
                </c:pt>
                <c:pt idx="1652">
                  <c:v>0.70910805957153511</c:v>
                </c:pt>
                <c:pt idx="1653">
                  <c:v>0.7087792733143472</c:v>
                </c:pt>
                <c:pt idx="1654">
                  <c:v>0.67710468554428915</c:v>
                </c:pt>
                <c:pt idx="1655">
                  <c:v>0.67624303880131309</c:v>
                </c:pt>
                <c:pt idx="1656">
                  <c:v>0.641938160973751</c:v>
                </c:pt>
                <c:pt idx="1657">
                  <c:v>0.583826890634353</c:v>
                </c:pt>
                <c:pt idx="1658">
                  <c:v>0.53971511237687519</c:v>
                </c:pt>
                <c:pt idx="1659">
                  <c:v>0.51087715638434905</c:v>
                </c:pt>
                <c:pt idx="1660">
                  <c:v>0.49134271772452703</c:v>
                </c:pt>
                <c:pt idx="1661">
                  <c:v>0.4830028842490981</c:v>
                </c:pt>
                <c:pt idx="1662">
                  <c:v>0.47755636983692207</c:v>
                </c:pt>
                <c:pt idx="1663">
                  <c:v>0.46493551254376292</c:v>
                </c:pt>
                <c:pt idx="1664">
                  <c:v>0.46802610336132905</c:v>
                </c:pt>
                <c:pt idx="1665">
                  <c:v>0.51496090844776587</c:v>
                </c:pt>
                <c:pt idx="1666">
                  <c:v>0.55654216627061093</c:v>
                </c:pt>
                <c:pt idx="1667">
                  <c:v>0.5780992072849962</c:v>
                </c:pt>
                <c:pt idx="1668">
                  <c:v>0.58337565984000583</c:v>
                </c:pt>
                <c:pt idx="1669">
                  <c:v>0.58614426687467103</c:v>
                </c:pt>
                <c:pt idx="1670">
                  <c:v>0.57745070473633586</c:v>
                </c:pt>
                <c:pt idx="1671">
                  <c:v>0.55295045984726188</c:v>
                </c:pt>
                <c:pt idx="1672">
                  <c:v>0.54031599760552895</c:v>
                </c:pt>
                <c:pt idx="1673">
                  <c:v>0.53508942986195485</c:v>
                </c:pt>
                <c:pt idx="1674">
                  <c:v>0.55373501188165497</c:v>
                </c:pt>
                <c:pt idx="1675">
                  <c:v>0.63169816968091907</c:v>
                </c:pt>
                <c:pt idx="1676">
                  <c:v>0.68238113809929801</c:v>
                </c:pt>
                <c:pt idx="1677">
                  <c:v>0.69531037422678499</c:v>
                </c:pt>
                <c:pt idx="1678">
                  <c:v>0.672318011137918</c:v>
                </c:pt>
                <c:pt idx="1679">
                  <c:v>0.66290338672519811</c:v>
                </c:pt>
                <c:pt idx="1680">
                  <c:v>0.60713897001469308</c:v>
                </c:pt>
                <c:pt idx="1681">
                  <c:v>0.55760561975075695</c:v>
                </c:pt>
                <c:pt idx="1682">
                  <c:v>0.523305276906053</c:v>
                </c:pt>
                <c:pt idx="1683">
                  <c:v>0.50578210314364991</c:v>
                </c:pt>
                <c:pt idx="1684">
                  <c:v>0.5005940827543669</c:v>
                </c:pt>
                <c:pt idx="1685">
                  <c:v>0.51163449852159615</c:v>
                </c:pt>
                <c:pt idx="1686">
                  <c:v>0.57868875505650608</c:v>
                </c:pt>
                <c:pt idx="1687">
                  <c:v>0.66098282148493503</c:v>
                </c:pt>
                <c:pt idx="1688">
                  <c:v>0.73516380358082212</c:v>
                </c:pt>
                <c:pt idx="1689">
                  <c:v>0.7661286665336402</c:v>
                </c:pt>
                <c:pt idx="1690">
                  <c:v>0.78740680610227298</c:v>
                </c:pt>
                <c:pt idx="1691">
                  <c:v>0.79236127487438102</c:v>
                </c:pt>
                <c:pt idx="1692">
                  <c:v>0.79262883886298907</c:v>
                </c:pt>
                <c:pt idx="1693">
                  <c:v>0.77709879006657323</c:v>
                </c:pt>
                <c:pt idx="1694">
                  <c:v>0.73893237433562498</c:v>
                </c:pt>
                <c:pt idx="1695">
                  <c:v>0.73488036715221206</c:v>
                </c:pt>
                <c:pt idx="1696">
                  <c:v>0.73609120757523516</c:v>
                </c:pt>
                <c:pt idx="1697">
                  <c:v>0.73834055907268703</c:v>
                </c:pt>
                <c:pt idx="1698">
                  <c:v>0.74218622453607108</c:v>
                </c:pt>
                <c:pt idx="1699">
                  <c:v>0.79337711103452002</c:v>
                </c:pt>
                <c:pt idx="1700">
                  <c:v>0.8200292052896041</c:v>
                </c:pt>
                <c:pt idx="1701">
                  <c:v>0.79921136648103497</c:v>
                </c:pt>
                <c:pt idx="1702">
                  <c:v>0.73935866272425499</c:v>
                </c:pt>
                <c:pt idx="1703">
                  <c:v>0.71548197797812307</c:v>
                </c:pt>
                <c:pt idx="1704">
                  <c:v>0.65508507627841217</c:v>
                </c:pt>
                <c:pt idx="1705">
                  <c:v>0.60504154044297709</c:v>
                </c:pt>
                <c:pt idx="1706">
                  <c:v>0.57056660075824883</c:v>
                </c:pt>
                <c:pt idx="1707">
                  <c:v>0.55273051317865995</c:v>
                </c:pt>
                <c:pt idx="1708">
                  <c:v>0.54583053676057114</c:v>
                </c:pt>
                <c:pt idx="1709">
                  <c:v>0.548361057195204</c:v>
                </c:pt>
                <c:pt idx="1710">
                  <c:v>0.60114825765958635</c:v>
                </c:pt>
                <c:pt idx="1711">
                  <c:v>0.67440637074391896</c:v>
                </c:pt>
                <c:pt idx="1712">
                  <c:v>0.7405627006729909</c:v>
                </c:pt>
                <c:pt idx="1713">
                  <c:v>0.76536225443067807</c:v>
                </c:pt>
                <c:pt idx="1714">
                  <c:v>0.78741360857655884</c:v>
                </c:pt>
                <c:pt idx="1715">
                  <c:v>0.79402334609175196</c:v>
                </c:pt>
                <c:pt idx="1716">
                  <c:v>0.79462423132040616</c:v>
                </c:pt>
                <c:pt idx="1717">
                  <c:v>0.78401237143323588</c:v>
                </c:pt>
                <c:pt idx="1718">
                  <c:v>0.73995954795290897</c:v>
                </c:pt>
                <c:pt idx="1719">
                  <c:v>0.73610254503237993</c:v>
                </c:pt>
                <c:pt idx="1720">
                  <c:v>0.73827480182124894</c:v>
                </c:pt>
                <c:pt idx="1721">
                  <c:v>0.742530883233261</c:v>
                </c:pt>
                <c:pt idx="1722">
                  <c:v>0.74426324668492705</c:v>
                </c:pt>
                <c:pt idx="1723">
                  <c:v>0.79744952564079308</c:v>
                </c:pt>
                <c:pt idx="1724">
                  <c:v>0.82231483664991711</c:v>
                </c:pt>
                <c:pt idx="1725">
                  <c:v>0.79445643695466794</c:v>
                </c:pt>
                <c:pt idx="1726">
                  <c:v>0.73837457144412011</c:v>
                </c:pt>
                <c:pt idx="1727">
                  <c:v>0.71572006457815618</c:v>
                </c:pt>
                <c:pt idx="1728">
                  <c:v>0.6606290928220292</c:v>
                </c:pt>
                <c:pt idx="1729">
                  <c:v>0.60855615215774483</c:v>
                </c:pt>
                <c:pt idx="1730">
                  <c:v>0.57294293177571798</c:v>
                </c:pt>
                <c:pt idx="1731">
                  <c:v>0.55583924392765793</c:v>
                </c:pt>
                <c:pt idx="1732">
                  <c:v>0.54861274874380994</c:v>
                </c:pt>
                <c:pt idx="1733">
                  <c:v>0.55318627895586592</c:v>
                </c:pt>
                <c:pt idx="1734">
                  <c:v>0.60800061675766903</c:v>
                </c:pt>
                <c:pt idx="1735">
                  <c:v>0.67993678233896304</c:v>
                </c:pt>
                <c:pt idx="1736">
                  <c:v>0.75128793513160497</c:v>
                </c:pt>
                <c:pt idx="1737">
                  <c:v>0.77652284724363707</c:v>
                </c:pt>
                <c:pt idx="1738">
                  <c:v>0.79096676764561791</c:v>
                </c:pt>
                <c:pt idx="1739">
                  <c:v>0.79758104014366793</c:v>
                </c:pt>
                <c:pt idx="1740">
                  <c:v>0.79576024452627603</c:v>
                </c:pt>
                <c:pt idx="1741">
                  <c:v>0.7827584486730641</c:v>
                </c:pt>
                <c:pt idx="1742">
                  <c:v>0.74049467593012508</c:v>
                </c:pt>
                <c:pt idx="1743">
                  <c:v>0.73541549512942805</c:v>
                </c:pt>
                <c:pt idx="1744">
                  <c:v>0.73528398062655298</c:v>
                </c:pt>
                <c:pt idx="1745">
                  <c:v>0.73800043535835413</c:v>
                </c:pt>
                <c:pt idx="1746">
                  <c:v>0.73777368621546613</c:v>
                </c:pt>
                <c:pt idx="1747">
                  <c:v>0.79519790665191303</c:v>
                </c:pt>
                <c:pt idx="1748">
                  <c:v>0.82570246884466791</c:v>
                </c:pt>
                <c:pt idx="1749">
                  <c:v>0.80310011428156802</c:v>
                </c:pt>
                <c:pt idx="1750">
                  <c:v>0.74473261741070607</c:v>
                </c:pt>
                <c:pt idx="1751">
                  <c:v>0.71686288025831302</c:v>
                </c:pt>
                <c:pt idx="1752">
                  <c:v>0.63762312478458816</c:v>
                </c:pt>
                <c:pt idx="1753">
                  <c:v>0.58764307870916199</c:v>
                </c:pt>
                <c:pt idx="1754">
                  <c:v>0.55354227511019993</c:v>
                </c:pt>
                <c:pt idx="1755">
                  <c:v>0.53624811798211403</c:v>
                </c:pt>
                <c:pt idx="1756">
                  <c:v>0.52801712409527091</c:v>
                </c:pt>
                <c:pt idx="1757">
                  <c:v>0.53187412701579995</c:v>
                </c:pt>
                <c:pt idx="1758">
                  <c:v>0.58217388938269787</c:v>
                </c:pt>
                <c:pt idx="1759">
                  <c:v>0.64671576541440712</c:v>
                </c:pt>
                <c:pt idx="1760">
                  <c:v>0.71167259237760105</c:v>
                </c:pt>
                <c:pt idx="1761">
                  <c:v>0.73139069784316213</c:v>
                </c:pt>
                <c:pt idx="1762">
                  <c:v>0.74779146334826818</c:v>
                </c:pt>
                <c:pt idx="1763">
                  <c:v>0.75172556097738008</c:v>
                </c:pt>
                <c:pt idx="1764">
                  <c:v>0.75075734213724699</c:v>
                </c:pt>
                <c:pt idx="1765">
                  <c:v>0.74093003428447024</c:v>
                </c:pt>
                <c:pt idx="1766">
                  <c:v>0.702189943222015</c:v>
                </c:pt>
                <c:pt idx="1767">
                  <c:v>0.69733751156420598</c:v>
                </c:pt>
                <c:pt idx="1768">
                  <c:v>0.69689988571843209</c:v>
                </c:pt>
                <c:pt idx="1769">
                  <c:v>0.6977048451756851</c:v>
                </c:pt>
                <c:pt idx="1770">
                  <c:v>0.69885673082155697</c:v>
                </c:pt>
                <c:pt idx="1771">
                  <c:v>0.75471864966350422</c:v>
                </c:pt>
                <c:pt idx="1772">
                  <c:v>0.79086699802274685</c:v>
                </c:pt>
                <c:pt idx="1773">
                  <c:v>0.77564986304351835</c:v>
                </c:pt>
                <c:pt idx="1774">
                  <c:v>0.72115750902461584</c:v>
                </c:pt>
                <c:pt idx="1775">
                  <c:v>0.69659830935839095</c:v>
                </c:pt>
                <c:pt idx="1776">
                  <c:v>0.66199865764507437</c:v>
                </c:pt>
                <c:pt idx="1777">
                  <c:v>0.61144947122099913</c:v>
                </c:pt>
                <c:pt idx="1778">
                  <c:v>0.57657772053621592</c:v>
                </c:pt>
                <c:pt idx="1779">
                  <c:v>0.55938560052243003</c:v>
                </c:pt>
                <c:pt idx="1780">
                  <c:v>0.55178270176138688</c:v>
                </c:pt>
                <c:pt idx="1781">
                  <c:v>0.55872349302519619</c:v>
                </c:pt>
                <c:pt idx="1782">
                  <c:v>0.61220681335824512</c:v>
                </c:pt>
                <c:pt idx="1783">
                  <c:v>0.68525404973969184</c:v>
                </c:pt>
                <c:pt idx="1784">
                  <c:v>0.75052152302864295</c:v>
                </c:pt>
                <c:pt idx="1785">
                  <c:v>0.77196065448872619</c:v>
                </c:pt>
                <c:pt idx="1786">
                  <c:v>0.78835008253668803</c:v>
                </c:pt>
                <c:pt idx="1787">
                  <c:v>0.79203929109148008</c:v>
                </c:pt>
                <c:pt idx="1788">
                  <c:v>0.78807344858236383</c:v>
                </c:pt>
                <c:pt idx="1789">
                  <c:v>0.77667250167794399</c:v>
                </c:pt>
                <c:pt idx="1790">
                  <c:v>0.7386829502784481</c:v>
                </c:pt>
                <c:pt idx="1791">
                  <c:v>0.72774910660837733</c:v>
                </c:pt>
                <c:pt idx="1792">
                  <c:v>0.72564033957951624</c:v>
                </c:pt>
                <c:pt idx="1793">
                  <c:v>0.7266743156710872</c:v>
                </c:pt>
                <c:pt idx="1794">
                  <c:v>0.72580359896239599</c:v>
                </c:pt>
                <c:pt idx="1795">
                  <c:v>0.778731383895369</c:v>
                </c:pt>
                <c:pt idx="1796">
                  <c:v>0.80611814537340998</c:v>
                </c:pt>
                <c:pt idx="1797">
                  <c:v>0.78849066700527903</c:v>
                </c:pt>
                <c:pt idx="1798">
                  <c:v>0.73932465035282213</c:v>
                </c:pt>
                <c:pt idx="1799">
                  <c:v>0.72453153627079314</c:v>
                </c:pt>
                <c:pt idx="1800">
                  <c:v>0.67517278284688109</c:v>
                </c:pt>
                <c:pt idx="1801">
                  <c:v>0.62276425345112219</c:v>
                </c:pt>
                <c:pt idx="1802">
                  <c:v>0.57940528234803312</c:v>
                </c:pt>
                <c:pt idx="1803">
                  <c:v>0.55206613818999783</c:v>
                </c:pt>
                <c:pt idx="1804">
                  <c:v>0.53443412483900787</c:v>
                </c:pt>
                <c:pt idx="1805">
                  <c:v>0.52367714550039002</c:v>
                </c:pt>
                <c:pt idx="1806">
                  <c:v>0.52570881782066903</c:v>
                </c:pt>
                <c:pt idx="1807">
                  <c:v>0.52913272987828086</c:v>
                </c:pt>
                <c:pt idx="1808">
                  <c:v>0.56135831806555803</c:v>
                </c:pt>
                <c:pt idx="1809">
                  <c:v>0.62259645908538508</c:v>
                </c:pt>
                <c:pt idx="1810">
                  <c:v>0.66631822881709502</c:v>
                </c:pt>
                <c:pt idx="1811">
                  <c:v>0.67452428029822009</c:v>
                </c:pt>
                <c:pt idx="1812">
                  <c:v>0.67051535545195584</c:v>
                </c:pt>
                <c:pt idx="1813">
                  <c:v>0.66272425490231612</c:v>
                </c:pt>
                <c:pt idx="1814">
                  <c:v>0.63174351950949625</c:v>
                </c:pt>
                <c:pt idx="1815">
                  <c:v>0.60478984889437115</c:v>
                </c:pt>
                <c:pt idx="1816">
                  <c:v>0.58931875487510688</c:v>
                </c:pt>
                <c:pt idx="1817">
                  <c:v>0.58831652366354092</c:v>
                </c:pt>
                <c:pt idx="1818">
                  <c:v>0.59759963357338519</c:v>
                </c:pt>
                <c:pt idx="1819">
                  <c:v>0.65976744607905413</c:v>
                </c:pt>
                <c:pt idx="1820">
                  <c:v>0.70660021405119122</c:v>
                </c:pt>
                <c:pt idx="1821">
                  <c:v>0.71072024597746997</c:v>
                </c:pt>
                <c:pt idx="1822">
                  <c:v>0.67488934641827025</c:v>
                </c:pt>
                <c:pt idx="1823">
                  <c:v>0.67254476028080612</c:v>
                </c:pt>
                <c:pt idx="1824">
                  <c:v>0.63021069530357221</c:v>
                </c:pt>
                <c:pt idx="1825">
                  <c:v>0.57488163694741212</c:v>
                </c:pt>
                <c:pt idx="1826">
                  <c:v>0.52961570555263293</c:v>
                </c:pt>
                <c:pt idx="1827">
                  <c:v>0.50045803326863403</c:v>
                </c:pt>
                <c:pt idx="1828">
                  <c:v>0.48396203312351505</c:v>
                </c:pt>
                <c:pt idx="1829">
                  <c:v>0.47612331525386803</c:v>
                </c:pt>
                <c:pt idx="1830">
                  <c:v>0.47488979991655611</c:v>
                </c:pt>
                <c:pt idx="1831">
                  <c:v>0.46057059154316404</c:v>
                </c:pt>
                <c:pt idx="1832">
                  <c:v>0.46654769894969805</c:v>
                </c:pt>
                <c:pt idx="1833">
                  <c:v>0.50964817602989521</c:v>
                </c:pt>
                <c:pt idx="1834">
                  <c:v>0.54825902008090399</c:v>
                </c:pt>
                <c:pt idx="1835">
                  <c:v>0.564591760843144</c:v>
                </c:pt>
                <c:pt idx="1836">
                  <c:v>0.56578672882616488</c:v>
                </c:pt>
                <c:pt idx="1837">
                  <c:v>0.5700292052896041</c:v>
                </c:pt>
                <c:pt idx="1838">
                  <c:v>0.56389110599161896</c:v>
                </c:pt>
                <c:pt idx="1839">
                  <c:v>0.54018901808551212</c:v>
                </c:pt>
                <c:pt idx="1840">
                  <c:v>0.52548660366063793</c:v>
                </c:pt>
                <c:pt idx="1841">
                  <c:v>0.52058201969996587</c:v>
                </c:pt>
                <c:pt idx="1842">
                  <c:v>0.5379850164166381</c:v>
                </c:pt>
                <c:pt idx="1843">
                  <c:v>0.61351742340413895</c:v>
                </c:pt>
                <c:pt idx="1844">
                  <c:v>0.67363088867524112</c:v>
                </c:pt>
                <c:pt idx="1845">
                  <c:v>0.68916773994594283</c:v>
                </c:pt>
                <c:pt idx="1846">
                  <c:v>0.66558582908556607</c:v>
                </c:pt>
                <c:pt idx="1847">
                  <c:v>0.65071788778638395</c:v>
                </c:pt>
                <c:pt idx="1848">
                  <c:v>0.61112295245523995</c:v>
                </c:pt>
                <c:pt idx="1849">
                  <c:v>0.56080958513976797</c:v>
                </c:pt>
                <c:pt idx="1850">
                  <c:v>0.52757269577520982</c:v>
                </c:pt>
                <c:pt idx="1851">
                  <c:v>0.51094744861864405</c:v>
                </c:pt>
                <c:pt idx="1852">
                  <c:v>0.50480481433780211</c:v>
                </c:pt>
                <c:pt idx="1853">
                  <c:v>0.51120367515010801</c:v>
                </c:pt>
                <c:pt idx="1854">
                  <c:v>0.56860295318083709</c:v>
                </c:pt>
                <c:pt idx="1855">
                  <c:v>0.63166642480091384</c:v>
                </c:pt>
                <c:pt idx="1856">
                  <c:v>0.69757786565566793</c:v>
                </c:pt>
                <c:pt idx="1857">
                  <c:v>0.72752689244834612</c:v>
                </c:pt>
                <c:pt idx="1858">
                  <c:v>0.75399531989769109</c:v>
                </c:pt>
                <c:pt idx="1859">
                  <c:v>0.7591561303898271</c:v>
                </c:pt>
                <c:pt idx="1860">
                  <c:v>0.7588160066754952</c:v>
                </c:pt>
                <c:pt idx="1861">
                  <c:v>0.74933789250276595</c:v>
                </c:pt>
                <c:pt idx="1862">
                  <c:v>0.71880612041286496</c:v>
                </c:pt>
                <c:pt idx="1863">
                  <c:v>0.70746866326845304</c:v>
                </c:pt>
                <c:pt idx="1864">
                  <c:v>0.70335543381646004</c:v>
                </c:pt>
                <c:pt idx="1865">
                  <c:v>0.70360032289077912</c:v>
                </c:pt>
                <c:pt idx="1866">
                  <c:v>0.70415812578228387</c:v>
                </c:pt>
                <c:pt idx="1867">
                  <c:v>0.76761840840241613</c:v>
                </c:pt>
                <c:pt idx="1868">
                  <c:v>0.80373274439022591</c:v>
                </c:pt>
                <c:pt idx="1869">
                  <c:v>0.78926614907395576</c:v>
                </c:pt>
                <c:pt idx="1870">
                  <c:v>0.73580550365519626</c:v>
                </c:pt>
                <c:pt idx="1871">
                  <c:v>0.70872938850291101</c:v>
                </c:pt>
                <c:pt idx="1872">
                  <c:v>0.66268344005659718</c:v>
                </c:pt>
                <c:pt idx="1873">
                  <c:v>0.61299363288406816</c:v>
                </c:pt>
                <c:pt idx="1874">
                  <c:v>0.57761849910207308</c:v>
                </c:pt>
                <c:pt idx="1875">
                  <c:v>0.56112249895695387</c:v>
                </c:pt>
                <c:pt idx="1876">
                  <c:v>0.55342436555589802</c:v>
                </c:pt>
                <c:pt idx="1877">
                  <c:v>0.5627437553286051</c:v>
                </c:pt>
                <c:pt idx="1878">
                  <c:v>0.62150806319952112</c:v>
                </c:pt>
                <c:pt idx="1879">
                  <c:v>0.70015373591887808</c:v>
                </c:pt>
                <c:pt idx="1880">
                  <c:v>0.76921018738549207</c:v>
                </c:pt>
                <c:pt idx="1881">
                  <c:v>0.79591896892629688</c:v>
                </c:pt>
                <c:pt idx="1882">
                  <c:v>0.81802474286647209</c:v>
                </c:pt>
                <c:pt idx="1883">
                  <c:v>0.82345765233007406</c:v>
                </c:pt>
                <c:pt idx="1884">
                  <c:v>0.82264589039853431</c:v>
                </c:pt>
                <c:pt idx="1885">
                  <c:v>0.81305213416293287</c:v>
                </c:pt>
                <c:pt idx="1886">
                  <c:v>0.77339370907178007</c:v>
                </c:pt>
                <c:pt idx="1887">
                  <c:v>0.76783608757958921</c:v>
                </c:pt>
                <c:pt idx="1888">
                  <c:v>0.76943240154552195</c:v>
                </c:pt>
                <c:pt idx="1889">
                  <c:v>0.77234159304877825</c:v>
                </c:pt>
                <c:pt idx="1890">
                  <c:v>0.77469298166052913</c:v>
                </c:pt>
                <c:pt idx="1891">
                  <c:v>0.82625120177045697</c:v>
                </c:pt>
                <c:pt idx="1892">
                  <c:v>0.85971710776933297</c:v>
                </c:pt>
                <c:pt idx="1893">
                  <c:v>0.83673154715475195</c:v>
                </c:pt>
                <c:pt idx="1894">
                  <c:v>0.77500362798628608</c:v>
                </c:pt>
                <c:pt idx="1895">
                  <c:v>0.74692981660529334</c:v>
                </c:pt>
                <c:pt idx="1896">
                  <c:v>0.68462368712246302</c:v>
                </c:pt>
                <c:pt idx="1897">
                  <c:v>0.63131949861229508</c:v>
                </c:pt>
                <c:pt idx="1898">
                  <c:v>0.59641827053893692</c:v>
                </c:pt>
                <c:pt idx="1899">
                  <c:v>0.57804705498213205</c:v>
                </c:pt>
                <c:pt idx="1900">
                  <c:v>0.57018339470676782</c:v>
                </c:pt>
                <c:pt idx="1901">
                  <c:v>0.57565485152466112</c:v>
                </c:pt>
                <c:pt idx="1902">
                  <c:v>0.62807471837756412</c:v>
                </c:pt>
                <c:pt idx="1903">
                  <c:v>0.70508779726812609</c:v>
                </c:pt>
                <c:pt idx="1904">
                  <c:v>0.77959983311263115</c:v>
                </c:pt>
                <c:pt idx="1905">
                  <c:v>0.80839243927658011</c:v>
                </c:pt>
                <c:pt idx="1906">
                  <c:v>0.82784071326210418</c:v>
                </c:pt>
                <c:pt idx="1907">
                  <c:v>0.83134852250258506</c:v>
                </c:pt>
                <c:pt idx="1908">
                  <c:v>0.82842572605075604</c:v>
                </c:pt>
                <c:pt idx="1909">
                  <c:v>0.813494294991565</c:v>
                </c:pt>
                <c:pt idx="1910">
                  <c:v>0.77395604694614195</c:v>
                </c:pt>
                <c:pt idx="1911">
                  <c:v>0.77178152266584421</c:v>
                </c:pt>
                <c:pt idx="1912">
                  <c:v>0.77451384983764782</c:v>
                </c:pt>
                <c:pt idx="1913">
                  <c:v>0.78147278103288786</c:v>
                </c:pt>
                <c:pt idx="1914">
                  <c:v>0.79202341865147718</c:v>
                </c:pt>
                <c:pt idx="1915">
                  <c:v>0.84296261360132008</c:v>
                </c:pt>
                <c:pt idx="1916">
                  <c:v>0.86859887169626504</c:v>
                </c:pt>
                <c:pt idx="1917">
                  <c:v>0.84715067027046609</c:v>
                </c:pt>
                <c:pt idx="1918">
                  <c:v>0.78534565639341924</c:v>
                </c:pt>
                <c:pt idx="1919">
                  <c:v>0.75808360694396604</c:v>
                </c:pt>
                <c:pt idx="1920">
                  <c:v>0.69508362508389709</c:v>
                </c:pt>
                <c:pt idx="1921">
                  <c:v>0.63984753387632209</c:v>
                </c:pt>
                <c:pt idx="1922">
                  <c:v>0.60592359460881218</c:v>
                </c:pt>
                <c:pt idx="1923">
                  <c:v>0.58125555535400097</c:v>
                </c:pt>
                <c:pt idx="1924">
                  <c:v>0.5733737551472059</c:v>
                </c:pt>
                <c:pt idx="1925">
                  <c:v>0.58070908991963988</c:v>
                </c:pt>
                <c:pt idx="1926">
                  <c:v>0.62921980154915014</c:v>
                </c:pt>
                <c:pt idx="1927">
                  <c:v>0.70117183957044615</c:v>
                </c:pt>
                <c:pt idx="1928">
                  <c:v>0.77633464545504005</c:v>
                </c:pt>
                <c:pt idx="1929">
                  <c:v>0.80441072432746186</c:v>
                </c:pt>
                <c:pt idx="1930">
                  <c:v>0.82687929689625805</c:v>
                </c:pt>
                <c:pt idx="1931">
                  <c:v>0.83740272461770093</c:v>
                </c:pt>
                <c:pt idx="1932">
                  <c:v>0.839264335080813</c:v>
                </c:pt>
                <c:pt idx="1933">
                  <c:v>0.83091089665681106</c:v>
                </c:pt>
                <c:pt idx="1934">
                  <c:v>0.78520733941625687</c:v>
                </c:pt>
                <c:pt idx="1935">
                  <c:v>0.77976989496979721</c:v>
                </c:pt>
                <c:pt idx="1936">
                  <c:v>0.78284688083878995</c:v>
                </c:pt>
                <c:pt idx="1937">
                  <c:v>0.78639323743356215</c:v>
                </c:pt>
                <c:pt idx="1938">
                  <c:v>0.79384874925172799</c:v>
                </c:pt>
                <c:pt idx="1939">
                  <c:v>0.84051599034955604</c:v>
                </c:pt>
                <c:pt idx="1940">
                  <c:v>0.87328577647976513</c:v>
                </c:pt>
                <c:pt idx="1941">
                  <c:v>0.84913019028788095</c:v>
                </c:pt>
                <c:pt idx="1942">
                  <c:v>0.78416429335897109</c:v>
                </c:pt>
                <c:pt idx="1943">
                  <c:v>0.7533468173490302</c:v>
                </c:pt>
                <c:pt idx="1944">
                  <c:v>0.69502013532388818</c:v>
                </c:pt>
                <c:pt idx="1945">
                  <c:v>0.64281794764815814</c:v>
                </c:pt>
                <c:pt idx="1946">
                  <c:v>0.60872621401491112</c:v>
                </c:pt>
                <c:pt idx="1947">
                  <c:v>0.58708300832622773</c:v>
                </c:pt>
                <c:pt idx="1948">
                  <c:v>0.57792914542783003</c:v>
                </c:pt>
                <c:pt idx="1949">
                  <c:v>0.58245959330273689</c:v>
                </c:pt>
                <c:pt idx="1950">
                  <c:v>0.63683177027590809</c:v>
                </c:pt>
                <c:pt idx="1951">
                  <c:v>0.70220581566201712</c:v>
                </c:pt>
                <c:pt idx="1952">
                  <c:v>0.77362726068895415</c:v>
                </c:pt>
                <c:pt idx="1953">
                  <c:v>0.80197543853284214</c:v>
                </c:pt>
                <c:pt idx="1954">
                  <c:v>0.82094753931830111</c:v>
                </c:pt>
                <c:pt idx="1955">
                  <c:v>0.82938033994231486</c:v>
                </c:pt>
                <c:pt idx="1956">
                  <c:v>0.82661626789050702</c:v>
                </c:pt>
                <c:pt idx="1957">
                  <c:v>0.817693689117855</c:v>
                </c:pt>
                <c:pt idx="1958">
                  <c:v>0.77290166343171218</c:v>
                </c:pt>
                <c:pt idx="1959">
                  <c:v>0.76410606417907712</c:v>
                </c:pt>
                <c:pt idx="1960">
                  <c:v>0.7655164438478419</c:v>
                </c:pt>
                <c:pt idx="1961">
                  <c:v>0.76671141183086311</c:v>
                </c:pt>
                <c:pt idx="1962">
                  <c:v>0.76356413372757503</c:v>
                </c:pt>
                <c:pt idx="1963">
                  <c:v>0.80821103996226873</c:v>
                </c:pt>
                <c:pt idx="1964">
                  <c:v>0.8517763527853861</c:v>
                </c:pt>
                <c:pt idx="1965">
                  <c:v>0.82511745605601605</c:v>
                </c:pt>
                <c:pt idx="1966">
                  <c:v>0.77634825040361322</c:v>
                </c:pt>
                <c:pt idx="1967">
                  <c:v>0.7573466722295793</c:v>
                </c:pt>
                <c:pt idx="1968">
                  <c:v>0.70673626353692398</c:v>
                </c:pt>
                <c:pt idx="1969">
                  <c:v>0.65125981823788726</c:v>
                </c:pt>
                <c:pt idx="1970">
                  <c:v>0.60552224862590009</c:v>
                </c:pt>
                <c:pt idx="1971">
                  <c:v>0.57647568342191702</c:v>
                </c:pt>
                <c:pt idx="1972">
                  <c:v>0.55830627460228199</c:v>
                </c:pt>
                <c:pt idx="1973">
                  <c:v>0.54698242240644301</c:v>
                </c:pt>
                <c:pt idx="1974">
                  <c:v>0.54911839933245088</c:v>
                </c:pt>
                <c:pt idx="1975">
                  <c:v>0.54690986268071906</c:v>
                </c:pt>
                <c:pt idx="1976">
                  <c:v>0.5853234349774159</c:v>
                </c:pt>
                <c:pt idx="1977">
                  <c:v>0.64680419758013319</c:v>
                </c:pt>
                <c:pt idx="1978">
                  <c:v>0.68978676510602788</c:v>
                </c:pt>
                <c:pt idx="1979">
                  <c:v>0.699271681753043</c:v>
                </c:pt>
                <c:pt idx="1980">
                  <c:v>0.6968454659241391</c:v>
                </c:pt>
                <c:pt idx="1981">
                  <c:v>0.68855551726014508</c:v>
                </c:pt>
                <c:pt idx="1982">
                  <c:v>0.65865637527890109</c:v>
                </c:pt>
                <c:pt idx="1983">
                  <c:v>0.63233533477243398</c:v>
                </c:pt>
                <c:pt idx="1984">
                  <c:v>0.61865102399912919</c:v>
                </c:pt>
                <c:pt idx="1985">
                  <c:v>0.61705697752462507</c:v>
                </c:pt>
                <c:pt idx="1986">
                  <c:v>0.62847379686904803</c:v>
                </c:pt>
                <c:pt idx="1987">
                  <c:v>0.68893645582019702</c:v>
                </c:pt>
                <c:pt idx="1988">
                  <c:v>0.74457162551925604</c:v>
                </c:pt>
                <c:pt idx="1989">
                  <c:v>0.74838327861120701</c:v>
                </c:pt>
                <c:pt idx="1990">
                  <c:v>0.70881328568577995</c:v>
                </c:pt>
                <c:pt idx="1991">
                  <c:v>0.70507872730241095</c:v>
                </c:pt>
                <c:pt idx="1992">
                  <c:v>0.64171141183086311</c:v>
                </c:pt>
                <c:pt idx="1993">
                  <c:v>0.5838427630743559</c:v>
                </c:pt>
                <c:pt idx="1994">
                  <c:v>0.54243298429081888</c:v>
                </c:pt>
                <c:pt idx="1995">
                  <c:v>0.52205135414588111</c:v>
                </c:pt>
                <c:pt idx="1996">
                  <c:v>0.50896339361837195</c:v>
                </c:pt>
                <c:pt idx="1997">
                  <c:v>0.49502965878789007</c:v>
                </c:pt>
                <c:pt idx="1998">
                  <c:v>0.48822945199267104</c:v>
                </c:pt>
                <c:pt idx="1999">
                  <c:v>0.48969651894715804</c:v>
                </c:pt>
                <c:pt idx="2000">
                  <c:v>0.47027318736735207</c:v>
                </c:pt>
                <c:pt idx="2001">
                  <c:v>0.49167150398171505</c:v>
                </c:pt>
                <c:pt idx="2002">
                  <c:v>0.54344060079452905</c:v>
                </c:pt>
                <c:pt idx="2003">
                  <c:v>0.57354608449580102</c:v>
                </c:pt>
                <c:pt idx="2004">
                  <c:v>0.586686197326174</c:v>
                </c:pt>
                <c:pt idx="2005">
                  <c:v>0.59130734485823577</c:v>
                </c:pt>
                <c:pt idx="2006">
                  <c:v>0.58681771182904885</c:v>
                </c:pt>
                <c:pt idx="2007">
                  <c:v>0.56838980898652203</c:v>
                </c:pt>
                <c:pt idx="2008">
                  <c:v>0.55005714078400791</c:v>
                </c:pt>
                <c:pt idx="2009">
                  <c:v>0.53968790247972909</c:v>
                </c:pt>
                <c:pt idx="2010">
                  <c:v>0.5425880240172688</c:v>
                </c:pt>
                <c:pt idx="2011">
                  <c:v>0.56803154534075884</c:v>
                </c:pt>
                <c:pt idx="2012">
                  <c:v>0.63532842345855922</c:v>
                </c:pt>
                <c:pt idx="2013">
                  <c:v>0.7090876521486752</c:v>
                </c:pt>
                <c:pt idx="2014">
                  <c:v>0.6885101674315669</c:v>
                </c:pt>
                <c:pt idx="2015">
                  <c:v>0.64292225225388633</c:v>
                </c:pt>
                <c:pt idx="2016">
                  <c:v>0.62839216717760793</c:v>
                </c:pt>
                <c:pt idx="2017">
                  <c:v>0.57796315779926288</c:v>
                </c:pt>
                <c:pt idx="2018">
                  <c:v>0.54517976672048207</c:v>
                </c:pt>
                <c:pt idx="2019">
                  <c:v>0.52745932120376593</c:v>
                </c:pt>
                <c:pt idx="2020">
                  <c:v>0.51979293268271409</c:v>
                </c:pt>
                <c:pt idx="2021">
                  <c:v>0.53025967311843614</c:v>
                </c:pt>
                <c:pt idx="2022">
                  <c:v>0.59239120576124182</c:v>
                </c:pt>
                <c:pt idx="2023">
                  <c:v>0.68706577539136893</c:v>
                </c:pt>
                <c:pt idx="2024">
                  <c:v>0.76210613673880312</c:v>
                </c:pt>
                <c:pt idx="2025">
                  <c:v>0.79782366172655894</c:v>
                </c:pt>
                <c:pt idx="2026">
                  <c:v>0.82489297440455711</c:v>
                </c:pt>
                <c:pt idx="2027">
                  <c:v>0.83590844776606699</c:v>
                </c:pt>
                <c:pt idx="2028">
                  <c:v>0.83830972118925384</c:v>
                </c:pt>
                <c:pt idx="2029">
                  <c:v>0.82247809603279709</c:v>
                </c:pt>
                <c:pt idx="2030">
                  <c:v>0.78047508480417904</c:v>
                </c:pt>
                <c:pt idx="2031">
                  <c:v>0.78239338255301405</c:v>
                </c:pt>
                <c:pt idx="2032">
                  <c:v>0.78906887731964404</c:v>
                </c:pt>
                <c:pt idx="2033">
                  <c:v>0.79576024452627603</c:v>
                </c:pt>
                <c:pt idx="2034">
                  <c:v>0.78862444899958306</c:v>
                </c:pt>
                <c:pt idx="2035">
                  <c:v>0.7825521069530359</c:v>
                </c:pt>
                <c:pt idx="2036">
                  <c:v>0.81267119560288015</c:v>
                </c:pt>
                <c:pt idx="2037">
                  <c:v>0.85084668129954411</c:v>
                </c:pt>
                <c:pt idx="2038">
                  <c:v>0.7887673009596019</c:v>
                </c:pt>
                <c:pt idx="2039">
                  <c:v>0.72340686052206693</c:v>
                </c:pt>
                <c:pt idx="2040">
                  <c:v>0.68149681644203408</c:v>
                </c:pt>
                <c:pt idx="2041">
                  <c:v>0.63305412955539009</c:v>
                </c:pt>
                <c:pt idx="2042">
                  <c:v>0.59964037585937902</c:v>
                </c:pt>
                <c:pt idx="2043">
                  <c:v>0.58117165817113203</c:v>
                </c:pt>
                <c:pt idx="2044">
                  <c:v>0.57148493478694673</c:v>
                </c:pt>
                <c:pt idx="2045">
                  <c:v>0.5739315580387111</c:v>
                </c:pt>
                <c:pt idx="2046">
                  <c:v>0.62572559725724208</c:v>
                </c:pt>
                <c:pt idx="2047">
                  <c:v>0.70984045930306416</c:v>
                </c:pt>
                <c:pt idx="2048">
                  <c:v>0.78196709416438404</c:v>
                </c:pt>
                <c:pt idx="2049">
                  <c:v>0.80950351007673194</c:v>
                </c:pt>
                <c:pt idx="2050">
                  <c:v>0.83253668801131886</c:v>
                </c:pt>
                <c:pt idx="2051">
                  <c:v>0.84080622925245296</c:v>
                </c:pt>
                <c:pt idx="2052">
                  <c:v>0.84308052315562199</c:v>
                </c:pt>
                <c:pt idx="2053">
                  <c:v>0.82904701870226893</c:v>
                </c:pt>
                <c:pt idx="2054">
                  <c:v>0.78510076731909895</c:v>
                </c:pt>
                <c:pt idx="2055">
                  <c:v>0.78383097211892505</c:v>
                </c:pt>
                <c:pt idx="2056">
                  <c:v>0.79068106372557911</c:v>
                </c:pt>
                <c:pt idx="2057">
                  <c:v>0.79417526801748695</c:v>
                </c:pt>
                <c:pt idx="2058">
                  <c:v>0.78311217733596994</c:v>
                </c:pt>
                <c:pt idx="2059">
                  <c:v>0.77742304134090401</c:v>
                </c:pt>
                <c:pt idx="2060">
                  <c:v>0.80976427159105302</c:v>
                </c:pt>
                <c:pt idx="2061">
                  <c:v>0.85689634843180307</c:v>
                </c:pt>
                <c:pt idx="2062">
                  <c:v>0.79228418016579893</c:v>
                </c:pt>
                <c:pt idx="2063">
                  <c:v>0.72849057630562108</c:v>
                </c:pt>
                <c:pt idx="2064">
                  <c:v>0.68580958513976797</c:v>
                </c:pt>
                <c:pt idx="2065">
                  <c:v>0.63625355996154298</c:v>
                </c:pt>
                <c:pt idx="2066">
                  <c:v>0.60111424528815305</c:v>
                </c:pt>
                <c:pt idx="2067">
                  <c:v>0.58153445679975291</c:v>
                </c:pt>
                <c:pt idx="2068">
                  <c:v>0.57048043608395105</c:v>
                </c:pt>
                <c:pt idx="2069">
                  <c:v>0.569974785495311</c:v>
                </c:pt>
                <c:pt idx="2070">
                  <c:v>0.62152393563952313</c:v>
                </c:pt>
                <c:pt idx="2071">
                  <c:v>0.70478622090808507</c:v>
                </c:pt>
                <c:pt idx="2072">
                  <c:v>0.76782928510530213</c:v>
                </c:pt>
                <c:pt idx="2073">
                  <c:v>0.79349502058882215</c:v>
                </c:pt>
                <c:pt idx="2074">
                  <c:v>0.81755763963212202</c:v>
                </c:pt>
                <c:pt idx="2075">
                  <c:v>0.82734866762203607</c:v>
                </c:pt>
                <c:pt idx="2076">
                  <c:v>0.82865474268507322</c:v>
                </c:pt>
                <c:pt idx="2077">
                  <c:v>0.81372331162588218</c:v>
                </c:pt>
                <c:pt idx="2078">
                  <c:v>0.77825521069530323</c:v>
                </c:pt>
                <c:pt idx="2079">
                  <c:v>0.78037758267273793</c:v>
                </c:pt>
                <c:pt idx="2080">
                  <c:v>0.78488308814192687</c:v>
                </c:pt>
                <c:pt idx="2081">
                  <c:v>0.79255401164583605</c:v>
                </c:pt>
                <c:pt idx="2082">
                  <c:v>0.78348858091316387</c:v>
                </c:pt>
                <c:pt idx="2083">
                  <c:v>0.77636639033504384</c:v>
                </c:pt>
                <c:pt idx="2084">
                  <c:v>0.81648511618626096</c:v>
                </c:pt>
                <c:pt idx="2085">
                  <c:v>0.85028887840804013</c:v>
                </c:pt>
                <c:pt idx="2086">
                  <c:v>0.78534565639341924</c:v>
                </c:pt>
                <c:pt idx="2087">
                  <c:v>0.71668374843543103</c:v>
                </c:pt>
                <c:pt idx="2088">
                  <c:v>0.687959167014349</c:v>
                </c:pt>
                <c:pt idx="2089">
                  <c:v>0.63981805648774615</c:v>
                </c:pt>
                <c:pt idx="2090">
                  <c:v>0.60442024779146297</c:v>
                </c:pt>
                <c:pt idx="2091">
                  <c:v>0.58611932446895387</c:v>
                </c:pt>
                <c:pt idx="2092">
                  <c:v>0.57238966386707102</c:v>
                </c:pt>
                <c:pt idx="2093">
                  <c:v>0.57245315362707905</c:v>
                </c:pt>
                <c:pt idx="2094">
                  <c:v>0.62236970994249596</c:v>
                </c:pt>
                <c:pt idx="2095">
                  <c:v>0.71453189906942105</c:v>
                </c:pt>
                <c:pt idx="2096">
                  <c:v>0.77201053930016095</c:v>
                </c:pt>
                <c:pt idx="2097">
                  <c:v>0.79372176973170994</c:v>
                </c:pt>
                <c:pt idx="2098">
                  <c:v>0.81837847152937815</c:v>
                </c:pt>
                <c:pt idx="2099">
                  <c:v>0.82723756054202091</c:v>
                </c:pt>
                <c:pt idx="2100">
                  <c:v>0.82878398969651901</c:v>
                </c:pt>
                <c:pt idx="2101">
                  <c:v>0.82123097574691173</c:v>
                </c:pt>
                <c:pt idx="2102">
                  <c:v>0.78370626009033684</c:v>
                </c:pt>
                <c:pt idx="2103">
                  <c:v>0.78868113628530512</c:v>
                </c:pt>
                <c:pt idx="2104">
                  <c:v>0.79235447240009416</c:v>
                </c:pt>
                <c:pt idx="2105">
                  <c:v>0.79696428247501205</c:v>
                </c:pt>
                <c:pt idx="2106">
                  <c:v>0.79032506757124399</c:v>
                </c:pt>
                <c:pt idx="2107">
                  <c:v>0.78644765722785603</c:v>
                </c:pt>
                <c:pt idx="2108">
                  <c:v>0.82345538483864489</c:v>
                </c:pt>
                <c:pt idx="2109">
                  <c:v>0.85494630580296382</c:v>
                </c:pt>
                <c:pt idx="2110">
                  <c:v>0.78907114481107299</c:v>
                </c:pt>
                <c:pt idx="2111">
                  <c:v>0.71806011573276185</c:v>
                </c:pt>
                <c:pt idx="2112">
                  <c:v>0.68540370417399799</c:v>
                </c:pt>
                <c:pt idx="2113">
                  <c:v>0.63558238249859411</c:v>
                </c:pt>
                <c:pt idx="2114">
                  <c:v>0.59942496417363489</c:v>
                </c:pt>
                <c:pt idx="2115">
                  <c:v>0.57900847134797795</c:v>
                </c:pt>
                <c:pt idx="2116">
                  <c:v>0.5686188256208391</c:v>
                </c:pt>
                <c:pt idx="2117">
                  <c:v>0.56935122535236793</c:v>
                </c:pt>
                <c:pt idx="2118">
                  <c:v>0.62032443267364423</c:v>
                </c:pt>
                <c:pt idx="2119">
                  <c:v>0.70546420084532091</c:v>
                </c:pt>
                <c:pt idx="2120">
                  <c:v>0.7622852685616851</c:v>
                </c:pt>
                <c:pt idx="2121">
                  <c:v>0.79088967293703605</c:v>
                </c:pt>
                <c:pt idx="2122">
                  <c:v>0.8124897962885701</c:v>
                </c:pt>
                <c:pt idx="2123">
                  <c:v>0.81889545957516319</c:v>
                </c:pt>
                <c:pt idx="2124">
                  <c:v>0.82057113574110696</c:v>
                </c:pt>
                <c:pt idx="2125">
                  <c:v>0.810322074482558</c:v>
                </c:pt>
                <c:pt idx="2126">
                  <c:v>0.76814900139677522</c:v>
                </c:pt>
                <c:pt idx="2127">
                  <c:v>0.76952990367696417</c:v>
                </c:pt>
                <c:pt idx="2128">
                  <c:v>0.77411703883759309</c:v>
                </c:pt>
                <c:pt idx="2129">
                  <c:v>0.77589701960926616</c:v>
                </c:pt>
                <c:pt idx="2130">
                  <c:v>0.76538946432782495</c:v>
                </c:pt>
                <c:pt idx="2131">
                  <c:v>0.75899060351551917</c:v>
                </c:pt>
                <c:pt idx="2132">
                  <c:v>0.78973778729116384</c:v>
                </c:pt>
                <c:pt idx="2133">
                  <c:v>0.83139160483973407</c:v>
                </c:pt>
                <c:pt idx="2134">
                  <c:v>0.77614871115787221</c:v>
                </c:pt>
                <c:pt idx="2135">
                  <c:v>0.71858163876140502</c:v>
                </c:pt>
                <c:pt idx="2136">
                  <c:v>0.67345175685235903</c:v>
                </c:pt>
                <c:pt idx="2137">
                  <c:v>0.62430388013133298</c:v>
                </c:pt>
                <c:pt idx="2138">
                  <c:v>0.581303172674007</c:v>
                </c:pt>
                <c:pt idx="2139">
                  <c:v>0.55355361256734403</c:v>
                </c:pt>
                <c:pt idx="2140">
                  <c:v>0.53378335479891892</c:v>
                </c:pt>
                <c:pt idx="2141">
                  <c:v>0.5200128793513159</c:v>
                </c:pt>
                <c:pt idx="2142">
                  <c:v>0.52269305422025503</c:v>
                </c:pt>
                <c:pt idx="2143">
                  <c:v>0.53612113846209708</c:v>
                </c:pt>
                <c:pt idx="2144">
                  <c:v>0.56520171603751312</c:v>
                </c:pt>
                <c:pt idx="2145">
                  <c:v>0.62506802474286594</c:v>
                </c:pt>
                <c:pt idx="2146">
                  <c:v>0.67222957897219215</c:v>
                </c:pt>
                <c:pt idx="2147">
                  <c:v>0.68555335860830402</c:v>
                </c:pt>
                <c:pt idx="2148">
                  <c:v>0.682787019065068</c:v>
                </c:pt>
                <c:pt idx="2149">
                  <c:v>0.67688473887568712</c:v>
                </c:pt>
                <c:pt idx="2150">
                  <c:v>0.64886534728898715</c:v>
                </c:pt>
                <c:pt idx="2151">
                  <c:v>0.62017704573076693</c:v>
                </c:pt>
                <c:pt idx="2152">
                  <c:v>0.60542701398588716</c:v>
                </c:pt>
                <c:pt idx="2153">
                  <c:v>0.59950432637364592</c:v>
                </c:pt>
                <c:pt idx="2154">
                  <c:v>0.5971869501333289</c:v>
                </c:pt>
                <c:pt idx="2155">
                  <c:v>0.60461071707148906</c:v>
                </c:pt>
                <c:pt idx="2156">
                  <c:v>0.64565457942569016</c:v>
                </c:pt>
                <c:pt idx="2157">
                  <c:v>0.71838890198994987</c:v>
                </c:pt>
                <c:pt idx="2158">
                  <c:v>0.68884575616304222</c:v>
                </c:pt>
                <c:pt idx="2159">
                  <c:v>0.64805131786601811</c:v>
                </c:pt>
                <c:pt idx="2160">
                  <c:v>0.57246675857565288</c:v>
                </c:pt>
                <c:pt idx="2161">
                  <c:v>0.57246675857565288</c:v>
                </c:pt>
                <c:pt idx="2162">
                  <c:v>0.57246675857565288</c:v>
                </c:pt>
                <c:pt idx="2163">
                  <c:v>0.57246675857565288</c:v>
                </c:pt>
                <c:pt idx="2164">
                  <c:v>0.50429236127487398</c:v>
                </c:pt>
                <c:pt idx="2165">
                  <c:v>0.49367823389627608</c:v>
                </c:pt>
                <c:pt idx="2166">
                  <c:v>0.49287327443902307</c:v>
                </c:pt>
                <c:pt idx="2167">
                  <c:v>0.48883713969561204</c:v>
                </c:pt>
                <c:pt idx="2168">
                  <c:v>0.48197797812324311</c:v>
                </c:pt>
                <c:pt idx="2169">
                  <c:v>0.52151622616866489</c:v>
                </c:pt>
                <c:pt idx="2170">
                  <c:v>0.56456228345456794</c:v>
                </c:pt>
                <c:pt idx="2171">
                  <c:v>0.58853873782357102</c:v>
                </c:pt>
                <c:pt idx="2172">
                  <c:v>0.59736608195620966</c:v>
                </c:pt>
                <c:pt idx="2173">
                  <c:v>0.60281486385981409</c:v>
                </c:pt>
                <c:pt idx="2174">
                  <c:v>0.59522557004734489</c:v>
                </c:pt>
                <c:pt idx="2175">
                  <c:v>0.57683621455910916</c:v>
                </c:pt>
                <c:pt idx="2176">
                  <c:v>0.56203403051136502</c:v>
                </c:pt>
                <c:pt idx="2177">
                  <c:v>0.55427013985887108</c:v>
                </c:pt>
                <c:pt idx="2178">
                  <c:v>0.55375088432165698</c:v>
                </c:pt>
                <c:pt idx="2179">
                  <c:v>0.56983193353529116</c:v>
                </c:pt>
                <c:pt idx="2180">
                  <c:v>0.63522638634425999</c:v>
                </c:pt>
                <c:pt idx="2181">
                  <c:v>0.71685154280116803</c:v>
                </c:pt>
                <c:pt idx="2182">
                  <c:v>0.69845991982150302</c:v>
                </c:pt>
                <c:pt idx="2183">
                  <c:v>0.650391369020625</c:v>
                </c:pt>
                <c:pt idx="2184">
                  <c:v>0.73867807517187623</c:v>
                </c:pt>
                <c:pt idx="2185">
                  <c:v>0.73867807517187623</c:v>
                </c:pt>
                <c:pt idx="2186">
                  <c:v>0.73867807517187623</c:v>
                </c:pt>
                <c:pt idx="2187">
                  <c:v>0.73867807517187623</c:v>
                </c:pt>
                <c:pt idx="2188">
                  <c:v>0.52307626027173593</c:v>
                </c:pt>
                <c:pt idx="2189">
                  <c:v>0.52980390734122984</c:v>
                </c:pt>
                <c:pt idx="2190">
                  <c:v>0.59317122281277801</c:v>
                </c:pt>
                <c:pt idx="2191">
                  <c:v>0.67774638561866207</c:v>
                </c:pt>
                <c:pt idx="2192">
                  <c:v>0.73754693707257812</c:v>
                </c:pt>
                <c:pt idx="2193">
                  <c:v>0.76960699838554614</c:v>
                </c:pt>
                <c:pt idx="2194">
                  <c:v>0.79954015273822299</c:v>
                </c:pt>
                <c:pt idx="2195">
                  <c:v>0.8134126653001249</c:v>
                </c:pt>
                <c:pt idx="2196">
                  <c:v>0.81558718958042287</c:v>
                </c:pt>
                <c:pt idx="2197">
                  <c:v>0.8035400076187712</c:v>
                </c:pt>
                <c:pt idx="2198">
                  <c:v>0.76565022584214604</c:v>
                </c:pt>
                <c:pt idx="2199">
                  <c:v>0.76801748689390004</c:v>
                </c:pt>
                <c:pt idx="2200">
                  <c:v>0.77433925299762407</c:v>
                </c:pt>
                <c:pt idx="2201">
                  <c:v>0.777012625392276</c:v>
                </c:pt>
                <c:pt idx="2202">
                  <c:v>0.76957978848839914</c:v>
                </c:pt>
                <c:pt idx="2203">
                  <c:v>0.76123542003011213</c:v>
                </c:pt>
                <c:pt idx="2204">
                  <c:v>0.7942047454060619</c:v>
                </c:pt>
                <c:pt idx="2205">
                  <c:v>0.82908329856513108</c:v>
                </c:pt>
                <c:pt idx="2206">
                  <c:v>0.7685118000253961</c:v>
                </c:pt>
                <c:pt idx="2207">
                  <c:v>0.70289513305639706</c:v>
                </c:pt>
                <c:pt idx="2208">
                  <c:v>0.74235401890180808</c:v>
                </c:pt>
                <c:pt idx="2209">
                  <c:v>0.74235401890180808</c:v>
                </c:pt>
                <c:pt idx="2210">
                  <c:v>0.74235401890180808</c:v>
                </c:pt>
                <c:pt idx="2211">
                  <c:v>0.74235401890180808</c:v>
                </c:pt>
                <c:pt idx="2212">
                  <c:v>0.55943321784243694</c:v>
                </c:pt>
                <c:pt idx="2213">
                  <c:v>0.55926088849384104</c:v>
                </c:pt>
                <c:pt idx="2214">
                  <c:v>0.61033386543798884</c:v>
                </c:pt>
                <c:pt idx="2215">
                  <c:v>0.69780461479855616</c:v>
                </c:pt>
                <c:pt idx="2216">
                  <c:v>0.75150561430877827</c:v>
                </c:pt>
                <c:pt idx="2217">
                  <c:v>0.77550020860921109</c:v>
                </c:pt>
                <c:pt idx="2218">
                  <c:v>0.80201171839570395</c:v>
                </c:pt>
                <c:pt idx="2219">
                  <c:v>0.81229932700854413</c:v>
                </c:pt>
                <c:pt idx="2220">
                  <c:v>0.81282538502004498</c:v>
                </c:pt>
                <c:pt idx="2221">
                  <c:v>0.79747673553793985</c:v>
                </c:pt>
                <c:pt idx="2222">
                  <c:v>0.75946677671558405</c:v>
                </c:pt>
                <c:pt idx="2223">
                  <c:v>0.76337819943040608</c:v>
                </c:pt>
                <c:pt idx="2224">
                  <c:v>0.76947775137410013</c:v>
                </c:pt>
                <c:pt idx="2225">
                  <c:v>0.77409209643187527</c:v>
                </c:pt>
                <c:pt idx="2226">
                  <c:v>0.76332151214468424</c:v>
                </c:pt>
                <c:pt idx="2227">
                  <c:v>0.75482068677780412</c:v>
                </c:pt>
                <c:pt idx="2228">
                  <c:v>0.78437743755328615</c:v>
                </c:pt>
                <c:pt idx="2229">
                  <c:v>0.82661173290765</c:v>
                </c:pt>
                <c:pt idx="2230">
                  <c:v>0.76960699838554614</c:v>
                </c:pt>
                <c:pt idx="2231">
                  <c:v>0.70347561086219113</c:v>
                </c:pt>
                <c:pt idx="2232">
                  <c:v>0.71831180728136801</c:v>
                </c:pt>
                <c:pt idx="2233">
                  <c:v>0.71831180728136801</c:v>
                </c:pt>
                <c:pt idx="2234">
                  <c:v>0.71831180728136801</c:v>
                </c:pt>
                <c:pt idx="2235">
                  <c:v>0.71831180728136801</c:v>
                </c:pt>
                <c:pt idx="2236">
                  <c:v>0.56139913291127808</c:v>
                </c:pt>
                <c:pt idx="2237">
                  <c:v>0.56072115297404213</c:v>
                </c:pt>
                <c:pt idx="2238">
                  <c:v>0.60555626099733273</c:v>
                </c:pt>
                <c:pt idx="2239">
                  <c:v>0.67225225388648013</c:v>
                </c:pt>
                <c:pt idx="2240">
                  <c:v>0.71923467629292404</c:v>
                </c:pt>
                <c:pt idx="2241">
                  <c:v>0.76145990168157218</c:v>
                </c:pt>
                <c:pt idx="2242">
                  <c:v>0.78866299635387416</c:v>
                </c:pt>
                <c:pt idx="2243">
                  <c:v>0.79420247791463294</c:v>
                </c:pt>
                <c:pt idx="2244">
                  <c:v>0.79182387940573595</c:v>
                </c:pt>
                <c:pt idx="2245">
                  <c:v>0.7737655776661162</c:v>
                </c:pt>
                <c:pt idx="2246">
                  <c:v>0.73878725488417718</c:v>
                </c:pt>
                <c:pt idx="2247">
                  <c:v>0.73417744480925884</c:v>
                </c:pt>
                <c:pt idx="2248">
                  <c:v>0.73736327026683801</c:v>
                </c:pt>
                <c:pt idx="2249">
                  <c:v>0.73818410216409414</c:v>
                </c:pt>
                <c:pt idx="2250">
                  <c:v>0.72958804215720097</c:v>
                </c:pt>
                <c:pt idx="2251">
                  <c:v>0.71491057013804504</c:v>
                </c:pt>
                <c:pt idx="2252">
                  <c:v>0.73822264951838512</c:v>
                </c:pt>
                <c:pt idx="2253">
                  <c:v>0.78517332704482401</c:v>
                </c:pt>
                <c:pt idx="2254">
                  <c:v>0.73752879714114705</c:v>
                </c:pt>
                <c:pt idx="2255">
                  <c:v>0.68322237741941305</c:v>
                </c:pt>
                <c:pt idx="2256">
                  <c:v>0.59460416402125982</c:v>
                </c:pt>
                <c:pt idx="2257">
                  <c:v>0.59460416402125982</c:v>
                </c:pt>
                <c:pt idx="2258">
                  <c:v>0.59460416402125982</c:v>
                </c:pt>
                <c:pt idx="2259">
                  <c:v>0.59460416402125982</c:v>
                </c:pt>
                <c:pt idx="2260">
                  <c:v>0.53160429553576305</c:v>
                </c:pt>
                <c:pt idx="2261">
                  <c:v>0.51760026847098495</c:v>
                </c:pt>
                <c:pt idx="2262">
                  <c:v>0.52379052007183402</c:v>
                </c:pt>
                <c:pt idx="2263">
                  <c:v>0.53558601048488008</c:v>
                </c:pt>
                <c:pt idx="2264">
                  <c:v>0.54590082899486603</c:v>
                </c:pt>
                <c:pt idx="2265">
                  <c:v>0.58920991528652</c:v>
                </c:pt>
                <c:pt idx="2266">
                  <c:v>0.62484807807426512</c:v>
                </c:pt>
                <c:pt idx="2267">
                  <c:v>0.63846209661327513</c:v>
                </c:pt>
                <c:pt idx="2268">
                  <c:v>0.64063208591071497</c:v>
                </c:pt>
                <c:pt idx="2269">
                  <c:v>0.63893146733905315</c:v>
                </c:pt>
                <c:pt idx="2270">
                  <c:v>0.61963511527926407</c:v>
                </c:pt>
                <c:pt idx="2271">
                  <c:v>0.5978309176991311</c:v>
                </c:pt>
                <c:pt idx="2272">
                  <c:v>0.58317385310283498</c:v>
                </c:pt>
                <c:pt idx="2273">
                  <c:v>0.5752988553703271</c:v>
                </c:pt>
                <c:pt idx="2274">
                  <c:v>0.56996344803816601</c:v>
                </c:pt>
                <c:pt idx="2275">
                  <c:v>0.57688836686197298</c:v>
                </c:pt>
                <c:pt idx="2276">
                  <c:v>0.60989397210078522</c:v>
                </c:pt>
                <c:pt idx="2277">
                  <c:v>0.68748299381428291</c:v>
                </c:pt>
                <c:pt idx="2278">
                  <c:v>0.66406660982821497</c:v>
                </c:pt>
                <c:pt idx="2279">
                  <c:v>0.62128358154806196</c:v>
                </c:pt>
                <c:pt idx="2280">
                  <c:v>0.55426730549458503</c:v>
                </c:pt>
                <c:pt idx="2281">
                  <c:v>0.55426730549458503</c:v>
                </c:pt>
                <c:pt idx="2282">
                  <c:v>0.55426730549458503</c:v>
                </c:pt>
                <c:pt idx="2283">
                  <c:v>0.55426730549458503</c:v>
                </c:pt>
                <c:pt idx="2284">
                  <c:v>0.50138770475447592</c:v>
                </c:pt>
                <c:pt idx="2285">
                  <c:v>0.49284833203330508</c:v>
                </c:pt>
                <c:pt idx="2286">
                  <c:v>0.49220663195893105</c:v>
                </c:pt>
                <c:pt idx="2287">
                  <c:v>0.48846073611841706</c:v>
                </c:pt>
                <c:pt idx="2288">
                  <c:v>0.48081248752879707</c:v>
                </c:pt>
                <c:pt idx="2289">
                  <c:v>0.51801521940247108</c:v>
                </c:pt>
                <c:pt idx="2290">
                  <c:v>0.55858971103089217</c:v>
                </c:pt>
                <c:pt idx="2291">
                  <c:v>0.57407894498158807</c:v>
                </c:pt>
                <c:pt idx="2292">
                  <c:v>0.57860032289077912</c:v>
                </c:pt>
                <c:pt idx="2293">
                  <c:v>0.58190179041123191</c:v>
                </c:pt>
                <c:pt idx="2294">
                  <c:v>0.57452564079307811</c:v>
                </c:pt>
                <c:pt idx="2295">
                  <c:v>0.55512498412755984</c:v>
                </c:pt>
                <c:pt idx="2296">
                  <c:v>0.54150869809712099</c:v>
                </c:pt>
                <c:pt idx="2297">
                  <c:v>0.53121655450142391</c:v>
                </c:pt>
                <c:pt idx="2298">
                  <c:v>0.53361102545032402</c:v>
                </c:pt>
                <c:pt idx="2299">
                  <c:v>0.54617066047490304</c:v>
                </c:pt>
                <c:pt idx="2300">
                  <c:v>0.59537295699022286</c:v>
                </c:pt>
                <c:pt idx="2301">
                  <c:v>0.66803018484590093</c:v>
                </c:pt>
                <c:pt idx="2302">
                  <c:v>0.65412819489542295</c:v>
                </c:pt>
                <c:pt idx="2303">
                  <c:v>0.61875532860485816</c:v>
                </c:pt>
                <c:pt idx="2304">
                  <c:v>0.59214212182777881</c:v>
                </c:pt>
                <c:pt idx="2305">
                  <c:v>0.59214212182777881</c:v>
                </c:pt>
                <c:pt idx="2306">
                  <c:v>0.59214212182777881</c:v>
                </c:pt>
                <c:pt idx="2307">
                  <c:v>0.59214212182777881</c:v>
                </c:pt>
                <c:pt idx="2308">
                  <c:v>0.49359887169626504</c:v>
                </c:pt>
                <c:pt idx="2309">
                  <c:v>0.48696872675821307</c:v>
                </c:pt>
                <c:pt idx="2310">
                  <c:v>0.4976055290511</c:v>
                </c:pt>
                <c:pt idx="2311">
                  <c:v>0.49980046075425816</c:v>
                </c:pt>
                <c:pt idx="2312">
                  <c:v>0.50598617737224882</c:v>
                </c:pt>
                <c:pt idx="2313">
                  <c:v>0.56131296823697985</c:v>
                </c:pt>
                <c:pt idx="2314">
                  <c:v>0.61115923231810232</c:v>
                </c:pt>
                <c:pt idx="2315">
                  <c:v>0.63058029640648006</c:v>
                </c:pt>
                <c:pt idx="2316">
                  <c:v>0.63862989097901224</c:v>
                </c:pt>
                <c:pt idx="2317">
                  <c:v>0.64102889691077025</c:v>
                </c:pt>
                <c:pt idx="2318">
                  <c:v>0.63098844486367811</c:v>
                </c:pt>
                <c:pt idx="2319">
                  <c:v>0.608655921780616</c:v>
                </c:pt>
                <c:pt idx="2320">
                  <c:v>0.59144339434396886</c:v>
                </c:pt>
                <c:pt idx="2321">
                  <c:v>0.58633700364612584</c:v>
                </c:pt>
                <c:pt idx="2322">
                  <c:v>0.584659059988753</c:v>
                </c:pt>
                <c:pt idx="2323">
                  <c:v>0.59306011573276274</c:v>
                </c:pt>
                <c:pt idx="2324">
                  <c:v>0.63204282837810921</c:v>
                </c:pt>
                <c:pt idx="2325">
                  <c:v>0.71343443321784195</c:v>
                </c:pt>
                <c:pt idx="2326">
                  <c:v>0.68828795327153602</c:v>
                </c:pt>
                <c:pt idx="2327">
                  <c:v>0.647262230848767</c:v>
                </c:pt>
                <c:pt idx="2328">
                  <c:v>0.54410089429862007</c:v>
                </c:pt>
                <c:pt idx="2329">
                  <c:v>0.54410089429862007</c:v>
                </c:pt>
                <c:pt idx="2330">
                  <c:v>0.54410089429862007</c:v>
                </c:pt>
                <c:pt idx="2331">
                  <c:v>0.54410089429862007</c:v>
                </c:pt>
                <c:pt idx="2332">
                  <c:v>0.48720001088395898</c:v>
                </c:pt>
                <c:pt idx="2333">
                  <c:v>0.47559952473379596</c:v>
                </c:pt>
                <c:pt idx="2334">
                  <c:v>0.47511881655087307</c:v>
                </c:pt>
                <c:pt idx="2335">
                  <c:v>0.46333466359497211</c:v>
                </c:pt>
                <c:pt idx="2336">
                  <c:v>0.45691993034266304</c:v>
                </c:pt>
                <c:pt idx="2337">
                  <c:v>0.49798193262829504</c:v>
                </c:pt>
                <c:pt idx="2338">
                  <c:v>0.54113682950278397</c:v>
                </c:pt>
                <c:pt idx="2339">
                  <c:v>0.56336278048868993</c:v>
                </c:pt>
                <c:pt idx="2340">
                  <c:v>0.56720391096921696</c:v>
                </c:pt>
                <c:pt idx="2341">
                  <c:v>0.57181598853556304</c:v>
                </c:pt>
                <c:pt idx="2342">
                  <c:v>0.56572323906615607</c:v>
                </c:pt>
                <c:pt idx="2343">
                  <c:v>0.54320251419449594</c:v>
                </c:pt>
                <c:pt idx="2344">
                  <c:v>0.52981070981551692</c:v>
                </c:pt>
                <c:pt idx="2345">
                  <c:v>0.52110807771146583</c:v>
                </c:pt>
                <c:pt idx="2346">
                  <c:v>0.52320323979175387</c:v>
                </c:pt>
                <c:pt idx="2347">
                  <c:v>0.54052233932555693</c:v>
                </c:pt>
                <c:pt idx="2348">
                  <c:v>0.58800134235492596</c:v>
                </c:pt>
                <c:pt idx="2349">
                  <c:v>0.68016579897328</c:v>
                </c:pt>
                <c:pt idx="2350">
                  <c:v>0.66849048560596402</c:v>
                </c:pt>
                <c:pt idx="2351">
                  <c:v>0.62211575090246196</c:v>
                </c:pt>
                <c:pt idx="2352">
                  <c:v>0.63938462550111508</c:v>
                </c:pt>
                <c:pt idx="2353">
                  <c:v>0.63938462550111508</c:v>
                </c:pt>
                <c:pt idx="2354">
                  <c:v>0.63938462550111508</c:v>
                </c:pt>
                <c:pt idx="2355">
                  <c:v>0.63938462550111508</c:v>
                </c:pt>
                <c:pt idx="2356">
                  <c:v>0.47698042701398607</c:v>
                </c:pt>
                <c:pt idx="2357">
                  <c:v>0.47495328967656508</c:v>
                </c:pt>
                <c:pt idx="2358">
                  <c:v>0.50661880748090804</c:v>
                </c:pt>
                <c:pt idx="2359">
                  <c:v>0.55207747564714205</c:v>
                </c:pt>
                <c:pt idx="2360">
                  <c:v>0.5848472617773498</c:v>
                </c:pt>
                <c:pt idx="2361">
                  <c:v>0.63422415513269303</c:v>
                </c:pt>
                <c:pt idx="2362">
                  <c:v>0.67385083534384227</c:v>
                </c:pt>
                <c:pt idx="2363">
                  <c:v>0.69037177789467907</c:v>
                </c:pt>
                <c:pt idx="2364">
                  <c:v>0.69226513323779604</c:v>
                </c:pt>
                <c:pt idx="2365">
                  <c:v>0.69362562809512618</c:v>
                </c:pt>
                <c:pt idx="2366">
                  <c:v>0.67378054310954716</c:v>
                </c:pt>
                <c:pt idx="2367">
                  <c:v>0.65873120249605421</c:v>
                </c:pt>
                <c:pt idx="2368">
                  <c:v>0.65757251437589614</c:v>
                </c:pt>
                <c:pt idx="2369">
                  <c:v>0.65879695974749208</c:v>
                </c:pt>
                <c:pt idx="2370">
                  <c:v>0.65820060950169612</c:v>
                </c:pt>
                <c:pt idx="2371">
                  <c:v>0.66516407567979419</c:v>
                </c:pt>
                <c:pt idx="2372">
                  <c:v>0.69855968944437408</c:v>
                </c:pt>
                <c:pt idx="2373">
                  <c:v>0.76179549041304617</c:v>
                </c:pt>
                <c:pt idx="2374">
                  <c:v>0.72073802311027313</c:v>
                </c:pt>
                <c:pt idx="2375">
                  <c:v>0.65453861084405107</c:v>
                </c:pt>
                <c:pt idx="2376">
                  <c:v>0.73451462078473284</c:v>
                </c:pt>
                <c:pt idx="2377">
                  <c:v>0.73451462078473284</c:v>
                </c:pt>
                <c:pt idx="2378">
                  <c:v>0.73451462078473284</c:v>
                </c:pt>
                <c:pt idx="2379">
                  <c:v>0.73451462078473284</c:v>
                </c:pt>
                <c:pt idx="2380">
                  <c:v>0.524039944129011</c:v>
                </c:pt>
                <c:pt idx="2381">
                  <c:v>0.53170179766720504</c:v>
                </c:pt>
                <c:pt idx="2382">
                  <c:v>0.59598971465887818</c:v>
                </c:pt>
                <c:pt idx="2383">
                  <c:v>0.6779776697444081</c:v>
                </c:pt>
                <c:pt idx="2384">
                  <c:v>0.73839271137555107</c:v>
                </c:pt>
                <c:pt idx="2385">
                  <c:v>0.77327353202604909</c:v>
                </c:pt>
                <c:pt idx="2386">
                  <c:v>0.80107977941843411</c:v>
                </c:pt>
                <c:pt idx="2387">
                  <c:v>0.80880739020806502</c:v>
                </c:pt>
                <c:pt idx="2388">
                  <c:v>0.81265985814573616</c:v>
                </c:pt>
                <c:pt idx="2389">
                  <c:v>0.79626816260634492</c:v>
                </c:pt>
                <c:pt idx="2390">
                  <c:v>0.75908130317267408</c:v>
                </c:pt>
                <c:pt idx="2391">
                  <c:v>0.76105175322437324</c:v>
                </c:pt>
                <c:pt idx="2392">
                  <c:v>0.76646198777368602</c:v>
                </c:pt>
                <c:pt idx="2393">
                  <c:v>0.770332595642788</c:v>
                </c:pt>
                <c:pt idx="2394">
                  <c:v>0.75817430660112106</c:v>
                </c:pt>
                <c:pt idx="2395">
                  <c:v>0.74734476753677914</c:v>
                </c:pt>
                <c:pt idx="2396">
                  <c:v>0.77080650135142503</c:v>
                </c:pt>
                <c:pt idx="2397">
                  <c:v>0.82497687158742505</c:v>
                </c:pt>
                <c:pt idx="2398">
                  <c:v>0.76814900139677522</c:v>
                </c:pt>
                <c:pt idx="2399">
                  <c:v>0.70372276742793893</c:v>
                </c:pt>
                <c:pt idx="2400">
                  <c:v>0.73681192972590592</c:v>
                </c:pt>
                <c:pt idx="2401">
                  <c:v>0.73681192972590592</c:v>
                </c:pt>
                <c:pt idx="2402">
                  <c:v>0.73681192972590592</c:v>
                </c:pt>
                <c:pt idx="2403">
                  <c:v>0.73681192972590592</c:v>
                </c:pt>
                <c:pt idx="2404">
                  <c:v>0.55295952981297691</c:v>
                </c:pt>
                <c:pt idx="2405">
                  <c:v>0.55422025504743599</c:v>
                </c:pt>
                <c:pt idx="2406">
                  <c:v>0.60197362453969916</c:v>
                </c:pt>
                <c:pt idx="2407">
                  <c:v>0.68404094182523989</c:v>
                </c:pt>
                <c:pt idx="2408">
                  <c:v>0.74084613710160208</c:v>
                </c:pt>
                <c:pt idx="2409">
                  <c:v>0.77345946632321716</c:v>
                </c:pt>
                <c:pt idx="2410">
                  <c:v>0.79702323725216295</c:v>
                </c:pt>
                <c:pt idx="2411">
                  <c:v>0.80482340776751904</c:v>
                </c:pt>
                <c:pt idx="2412">
                  <c:v>0.80499120213325615</c:v>
                </c:pt>
                <c:pt idx="2413">
                  <c:v>0.791356776171386</c:v>
                </c:pt>
                <c:pt idx="2414">
                  <c:v>0.75697253614381321</c:v>
                </c:pt>
                <c:pt idx="2415">
                  <c:v>0.7596209661327481</c:v>
                </c:pt>
                <c:pt idx="2416">
                  <c:v>0.76525114735066302</c:v>
                </c:pt>
                <c:pt idx="2417">
                  <c:v>0.76757759355669608</c:v>
                </c:pt>
                <c:pt idx="2418">
                  <c:v>0.75793622000108807</c:v>
                </c:pt>
                <c:pt idx="2419">
                  <c:v>0.75196591506884114</c:v>
                </c:pt>
                <c:pt idx="2420">
                  <c:v>0.7799263518783901</c:v>
                </c:pt>
                <c:pt idx="2421">
                  <c:v>0.82415150470731191</c:v>
                </c:pt>
                <c:pt idx="2422">
                  <c:v>0.76773631795671804</c:v>
                </c:pt>
                <c:pt idx="2423">
                  <c:v>0.69940546374734691</c:v>
                </c:pt>
                <c:pt idx="2424">
                  <c:v>0.72582763437154219</c:v>
                </c:pt>
                <c:pt idx="2425">
                  <c:v>0.72582763437154219</c:v>
                </c:pt>
                <c:pt idx="2426">
                  <c:v>0.72582763437154219</c:v>
                </c:pt>
                <c:pt idx="2427">
                  <c:v>0.72582763437154219</c:v>
                </c:pt>
                <c:pt idx="2428">
                  <c:v>0.53949743319970311</c:v>
                </c:pt>
                <c:pt idx="2429">
                  <c:v>0.54205743102291093</c:v>
                </c:pt>
                <c:pt idx="2430">
                  <c:v>0.59515074283019198</c:v>
                </c:pt>
                <c:pt idx="2431">
                  <c:v>0.66857438278883308</c:v>
                </c:pt>
                <c:pt idx="2432">
                  <c:v>0.72479003029368527</c:v>
                </c:pt>
                <c:pt idx="2433">
                  <c:v>0.7623124784588311</c:v>
                </c:pt>
                <c:pt idx="2434">
                  <c:v>0.78709389228508719</c:v>
                </c:pt>
                <c:pt idx="2435">
                  <c:v>0.79806855080087802</c:v>
                </c:pt>
                <c:pt idx="2436">
                  <c:v>0.79994376621256402</c:v>
                </c:pt>
                <c:pt idx="2437">
                  <c:v>0.78929562646253215</c:v>
                </c:pt>
                <c:pt idx="2438">
                  <c:v>0.75478213942351313</c:v>
                </c:pt>
                <c:pt idx="2439">
                  <c:v>0.75638298837230389</c:v>
                </c:pt>
                <c:pt idx="2440">
                  <c:v>0.75730358989242985</c:v>
                </c:pt>
                <c:pt idx="2441">
                  <c:v>0.75625827634371523</c:v>
                </c:pt>
                <c:pt idx="2442">
                  <c:v>0.74562827652511532</c:v>
                </c:pt>
                <c:pt idx="2443">
                  <c:v>0.73353347724345608</c:v>
                </c:pt>
                <c:pt idx="2444">
                  <c:v>0.76059145246431026</c:v>
                </c:pt>
                <c:pt idx="2445">
                  <c:v>0.80669635568777509</c:v>
                </c:pt>
                <c:pt idx="2446">
                  <c:v>0.75226749142888216</c:v>
                </c:pt>
                <c:pt idx="2447">
                  <c:v>0.68632430569412395</c:v>
                </c:pt>
                <c:pt idx="2448">
                  <c:v>0.7213060297132079</c:v>
                </c:pt>
                <c:pt idx="2449">
                  <c:v>0.7213060297132079</c:v>
                </c:pt>
                <c:pt idx="2450">
                  <c:v>0.7213060297132079</c:v>
                </c:pt>
                <c:pt idx="2451">
                  <c:v>0.7213060297132079</c:v>
                </c:pt>
                <c:pt idx="2452">
                  <c:v>0.54008924846264084</c:v>
                </c:pt>
                <c:pt idx="2453">
                  <c:v>0.54178079706858706</c:v>
                </c:pt>
                <c:pt idx="2454">
                  <c:v>0.58949335171512973</c:v>
                </c:pt>
                <c:pt idx="2455">
                  <c:v>0.67295064124657622</c:v>
                </c:pt>
                <c:pt idx="2456">
                  <c:v>0.72720264117401601</c:v>
                </c:pt>
                <c:pt idx="2457">
                  <c:v>0.7609882634643641</c:v>
                </c:pt>
                <c:pt idx="2458">
                  <c:v>0.78555426560487607</c:v>
                </c:pt>
                <c:pt idx="2459">
                  <c:v>0.79304605728590305</c:v>
                </c:pt>
                <c:pt idx="2460">
                  <c:v>0.7937739220345742</c:v>
                </c:pt>
                <c:pt idx="2461">
                  <c:v>0.77853637963248501</c:v>
                </c:pt>
                <c:pt idx="2462">
                  <c:v>0.74738784987392692</c:v>
                </c:pt>
                <c:pt idx="2463">
                  <c:v>0.74544007473651708</c:v>
                </c:pt>
                <c:pt idx="2464">
                  <c:v>0.74549222703938212</c:v>
                </c:pt>
                <c:pt idx="2465">
                  <c:v>0.74458069548497108</c:v>
                </c:pt>
                <c:pt idx="2466">
                  <c:v>0.73629981678669221</c:v>
                </c:pt>
                <c:pt idx="2467">
                  <c:v>0.73226368204328207</c:v>
                </c:pt>
                <c:pt idx="2468">
                  <c:v>0.75594082754367231</c:v>
                </c:pt>
                <c:pt idx="2469">
                  <c:v>0.79508453208046903</c:v>
                </c:pt>
                <c:pt idx="2470">
                  <c:v>0.74734023255392124</c:v>
                </c:pt>
                <c:pt idx="2471">
                  <c:v>0.69287508843216605</c:v>
                </c:pt>
                <c:pt idx="2472">
                  <c:v>0.61284035046347529</c:v>
                </c:pt>
                <c:pt idx="2473">
                  <c:v>0.61284035046347529</c:v>
                </c:pt>
                <c:pt idx="2474">
                  <c:v>0.61284035046347529</c:v>
                </c:pt>
                <c:pt idx="2475">
                  <c:v>0.61284035046347529</c:v>
                </c:pt>
                <c:pt idx="2476">
                  <c:v>0.52999210912982797</c:v>
                </c:pt>
                <c:pt idx="2477">
                  <c:v>0.51757986104812503</c:v>
                </c:pt>
                <c:pt idx="2478">
                  <c:v>0.51861610463112484</c:v>
                </c:pt>
                <c:pt idx="2479">
                  <c:v>0.5321303535472639</c:v>
                </c:pt>
                <c:pt idx="2480">
                  <c:v>0.55810446786511103</c:v>
                </c:pt>
                <c:pt idx="2481">
                  <c:v>0.61289613075262583</c:v>
                </c:pt>
                <c:pt idx="2482">
                  <c:v>0.66245669091370807</c:v>
                </c:pt>
                <c:pt idx="2483">
                  <c:v>0.67720899015001712</c:v>
                </c:pt>
                <c:pt idx="2484">
                  <c:v>0.67417055163531514</c:v>
                </c:pt>
                <c:pt idx="2485">
                  <c:v>0.6659032778856101</c:v>
                </c:pt>
                <c:pt idx="2486">
                  <c:v>0.64023300741923195</c:v>
                </c:pt>
                <c:pt idx="2487">
                  <c:v>0.61564433036443122</c:v>
                </c:pt>
                <c:pt idx="2488">
                  <c:v>0.59999410452228497</c:v>
                </c:pt>
                <c:pt idx="2489">
                  <c:v>0.59360658116712273</c:v>
                </c:pt>
                <c:pt idx="2490">
                  <c:v>0.59167694596114373</c:v>
                </c:pt>
                <c:pt idx="2491">
                  <c:v>0.59919141255646113</c:v>
                </c:pt>
                <c:pt idx="2492">
                  <c:v>0.64025568233352126</c:v>
                </c:pt>
                <c:pt idx="2493">
                  <c:v>0.70690632539409004</c:v>
                </c:pt>
                <c:pt idx="2494">
                  <c:v>0.68056260997333373</c:v>
                </c:pt>
                <c:pt idx="2495">
                  <c:v>0.63967747201915626</c:v>
                </c:pt>
                <c:pt idx="2496">
                  <c:v>0.543389808986522</c:v>
                </c:pt>
                <c:pt idx="2497">
                  <c:v>0.543389808986522</c:v>
                </c:pt>
                <c:pt idx="2498">
                  <c:v>0.543389808986522</c:v>
                </c:pt>
                <c:pt idx="2499">
                  <c:v>0.543389808986522</c:v>
                </c:pt>
                <c:pt idx="2500">
                  <c:v>0.47956309975148298</c:v>
                </c:pt>
                <c:pt idx="2501">
                  <c:v>0.46823698006421505</c:v>
                </c:pt>
                <c:pt idx="2502">
                  <c:v>0.46687648520688613</c:v>
                </c:pt>
                <c:pt idx="2503">
                  <c:v>0.46281314056632894</c:v>
                </c:pt>
                <c:pt idx="2504">
                  <c:v>0.46212609066337701</c:v>
                </c:pt>
                <c:pt idx="2505">
                  <c:v>0.49796606018829204</c:v>
                </c:pt>
                <c:pt idx="2506">
                  <c:v>0.54292588024017319</c:v>
                </c:pt>
                <c:pt idx="2507">
                  <c:v>0.56395232826019903</c:v>
                </c:pt>
                <c:pt idx="2508">
                  <c:v>0.56878661998657609</c:v>
                </c:pt>
                <c:pt idx="2509">
                  <c:v>0.57286810455856507</c:v>
                </c:pt>
                <c:pt idx="2510">
                  <c:v>0.56645563879768501</c:v>
                </c:pt>
                <c:pt idx="2511">
                  <c:v>0.54367188492027507</c:v>
                </c:pt>
                <c:pt idx="2512">
                  <c:v>0.53010548370127197</c:v>
                </c:pt>
                <c:pt idx="2513">
                  <c:v>0.52218060115732789</c:v>
                </c:pt>
                <c:pt idx="2514">
                  <c:v>0.52810102127814007</c:v>
                </c:pt>
                <c:pt idx="2515">
                  <c:v>0.54388956409744793</c:v>
                </c:pt>
                <c:pt idx="2516">
                  <c:v>0.59428456110435879</c:v>
                </c:pt>
                <c:pt idx="2517">
                  <c:v>0.67351978159522596</c:v>
                </c:pt>
                <c:pt idx="2518">
                  <c:v>0.66144765722785615</c:v>
                </c:pt>
                <c:pt idx="2519">
                  <c:v>0.61802519636475806</c:v>
                </c:pt>
                <c:pt idx="2520">
                  <c:v>0.68428526402670198</c:v>
                </c:pt>
                <c:pt idx="2521">
                  <c:v>0.68428526402670198</c:v>
                </c:pt>
                <c:pt idx="2522">
                  <c:v>0.68428526402670198</c:v>
                </c:pt>
                <c:pt idx="2523">
                  <c:v>0.68428526402670198</c:v>
                </c:pt>
                <c:pt idx="2524">
                  <c:v>0.48472844522647707</c:v>
                </c:pt>
                <c:pt idx="2525">
                  <c:v>0.49129736789594908</c:v>
                </c:pt>
                <c:pt idx="2526">
                  <c:v>0.55082808786982795</c:v>
                </c:pt>
                <c:pt idx="2527">
                  <c:v>0.62801576360041411</c:v>
                </c:pt>
                <c:pt idx="2528">
                  <c:v>0.67951049395033303</c:v>
                </c:pt>
                <c:pt idx="2529">
                  <c:v>0.71804877827561808</c:v>
                </c:pt>
                <c:pt idx="2530">
                  <c:v>0.7409368367587571</c:v>
                </c:pt>
                <c:pt idx="2531">
                  <c:v>0.74963720137137912</c:v>
                </c:pt>
                <c:pt idx="2532">
                  <c:v>0.75092286901155503</c:v>
                </c:pt>
                <c:pt idx="2533">
                  <c:v>0.73894824677562709</c:v>
                </c:pt>
                <c:pt idx="2534">
                  <c:v>0.70945725325158315</c:v>
                </c:pt>
                <c:pt idx="2535">
                  <c:v>0.70983819181163488</c:v>
                </c:pt>
                <c:pt idx="2536">
                  <c:v>0.71355687775500198</c:v>
                </c:pt>
                <c:pt idx="2537">
                  <c:v>0.71528470622381013</c:v>
                </c:pt>
                <c:pt idx="2538">
                  <c:v>0.70979964445734411</c:v>
                </c:pt>
                <c:pt idx="2539">
                  <c:v>0.70330781649645413</c:v>
                </c:pt>
                <c:pt idx="2540">
                  <c:v>0.73113673880312702</c:v>
                </c:pt>
                <c:pt idx="2541">
                  <c:v>0.77700128793513212</c:v>
                </c:pt>
                <c:pt idx="2542">
                  <c:v>0.72361546973352409</c:v>
                </c:pt>
                <c:pt idx="2543">
                  <c:v>0.65983320333049122</c:v>
                </c:pt>
                <c:pt idx="2544">
                  <c:v>0.69961497995537603</c:v>
                </c:pt>
                <c:pt idx="2545">
                  <c:v>0.69961497995537603</c:v>
                </c:pt>
                <c:pt idx="2546">
                  <c:v>0.69961497995537603</c:v>
                </c:pt>
                <c:pt idx="2547">
                  <c:v>0.69961497995537603</c:v>
                </c:pt>
                <c:pt idx="2548">
                  <c:v>0.51145309920728488</c:v>
                </c:pt>
                <c:pt idx="2549">
                  <c:v>0.5169109510766049</c:v>
                </c:pt>
                <c:pt idx="2550">
                  <c:v>0.56940564514666092</c:v>
                </c:pt>
                <c:pt idx="2551">
                  <c:v>0.64691983964300626</c:v>
                </c:pt>
                <c:pt idx="2552">
                  <c:v>0.70431231519944792</c:v>
                </c:pt>
                <c:pt idx="2553">
                  <c:v>0.735893935820922</c:v>
                </c:pt>
                <c:pt idx="2554">
                  <c:v>0.76075924683004714</c:v>
                </c:pt>
                <c:pt idx="2555">
                  <c:v>0.76850953253396714</c:v>
                </c:pt>
                <c:pt idx="2556">
                  <c:v>0.77001968182560299</c:v>
                </c:pt>
                <c:pt idx="2557">
                  <c:v>0.75544197942931812</c:v>
                </c:pt>
                <c:pt idx="2558">
                  <c:v>0.72229352223048615</c:v>
                </c:pt>
                <c:pt idx="2559">
                  <c:v>0.72400094327643405</c:v>
                </c:pt>
                <c:pt idx="2560">
                  <c:v>0.72932501315145015</c:v>
                </c:pt>
                <c:pt idx="2561">
                  <c:v>0.73198024561467112</c:v>
                </c:pt>
                <c:pt idx="2562">
                  <c:v>0.72393065104213905</c:v>
                </c:pt>
                <c:pt idx="2563">
                  <c:v>0.71482894044660505</c:v>
                </c:pt>
                <c:pt idx="2564">
                  <c:v>0.73715466105538108</c:v>
                </c:pt>
                <c:pt idx="2565">
                  <c:v>0.78058165690133696</c:v>
                </c:pt>
                <c:pt idx="2566">
                  <c:v>0.72563353710523004</c:v>
                </c:pt>
                <c:pt idx="2567">
                  <c:v>0.66294420157091816</c:v>
                </c:pt>
                <c:pt idx="2568">
                  <c:v>0.70149178261106204</c:v>
                </c:pt>
                <c:pt idx="2569">
                  <c:v>0.70149178261106204</c:v>
                </c:pt>
                <c:pt idx="2570">
                  <c:v>0.70149178261106204</c:v>
                </c:pt>
                <c:pt idx="2571">
                  <c:v>0.70149178261106204</c:v>
                </c:pt>
                <c:pt idx="2572">
                  <c:v>0.518105919059626</c:v>
                </c:pt>
                <c:pt idx="2573">
                  <c:v>0.520727139151414</c:v>
                </c:pt>
                <c:pt idx="2574">
                  <c:v>0.57431022910733387</c:v>
                </c:pt>
                <c:pt idx="2575">
                  <c:v>0.65121220091788001</c:v>
                </c:pt>
                <c:pt idx="2576">
                  <c:v>0.70378172220509017</c:v>
                </c:pt>
                <c:pt idx="2577">
                  <c:v>0.7365651132838722</c:v>
                </c:pt>
                <c:pt idx="2578">
                  <c:v>0.75643060569231002</c:v>
                </c:pt>
                <c:pt idx="2579">
                  <c:v>0.76347796905327703</c:v>
                </c:pt>
                <c:pt idx="2580">
                  <c:v>0.76802428936818623</c:v>
                </c:pt>
                <c:pt idx="2581">
                  <c:v>0.75348513432619213</c:v>
                </c:pt>
                <c:pt idx="2582">
                  <c:v>0.72133664084749693</c:v>
                </c:pt>
                <c:pt idx="2583">
                  <c:v>0.72348849021350714</c:v>
                </c:pt>
                <c:pt idx="2584">
                  <c:v>0.72958804215720097</c:v>
                </c:pt>
                <c:pt idx="2585">
                  <c:v>0.73346545250059025</c:v>
                </c:pt>
                <c:pt idx="2586">
                  <c:v>0.72693961216826619</c:v>
                </c:pt>
                <c:pt idx="2587">
                  <c:v>0.7184251818528129</c:v>
                </c:pt>
                <c:pt idx="2588">
                  <c:v>0.73967611152429813</c:v>
                </c:pt>
                <c:pt idx="2589">
                  <c:v>0.78691476046220488</c:v>
                </c:pt>
                <c:pt idx="2590">
                  <c:v>0.73367406171204697</c:v>
                </c:pt>
                <c:pt idx="2591">
                  <c:v>0.67020697661762807</c:v>
                </c:pt>
                <c:pt idx="2592">
                  <c:v>0.69574788669798815</c:v>
                </c:pt>
                <c:pt idx="2593">
                  <c:v>0.69574788669798815</c:v>
                </c:pt>
                <c:pt idx="2594">
                  <c:v>0.69574788669798815</c:v>
                </c:pt>
                <c:pt idx="2595">
                  <c:v>0.69574788669798815</c:v>
                </c:pt>
                <c:pt idx="2596">
                  <c:v>0.51428746349338805</c:v>
                </c:pt>
                <c:pt idx="2597">
                  <c:v>0.52166588060297103</c:v>
                </c:pt>
                <c:pt idx="2598">
                  <c:v>0.57071625519255498</c:v>
                </c:pt>
                <c:pt idx="2599">
                  <c:v>0.64616023001433009</c:v>
                </c:pt>
                <c:pt idx="2600">
                  <c:v>0.70388602681081902</c:v>
                </c:pt>
                <c:pt idx="2601">
                  <c:v>0.7314791300088882</c:v>
                </c:pt>
                <c:pt idx="2602">
                  <c:v>0.7514058446859071</c:v>
                </c:pt>
                <c:pt idx="2603">
                  <c:v>0.75883868158978318</c:v>
                </c:pt>
                <c:pt idx="2604">
                  <c:v>0.76394280479619814</c:v>
                </c:pt>
                <c:pt idx="2605">
                  <c:v>0.750183666805739</c:v>
                </c:pt>
                <c:pt idx="2606">
                  <c:v>0.7163776370925321</c:v>
                </c:pt>
                <c:pt idx="2607">
                  <c:v>0.71781522665844322</c:v>
                </c:pt>
                <c:pt idx="2608">
                  <c:v>0.72441362671649101</c:v>
                </c:pt>
                <c:pt idx="2609">
                  <c:v>0.72878081520851823</c:v>
                </c:pt>
                <c:pt idx="2610">
                  <c:v>0.72057476372739293</c:v>
                </c:pt>
                <c:pt idx="2611">
                  <c:v>0.71086990041177611</c:v>
                </c:pt>
                <c:pt idx="2612">
                  <c:v>0.72766520942550816</c:v>
                </c:pt>
                <c:pt idx="2613">
                  <c:v>0.77771328024380115</c:v>
                </c:pt>
                <c:pt idx="2614">
                  <c:v>0.72295109474486208</c:v>
                </c:pt>
                <c:pt idx="2615">
                  <c:v>0.65523019572985997</c:v>
                </c:pt>
                <c:pt idx="2616">
                  <c:v>0.68671839570446391</c:v>
                </c:pt>
                <c:pt idx="2617">
                  <c:v>0.68671839570446391</c:v>
                </c:pt>
                <c:pt idx="2618">
                  <c:v>0.68671839570446391</c:v>
                </c:pt>
                <c:pt idx="2619">
                  <c:v>0.68671839570446391</c:v>
                </c:pt>
                <c:pt idx="2620">
                  <c:v>0.51720118997950193</c:v>
                </c:pt>
                <c:pt idx="2621">
                  <c:v>0.52366127306038812</c:v>
                </c:pt>
                <c:pt idx="2622">
                  <c:v>0.5724168737642169</c:v>
                </c:pt>
                <c:pt idx="2623">
                  <c:v>0.64215810764235304</c:v>
                </c:pt>
                <c:pt idx="2624">
                  <c:v>0.6999473941988501</c:v>
                </c:pt>
                <c:pt idx="2625">
                  <c:v>0.722960164710577</c:v>
                </c:pt>
                <c:pt idx="2626">
                  <c:v>0.74373492118199802</c:v>
                </c:pt>
                <c:pt idx="2627">
                  <c:v>0.75269377981751195</c:v>
                </c:pt>
                <c:pt idx="2628">
                  <c:v>0.75762330618390306</c:v>
                </c:pt>
                <c:pt idx="2629">
                  <c:v>0.74358073176483397</c:v>
                </c:pt>
                <c:pt idx="2630">
                  <c:v>0.71174061712046721</c:v>
                </c:pt>
                <c:pt idx="2631">
                  <c:v>0.70766140003990807</c:v>
                </c:pt>
                <c:pt idx="2632">
                  <c:v>0.71290384022348419</c:v>
                </c:pt>
                <c:pt idx="2633">
                  <c:v>0.71548878045240993</c:v>
                </c:pt>
                <c:pt idx="2634">
                  <c:v>0.70691539535980508</c:v>
                </c:pt>
                <c:pt idx="2635">
                  <c:v>0.69376621256371618</c:v>
                </c:pt>
                <c:pt idx="2636">
                  <c:v>0.70329874653073809</c:v>
                </c:pt>
                <c:pt idx="2637">
                  <c:v>0.75020860921145704</c:v>
                </c:pt>
                <c:pt idx="2638">
                  <c:v>0.70571589239392718</c:v>
                </c:pt>
                <c:pt idx="2639">
                  <c:v>0.65069067788923718</c:v>
                </c:pt>
                <c:pt idx="2640">
                  <c:v>0.58367576233061802</c:v>
                </c:pt>
                <c:pt idx="2641">
                  <c:v>0.58367576233061802</c:v>
                </c:pt>
                <c:pt idx="2642">
                  <c:v>0.58367576233061802</c:v>
                </c:pt>
                <c:pt idx="2643">
                  <c:v>0.58367576233061802</c:v>
                </c:pt>
                <c:pt idx="2644">
                  <c:v>0.50241714586318886</c:v>
                </c:pt>
                <c:pt idx="2645">
                  <c:v>0.4918665082445991</c:v>
                </c:pt>
                <c:pt idx="2646">
                  <c:v>0.49646498086237212</c:v>
                </c:pt>
                <c:pt idx="2647">
                  <c:v>0.50674578700092499</c:v>
                </c:pt>
                <c:pt idx="2648">
                  <c:v>0.53206232880439686</c:v>
                </c:pt>
                <c:pt idx="2649">
                  <c:v>0.58877909191503297</c:v>
                </c:pt>
                <c:pt idx="2650">
                  <c:v>0.63552342772144299</c:v>
                </c:pt>
                <c:pt idx="2651">
                  <c:v>0.64856603842037508</c:v>
                </c:pt>
                <c:pt idx="2652">
                  <c:v>0.6487655776661162</c:v>
                </c:pt>
                <c:pt idx="2653">
                  <c:v>0.64034638199067584</c:v>
                </c:pt>
                <c:pt idx="2654">
                  <c:v>0.61333602408982901</c:v>
                </c:pt>
                <c:pt idx="2655">
                  <c:v>0.58657055526330093</c:v>
                </c:pt>
                <c:pt idx="2656">
                  <c:v>0.57208128503274291</c:v>
                </c:pt>
                <c:pt idx="2657">
                  <c:v>0.5645962958260019</c:v>
                </c:pt>
                <c:pt idx="2658">
                  <c:v>0.56321992852866998</c:v>
                </c:pt>
                <c:pt idx="2659">
                  <c:v>0.56729687811780105</c:v>
                </c:pt>
                <c:pt idx="2660">
                  <c:v>0.59834563825348719</c:v>
                </c:pt>
                <c:pt idx="2661">
                  <c:v>0.66439539608540321</c:v>
                </c:pt>
                <c:pt idx="2662">
                  <c:v>0.64568859179712301</c:v>
                </c:pt>
                <c:pt idx="2663">
                  <c:v>0.60644738512888408</c:v>
                </c:pt>
                <c:pt idx="2664">
                  <c:v>0.51413406769822401</c:v>
                </c:pt>
                <c:pt idx="2665">
                  <c:v>0.51413406769822401</c:v>
                </c:pt>
                <c:pt idx="2666">
                  <c:v>0.51413406769822401</c:v>
                </c:pt>
                <c:pt idx="2667">
                  <c:v>0.51413406769822401</c:v>
                </c:pt>
                <c:pt idx="2668">
                  <c:v>0.44671395142126397</c:v>
                </c:pt>
                <c:pt idx="2669">
                  <c:v>0.43844441018012897</c:v>
                </c:pt>
                <c:pt idx="2670">
                  <c:v>0.43847842255156305</c:v>
                </c:pt>
                <c:pt idx="2671">
                  <c:v>0.43083017396194212</c:v>
                </c:pt>
                <c:pt idx="2672">
                  <c:v>0.43242648792787619</c:v>
                </c:pt>
                <c:pt idx="2673">
                  <c:v>0.4742685072650431</c:v>
                </c:pt>
                <c:pt idx="2674">
                  <c:v>0.5206251020371141</c:v>
                </c:pt>
                <c:pt idx="2675">
                  <c:v>0.54088967293703605</c:v>
                </c:pt>
                <c:pt idx="2676">
                  <c:v>0.54476254829756687</c:v>
                </c:pt>
                <c:pt idx="2677">
                  <c:v>0.55002086092114599</c:v>
                </c:pt>
                <c:pt idx="2678">
                  <c:v>0.54186922923431302</c:v>
                </c:pt>
                <c:pt idx="2679">
                  <c:v>0.51847552016253384</c:v>
                </c:pt>
                <c:pt idx="2680">
                  <c:v>0.50426968636058611</c:v>
                </c:pt>
                <c:pt idx="2681">
                  <c:v>0.49629265151377699</c:v>
                </c:pt>
                <c:pt idx="2682">
                  <c:v>0.4963198614109241</c:v>
                </c:pt>
                <c:pt idx="2683">
                  <c:v>0.51123768752154097</c:v>
                </c:pt>
                <c:pt idx="2684">
                  <c:v>0.55462840350463516</c:v>
                </c:pt>
                <c:pt idx="2685">
                  <c:v>0.63706985687594109</c:v>
                </c:pt>
                <c:pt idx="2686">
                  <c:v>0.62609519836015015</c:v>
                </c:pt>
                <c:pt idx="2687">
                  <c:v>0.57896312151940099</c:v>
                </c:pt>
                <c:pt idx="2688">
                  <c:v>0.66068385274003616</c:v>
                </c:pt>
                <c:pt idx="2689">
                  <c:v>0.66068385274003616</c:v>
                </c:pt>
                <c:pt idx="2690">
                  <c:v>0.66068385274003616</c:v>
                </c:pt>
                <c:pt idx="2691">
                  <c:v>0.66068385274003616</c:v>
                </c:pt>
                <c:pt idx="2692">
                  <c:v>0.46580396176102407</c:v>
                </c:pt>
                <c:pt idx="2693">
                  <c:v>0.47522312115660198</c:v>
                </c:pt>
                <c:pt idx="2694">
                  <c:v>0.53532298147912993</c:v>
                </c:pt>
                <c:pt idx="2695">
                  <c:v>0.59819144883632291</c:v>
                </c:pt>
                <c:pt idx="2696">
                  <c:v>0.65460890307834618</c:v>
                </c:pt>
                <c:pt idx="2697">
                  <c:v>0.68918814736880307</c:v>
                </c:pt>
                <c:pt idx="2698">
                  <c:v>0.71431195240082013</c:v>
                </c:pt>
                <c:pt idx="2699">
                  <c:v>0.7242254249278941</c:v>
                </c:pt>
                <c:pt idx="2700">
                  <c:v>0.7310029568088231</c:v>
                </c:pt>
                <c:pt idx="2701">
                  <c:v>0.71988998131587112</c:v>
                </c:pt>
                <c:pt idx="2702">
                  <c:v>0.68849656248299396</c:v>
                </c:pt>
                <c:pt idx="2703">
                  <c:v>0.68933326682025087</c:v>
                </c:pt>
                <c:pt idx="2704">
                  <c:v>0.694271863152357</c:v>
                </c:pt>
                <c:pt idx="2705">
                  <c:v>0.69913563226731013</c:v>
                </c:pt>
                <c:pt idx="2706">
                  <c:v>0.68948745623741503</c:v>
                </c:pt>
                <c:pt idx="2707">
                  <c:v>0.67842209806446907</c:v>
                </c:pt>
                <c:pt idx="2708">
                  <c:v>0.69240118272352902</c:v>
                </c:pt>
                <c:pt idx="2709">
                  <c:v>0.7423041340903731</c:v>
                </c:pt>
                <c:pt idx="2710">
                  <c:v>0.6969157581584341</c:v>
                </c:pt>
                <c:pt idx="2711">
                  <c:v>0.63514022166996209</c:v>
                </c:pt>
                <c:pt idx="2712">
                  <c:v>0.68537241279228001</c:v>
                </c:pt>
                <c:pt idx="2713">
                  <c:v>0.68537241279228001</c:v>
                </c:pt>
                <c:pt idx="2714">
                  <c:v>0.68537241279228001</c:v>
                </c:pt>
                <c:pt idx="2715">
                  <c:v>0.68537241279228001</c:v>
                </c:pt>
                <c:pt idx="2716">
                  <c:v>0.50786592776679296</c:v>
                </c:pt>
                <c:pt idx="2717">
                  <c:v>0.51596994213361902</c:v>
                </c:pt>
                <c:pt idx="2718">
                  <c:v>0.56778212128358208</c:v>
                </c:pt>
                <c:pt idx="2719">
                  <c:v>0.6379995283617832</c:v>
                </c:pt>
                <c:pt idx="2720">
                  <c:v>0.69012235383750198</c:v>
                </c:pt>
                <c:pt idx="2721">
                  <c:v>0.71796034610989212</c:v>
                </c:pt>
                <c:pt idx="2722">
                  <c:v>0.73849474848985108</c:v>
                </c:pt>
                <c:pt idx="2723">
                  <c:v>0.7496870861828141</c:v>
                </c:pt>
                <c:pt idx="2724">
                  <c:v>0.75255773033177908</c:v>
                </c:pt>
                <c:pt idx="2725">
                  <c:v>0.73870109020987917</c:v>
                </c:pt>
                <c:pt idx="2726">
                  <c:v>0.70787681172565198</c:v>
                </c:pt>
                <c:pt idx="2727">
                  <c:v>0.70691993034266298</c:v>
                </c:pt>
                <c:pt idx="2728">
                  <c:v>0.71567244725814916</c:v>
                </c:pt>
                <c:pt idx="2729">
                  <c:v>0.71897618227003102</c:v>
                </c:pt>
                <c:pt idx="2730">
                  <c:v>0.70916021187439904</c:v>
                </c:pt>
                <c:pt idx="2731">
                  <c:v>0.69604504144974311</c:v>
                </c:pt>
                <c:pt idx="2732">
                  <c:v>0.71080414316033902</c:v>
                </c:pt>
                <c:pt idx="2733">
                  <c:v>0.76006539445280907</c:v>
                </c:pt>
                <c:pt idx="2734">
                  <c:v>0.71352740036642703</c:v>
                </c:pt>
                <c:pt idx="2735">
                  <c:v>0.65125981823788726</c:v>
                </c:pt>
                <c:pt idx="2736">
                  <c:v>0.6781374145155733</c:v>
                </c:pt>
                <c:pt idx="2737">
                  <c:v>0.6781374145155733</c:v>
                </c:pt>
                <c:pt idx="2738">
                  <c:v>0.6781374145155733</c:v>
                </c:pt>
                <c:pt idx="2739">
                  <c:v>0.6781374145155733</c:v>
                </c:pt>
                <c:pt idx="2740">
                  <c:v>0.50673218205235182</c:v>
                </c:pt>
                <c:pt idx="2741">
                  <c:v>0.51240998059027298</c:v>
                </c:pt>
                <c:pt idx="2742">
                  <c:v>0.56199548315707415</c:v>
                </c:pt>
                <c:pt idx="2743">
                  <c:v>0.62980254684637305</c:v>
                </c:pt>
                <c:pt idx="2744">
                  <c:v>0.68480508643677318</c:v>
                </c:pt>
                <c:pt idx="2745">
                  <c:v>0.70745279082845092</c:v>
                </c:pt>
                <c:pt idx="2746">
                  <c:v>0.72868558056850519</c:v>
                </c:pt>
                <c:pt idx="2747">
                  <c:v>0.74026792678723685</c:v>
                </c:pt>
                <c:pt idx="2748">
                  <c:v>0.74442877355923609</c:v>
                </c:pt>
                <c:pt idx="2749">
                  <c:v>0.73190315090609004</c:v>
                </c:pt>
                <c:pt idx="2750">
                  <c:v>0.69855742195294479</c:v>
                </c:pt>
                <c:pt idx="2751">
                  <c:v>0.70056641935893493</c:v>
                </c:pt>
                <c:pt idx="2752">
                  <c:v>0.70979964445734411</c:v>
                </c:pt>
                <c:pt idx="2753">
                  <c:v>0.7173821357955269</c:v>
                </c:pt>
                <c:pt idx="2754">
                  <c:v>0.70879287826292003</c:v>
                </c:pt>
                <c:pt idx="2755">
                  <c:v>0.69406325394090007</c:v>
                </c:pt>
                <c:pt idx="2756">
                  <c:v>0.70153690569049598</c:v>
                </c:pt>
                <c:pt idx="2757">
                  <c:v>0.74634026883378413</c:v>
                </c:pt>
                <c:pt idx="2758">
                  <c:v>0.69984762457597915</c:v>
                </c:pt>
                <c:pt idx="2759">
                  <c:v>0.63737823571026897</c:v>
                </c:pt>
                <c:pt idx="2760">
                  <c:v>0.68793569847805913</c:v>
                </c:pt>
                <c:pt idx="2761">
                  <c:v>0.68793569847805913</c:v>
                </c:pt>
                <c:pt idx="2762">
                  <c:v>0.68793569847805913</c:v>
                </c:pt>
                <c:pt idx="2763">
                  <c:v>0.68793569847805913</c:v>
                </c:pt>
                <c:pt idx="2764">
                  <c:v>0.50546238685217781</c:v>
                </c:pt>
                <c:pt idx="2765">
                  <c:v>0.51136920202441605</c:v>
                </c:pt>
                <c:pt idx="2766">
                  <c:v>0.56630825185480804</c:v>
                </c:pt>
                <c:pt idx="2767">
                  <c:v>0.62868920855479227</c:v>
                </c:pt>
                <c:pt idx="2768">
                  <c:v>0.693072360186478</c:v>
                </c:pt>
                <c:pt idx="2769">
                  <c:v>0.72461770094509004</c:v>
                </c:pt>
                <c:pt idx="2770">
                  <c:v>0.74142207992453801</c:v>
                </c:pt>
                <c:pt idx="2771">
                  <c:v>0.75894525368694121</c:v>
                </c:pt>
                <c:pt idx="2772">
                  <c:v>0.76109710305294997</c:v>
                </c:pt>
                <c:pt idx="2773">
                  <c:v>0.74828577647976513</c:v>
                </c:pt>
                <c:pt idx="2774">
                  <c:v>0.71515772670379307</c:v>
                </c:pt>
                <c:pt idx="2775">
                  <c:v>0.71596041866961713</c:v>
                </c:pt>
                <c:pt idx="2776">
                  <c:v>0.72047952908738</c:v>
                </c:pt>
                <c:pt idx="2777">
                  <c:v>0.72571743428809821</c:v>
                </c:pt>
                <c:pt idx="2778">
                  <c:v>0.71748417290982602</c:v>
                </c:pt>
                <c:pt idx="2779">
                  <c:v>0.70171150253052006</c:v>
                </c:pt>
                <c:pt idx="2780">
                  <c:v>0.71104903223465821</c:v>
                </c:pt>
                <c:pt idx="2781">
                  <c:v>0.7582808786982782</c:v>
                </c:pt>
                <c:pt idx="2782">
                  <c:v>0.70939603098300308</c:v>
                </c:pt>
                <c:pt idx="2783">
                  <c:v>0.64420791989406301</c:v>
                </c:pt>
                <c:pt idx="2784">
                  <c:v>0.68114195403341415</c:v>
                </c:pt>
                <c:pt idx="2785">
                  <c:v>0.68114195403341415</c:v>
                </c:pt>
                <c:pt idx="2786">
                  <c:v>0.68114195403341415</c:v>
                </c:pt>
                <c:pt idx="2787">
                  <c:v>0.68114195403341415</c:v>
                </c:pt>
                <c:pt idx="2788">
                  <c:v>0.50573902080650102</c:v>
                </c:pt>
                <c:pt idx="2789">
                  <c:v>0.51308115805322296</c:v>
                </c:pt>
                <c:pt idx="2790">
                  <c:v>0.56070754802546796</c:v>
                </c:pt>
                <c:pt idx="2791">
                  <c:v>0.63487265768135415</c:v>
                </c:pt>
                <c:pt idx="2792">
                  <c:v>0.69000897926605798</c:v>
                </c:pt>
                <c:pt idx="2793">
                  <c:v>0.7208151178188551</c:v>
                </c:pt>
                <c:pt idx="2794">
                  <c:v>0.74353084695339811</c:v>
                </c:pt>
                <c:pt idx="2795">
                  <c:v>0.75321530284615501</c:v>
                </c:pt>
                <c:pt idx="2796">
                  <c:v>0.75841692818401096</c:v>
                </c:pt>
                <c:pt idx="2797">
                  <c:v>0.74683458196527996</c:v>
                </c:pt>
                <c:pt idx="2798">
                  <c:v>0.70945498576015387</c:v>
                </c:pt>
                <c:pt idx="2799">
                  <c:v>0.70660248154261984</c:v>
                </c:pt>
                <c:pt idx="2800">
                  <c:v>0.70730767137700201</c:v>
                </c:pt>
                <c:pt idx="2801">
                  <c:v>0.70907858218295894</c:v>
                </c:pt>
                <c:pt idx="2802">
                  <c:v>0.69855061947865804</c:v>
                </c:pt>
                <c:pt idx="2803">
                  <c:v>0.68875732399731493</c:v>
                </c:pt>
                <c:pt idx="2804">
                  <c:v>0.69656656447838594</c:v>
                </c:pt>
                <c:pt idx="2805">
                  <c:v>0.73829520924410919</c:v>
                </c:pt>
                <c:pt idx="2806">
                  <c:v>0.69793839679285996</c:v>
                </c:pt>
                <c:pt idx="2807">
                  <c:v>0.64306510421390595</c:v>
                </c:pt>
                <c:pt idx="2808">
                  <c:v>0.58219486367841511</c:v>
                </c:pt>
                <c:pt idx="2809">
                  <c:v>0.58219486367841511</c:v>
                </c:pt>
                <c:pt idx="2810">
                  <c:v>0.58219486367841511</c:v>
                </c:pt>
                <c:pt idx="2811">
                  <c:v>0.58219486367841511</c:v>
                </c:pt>
                <c:pt idx="2812">
                  <c:v>0.49959411903423007</c:v>
                </c:pt>
                <c:pt idx="2813">
                  <c:v>0.49032234658153001</c:v>
                </c:pt>
                <c:pt idx="2814">
                  <c:v>0.49332677272479913</c:v>
                </c:pt>
                <c:pt idx="2815">
                  <c:v>0.49893427902842508</c:v>
                </c:pt>
                <c:pt idx="2816">
                  <c:v>0.53337520634172009</c:v>
                </c:pt>
                <c:pt idx="2817">
                  <c:v>0.58761133382915798</c:v>
                </c:pt>
                <c:pt idx="2818">
                  <c:v>0.63192718631523603</c:v>
                </c:pt>
                <c:pt idx="2819">
                  <c:v>0.64762956446024611</c:v>
                </c:pt>
                <c:pt idx="2820">
                  <c:v>0.64842772144321303</c:v>
                </c:pt>
                <c:pt idx="2821">
                  <c:v>0.64291318228817118</c:v>
                </c:pt>
                <c:pt idx="2822">
                  <c:v>0.61710459484463098</c:v>
                </c:pt>
                <c:pt idx="2823">
                  <c:v>0.59212817675549201</c:v>
                </c:pt>
                <c:pt idx="2824">
                  <c:v>0.57497913907885412</c:v>
                </c:pt>
                <c:pt idx="2825">
                  <c:v>0.56985007346672212</c:v>
                </c:pt>
                <c:pt idx="2826">
                  <c:v>0.56728780815208502</c:v>
                </c:pt>
                <c:pt idx="2827">
                  <c:v>0.56952808968382107</c:v>
                </c:pt>
                <c:pt idx="2828">
                  <c:v>0.59101257097248183</c:v>
                </c:pt>
                <c:pt idx="2829">
                  <c:v>0.65306020643241913</c:v>
                </c:pt>
                <c:pt idx="2830">
                  <c:v>0.63765940464745019</c:v>
                </c:pt>
                <c:pt idx="2831">
                  <c:v>0.59722549748761899</c:v>
                </c:pt>
                <c:pt idx="2832">
                  <c:v>0.51320439621238201</c:v>
                </c:pt>
                <c:pt idx="2833">
                  <c:v>0.51320439621238201</c:v>
                </c:pt>
                <c:pt idx="2834">
                  <c:v>0.51320439621238201</c:v>
                </c:pt>
                <c:pt idx="2835">
                  <c:v>0.51320439621238201</c:v>
                </c:pt>
                <c:pt idx="2836">
                  <c:v>0.44638970014693302</c:v>
                </c:pt>
                <c:pt idx="2837">
                  <c:v>0.44138307907196106</c:v>
                </c:pt>
                <c:pt idx="2838">
                  <c:v>0.44152819852341002</c:v>
                </c:pt>
                <c:pt idx="2839">
                  <c:v>0.43134942949915606</c:v>
                </c:pt>
                <c:pt idx="2840">
                  <c:v>0.44248961488925603</c:v>
                </c:pt>
                <c:pt idx="2841">
                  <c:v>0.4868780271010571</c:v>
                </c:pt>
                <c:pt idx="2842">
                  <c:v>0.52367714550039002</c:v>
                </c:pt>
                <c:pt idx="2843">
                  <c:v>0.54166288751428504</c:v>
                </c:pt>
                <c:pt idx="2844">
                  <c:v>0.54469679104613</c:v>
                </c:pt>
                <c:pt idx="2845">
                  <c:v>0.55389827126453506</c:v>
                </c:pt>
                <c:pt idx="2846">
                  <c:v>0.54194405645146715</c:v>
                </c:pt>
                <c:pt idx="2847">
                  <c:v>0.52121691730005293</c:v>
                </c:pt>
                <c:pt idx="2848">
                  <c:v>0.50823552886970091</c:v>
                </c:pt>
                <c:pt idx="2849">
                  <c:v>0.49812931957117201</c:v>
                </c:pt>
                <c:pt idx="2850">
                  <c:v>0.49611578718232408</c:v>
                </c:pt>
                <c:pt idx="2851">
                  <c:v>0.50619705407513604</c:v>
                </c:pt>
                <c:pt idx="2852">
                  <c:v>0.53798955139949611</c:v>
                </c:pt>
                <c:pt idx="2853">
                  <c:v>0.61459221434143008</c:v>
                </c:pt>
                <c:pt idx="2854">
                  <c:v>0.61380766230703609</c:v>
                </c:pt>
                <c:pt idx="2855">
                  <c:v>0.57190668819271884</c:v>
                </c:pt>
                <c:pt idx="2856">
                  <c:v>0.61972184682641906</c:v>
                </c:pt>
                <c:pt idx="2857">
                  <c:v>0.61972184682641906</c:v>
                </c:pt>
                <c:pt idx="2858">
                  <c:v>0.61972184682641906</c:v>
                </c:pt>
                <c:pt idx="2859">
                  <c:v>0.61972184682641906</c:v>
                </c:pt>
                <c:pt idx="2860">
                  <c:v>0.442353565403523</c:v>
                </c:pt>
                <c:pt idx="2861">
                  <c:v>0.45059589674750999</c:v>
                </c:pt>
                <c:pt idx="2862">
                  <c:v>0.49893654651985403</c:v>
                </c:pt>
                <c:pt idx="2863">
                  <c:v>0.54515709180619298</c:v>
                </c:pt>
                <c:pt idx="2864">
                  <c:v>0.60112331525386808</c:v>
                </c:pt>
                <c:pt idx="2865">
                  <c:v>0.64272724799100212</c:v>
                </c:pt>
                <c:pt idx="2866">
                  <c:v>0.671528924120667</c:v>
                </c:pt>
                <c:pt idx="2867">
                  <c:v>0.68499555571679904</c:v>
                </c:pt>
                <c:pt idx="2868">
                  <c:v>0.68850563244870921</c:v>
                </c:pt>
                <c:pt idx="2869">
                  <c:v>0.68057394743047905</c:v>
                </c:pt>
                <c:pt idx="2870">
                  <c:v>0.64929390316904612</c:v>
                </c:pt>
                <c:pt idx="2871">
                  <c:v>0.64559108966568113</c:v>
                </c:pt>
                <c:pt idx="2872">
                  <c:v>0.65052288352350018</c:v>
                </c:pt>
                <c:pt idx="2873">
                  <c:v>0.65269514031237008</c:v>
                </c:pt>
                <c:pt idx="2874">
                  <c:v>0.64470450051698813</c:v>
                </c:pt>
                <c:pt idx="2875">
                  <c:v>0.63366861973261701</c:v>
                </c:pt>
                <c:pt idx="2876">
                  <c:v>0.6441603025740561</c:v>
                </c:pt>
                <c:pt idx="2877">
                  <c:v>0.69749396847279899</c:v>
                </c:pt>
                <c:pt idx="2878">
                  <c:v>0.66308025105665103</c:v>
                </c:pt>
                <c:pt idx="2879">
                  <c:v>0.60672855406606607</c:v>
                </c:pt>
                <c:pt idx="2880">
                  <c:v>0.50503201697897604</c:v>
                </c:pt>
                <c:pt idx="2881">
                  <c:v>0.50503201697897604</c:v>
                </c:pt>
                <c:pt idx="2882">
                  <c:v>0.50503201697897604</c:v>
                </c:pt>
                <c:pt idx="2883">
                  <c:v>0.50503201697897604</c:v>
                </c:pt>
                <c:pt idx="2884">
                  <c:v>0.44859143432437792</c:v>
                </c:pt>
                <c:pt idx="2885">
                  <c:v>0.43526992217969407</c:v>
                </c:pt>
                <c:pt idx="2886">
                  <c:v>0.42889373628167698</c:v>
                </c:pt>
                <c:pt idx="2887">
                  <c:v>0.41910724327462007</c:v>
                </c:pt>
                <c:pt idx="2888">
                  <c:v>0.43480055145391605</c:v>
                </c:pt>
                <c:pt idx="2889">
                  <c:v>0.47582400638525613</c:v>
                </c:pt>
                <c:pt idx="2890">
                  <c:v>0.51287481633319432</c:v>
                </c:pt>
                <c:pt idx="2891">
                  <c:v>0.52980390734122984</c:v>
                </c:pt>
                <c:pt idx="2892">
                  <c:v>0.53602136883922591</c:v>
                </c:pt>
                <c:pt idx="2893">
                  <c:v>0.54458114898325682</c:v>
                </c:pt>
                <c:pt idx="2894">
                  <c:v>0.532028316432964</c:v>
                </c:pt>
                <c:pt idx="2895">
                  <c:v>0.51047807789286592</c:v>
                </c:pt>
                <c:pt idx="2896">
                  <c:v>0.49592305041086898</c:v>
                </c:pt>
                <c:pt idx="2897">
                  <c:v>0.48684628222105303</c:v>
                </c:pt>
                <c:pt idx="2898">
                  <c:v>0.48548805485515306</c:v>
                </c:pt>
                <c:pt idx="2899">
                  <c:v>0.49817466939975025</c:v>
                </c:pt>
                <c:pt idx="2900">
                  <c:v>0.53459058174760077</c:v>
                </c:pt>
                <c:pt idx="2901">
                  <c:v>0.61647876721025996</c:v>
                </c:pt>
                <c:pt idx="2902">
                  <c:v>0.60908674515210293</c:v>
                </c:pt>
                <c:pt idx="2903">
                  <c:v>0.56577765886044895</c:v>
                </c:pt>
                <c:pt idx="2904">
                  <c:v>0.64518804306419719</c:v>
                </c:pt>
                <c:pt idx="2905">
                  <c:v>0.64518804306419719</c:v>
                </c:pt>
                <c:pt idx="2906">
                  <c:v>0.64518804306419719</c:v>
                </c:pt>
                <c:pt idx="2907">
                  <c:v>0.64518804306419719</c:v>
                </c:pt>
                <c:pt idx="2908">
                  <c:v>0.44153273350626693</c:v>
                </c:pt>
                <c:pt idx="2909">
                  <c:v>0.45385881691367214</c:v>
                </c:pt>
                <c:pt idx="2910">
                  <c:v>0.51904239301975397</c:v>
                </c:pt>
                <c:pt idx="2911">
                  <c:v>0.57952319190233481</c:v>
                </c:pt>
                <c:pt idx="2912">
                  <c:v>0.64083842763074306</c:v>
                </c:pt>
                <c:pt idx="2913">
                  <c:v>0.66851316052025289</c:v>
                </c:pt>
                <c:pt idx="2914">
                  <c:v>0.6953534565639341</c:v>
                </c:pt>
                <c:pt idx="2915">
                  <c:v>0.71127124639468919</c:v>
                </c:pt>
                <c:pt idx="2916">
                  <c:v>0.71717579407549814</c:v>
                </c:pt>
                <c:pt idx="2917">
                  <c:v>0.70153463819906803</c:v>
                </c:pt>
                <c:pt idx="2918">
                  <c:v>0.67498231356685512</c:v>
                </c:pt>
                <c:pt idx="2919">
                  <c:v>0.67392112757813827</c:v>
                </c:pt>
                <c:pt idx="2920">
                  <c:v>0.67833139840731405</c:v>
                </c:pt>
                <c:pt idx="2921">
                  <c:v>0.682068224282112</c:v>
                </c:pt>
                <c:pt idx="2922">
                  <c:v>0.6779776697444081</c:v>
                </c:pt>
                <c:pt idx="2923">
                  <c:v>0.66825693398878916</c:v>
                </c:pt>
                <c:pt idx="2924">
                  <c:v>0.67824523373301626</c:v>
                </c:pt>
                <c:pt idx="2925">
                  <c:v>0.7273863079797559</c:v>
                </c:pt>
                <c:pt idx="2926">
                  <c:v>0.68772334790574496</c:v>
                </c:pt>
                <c:pt idx="2927">
                  <c:v>0.62622444537159616</c:v>
                </c:pt>
                <c:pt idx="2928">
                  <c:v>0.69079908665445222</c:v>
                </c:pt>
                <c:pt idx="2929">
                  <c:v>0.69079908665445222</c:v>
                </c:pt>
                <c:pt idx="2930">
                  <c:v>0.69079908665445222</c:v>
                </c:pt>
                <c:pt idx="2931">
                  <c:v>0.69079908665445222</c:v>
                </c:pt>
                <c:pt idx="2932">
                  <c:v>0.50448509804632891</c:v>
                </c:pt>
                <c:pt idx="2933">
                  <c:v>0.51065040724146105</c:v>
                </c:pt>
                <c:pt idx="2934">
                  <c:v>0.56140593538556405</c:v>
                </c:pt>
                <c:pt idx="2935">
                  <c:v>0.62896811000054409</c:v>
                </c:pt>
                <c:pt idx="2936">
                  <c:v>0.69331951675222692</c:v>
                </c:pt>
                <c:pt idx="2937">
                  <c:v>0.72762666207121707</c:v>
                </c:pt>
                <c:pt idx="2938">
                  <c:v>0.75068478241152214</c:v>
                </c:pt>
                <c:pt idx="2939">
                  <c:v>0.76223765124167808</c:v>
                </c:pt>
                <c:pt idx="2940">
                  <c:v>0.76860703466540925</c:v>
                </c:pt>
                <c:pt idx="2941">
                  <c:v>0.75273459466323211</c:v>
                </c:pt>
                <c:pt idx="2942">
                  <c:v>0.71860658116712284</c:v>
                </c:pt>
                <c:pt idx="2943">
                  <c:v>0.7174751029441111</c:v>
                </c:pt>
                <c:pt idx="2944">
                  <c:v>0.72292841983057321</c:v>
                </c:pt>
                <c:pt idx="2945">
                  <c:v>0.72889645727139118</c:v>
                </c:pt>
                <c:pt idx="2946">
                  <c:v>0.72089448001886514</c:v>
                </c:pt>
                <c:pt idx="2947">
                  <c:v>0.71038919222885311</c:v>
                </c:pt>
                <c:pt idx="2948">
                  <c:v>0.71626879750394501</c:v>
                </c:pt>
                <c:pt idx="2949">
                  <c:v>0.75930351733270407</c:v>
                </c:pt>
                <c:pt idx="2950">
                  <c:v>0.71400810854935004</c:v>
                </c:pt>
                <c:pt idx="2951">
                  <c:v>0.64649128376294696</c:v>
                </c:pt>
                <c:pt idx="2952">
                  <c:v>0.67745172510747909</c:v>
                </c:pt>
                <c:pt idx="2953">
                  <c:v>0.67745172510747909</c:v>
                </c:pt>
                <c:pt idx="2954">
                  <c:v>0.67745172510747909</c:v>
                </c:pt>
                <c:pt idx="2955">
                  <c:v>0.67745172510747909</c:v>
                </c:pt>
                <c:pt idx="2956">
                  <c:v>0.50799744226966803</c:v>
                </c:pt>
                <c:pt idx="2957">
                  <c:v>0.51442124548769197</c:v>
                </c:pt>
                <c:pt idx="2958">
                  <c:v>0.56083226005405684</c:v>
                </c:pt>
                <c:pt idx="2959">
                  <c:v>0.62689562283454625</c:v>
                </c:pt>
                <c:pt idx="2960">
                  <c:v>0.68595243709978815</c:v>
                </c:pt>
                <c:pt idx="2961">
                  <c:v>0.7179399386870321</c:v>
                </c:pt>
                <c:pt idx="2962">
                  <c:v>0.73927476554138605</c:v>
                </c:pt>
                <c:pt idx="2963">
                  <c:v>0.74785268561684803</c:v>
                </c:pt>
                <c:pt idx="2964">
                  <c:v>0.75247156565748208</c:v>
                </c:pt>
                <c:pt idx="2965">
                  <c:v>0.73821131206124002</c:v>
                </c:pt>
                <c:pt idx="2966">
                  <c:v>0.705443793422461</c:v>
                </c:pt>
                <c:pt idx="2967">
                  <c:v>0.69968436519309907</c:v>
                </c:pt>
                <c:pt idx="2968">
                  <c:v>0.70222622308487714</c:v>
                </c:pt>
                <c:pt idx="2969">
                  <c:v>0.70405835615941414</c:v>
                </c:pt>
                <c:pt idx="2970">
                  <c:v>0.69684773341556716</c:v>
                </c:pt>
                <c:pt idx="2971">
                  <c:v>0.68691838844849207</c:v>
                </c:pt>
                <c:pt idx="2972">
                  <c:v>0.69260752444355711</c:v>
                </c:pt>
                <c:pt idx="2973">
                  <c:v>0.73221606472327494</c:v>
                </c:pt>
                <c:pt idx="2974">
                  <c:v>0.69541467883251384</c:v>
                </c:pt>
                <c:pt idx="2975">
                  <c:v>0.64176809911658506</c:v>
                </c:pt>
                <c:pt idx="2976">
                  <c:v>0.57236200047163788</c:v>
                </c:pt>
                <c:pt idx="2977">
                  <c:v>0.57236200047163788</c:v>
                </c:pt>
                <c:pt idx="2978">
                  <c:v>0.57236200047163788</c:v>
                </c:pt>
                <c:pt idx="2979">
                  <c:v>0.57236200047163788</c:v>
                </c:pt>
                <c:pt idx="2980">
                  <c:v>0.49347869465053407</c:v>
                </c:pt>
                <c:pt idx="2981">
                  <c:v>0.4822296696718491</c:v>
                </c:pt>
                <c:pt idx="2982">
                  <c:v>0.48516380358082206</c:v>
                </c:pt>
                <c:pt idx="2983">
                  <c:v>0.49216354962178199</c:v>
                </c:pt>
                <c:pt idx="2984">
                  <c:v>0.52709879006657412</c:v>
                </c:pt>
                <c:pt idx="2985">
                  <c:v>0.58748208681771175</c:v>
                </c:pt>
                <c:pt idx="2986">
                  <c:v>0.62437190487419914</c:v>
                </c:pt>
                <c:pt idx="2987">
                  <c:v>0.63881129029332306</c:v>
                </c:pt>
                <c:pt idx="2988">
                  <c:v>0.63810610045894001</c:v>
                </c:pt>
                <c:pt idx="2989">
                  <c:v>0.63027191757215206</c:v>
                </c:pt>
                <c:pt idx="2990">
                  <c:v>0.60365156819707211</c:v>
                </c:pt>
                <c:pt idx="2991">
                  <c:v>0.57790873800497011</c:v>
                </c:pt>
                <c:pt idx="2992">
                  <c:v>0.56024724726540509</c:v>
                </c:pt>
                <c:pt idx="2993">
                  <c:v>0.55609093547626398</c:v>
                </c:pt>
                <c:pt idx="2994">
                  <c:v>0.55595715348195984</c:v>
                </c:pt>
                <c:pt idx="2995">
                  <c:v>0.55989351860250014</c:v>
                </c:pt>
                <c:pt idx="2996">
                  <c:v>0.58352531427431198</c:v>
                </c:pt>
                <c:pt idx="2997">
                  <c:v>0.6414143704536801</c:v>
                </c:pt>
                <c:pt idx="2998">
                  <c:v>0.62647613692020199</c:v>
                </c:pt>
                <c:pt idx="2999">
                  <c:v>0.58289721914851211</c:v>
                </c:pt>
                <c:pt idx="3000">
                  <c:v>0.51522495782465894</c:v>
                </c:pt>
                <c:pt idx="3001">
                  <c:v>0.51522495782465894</c:v>
                </c:pt>
                <c:pt idx="3002">
                  <c:v>0.51522495782465894</c:v>
                </c:pt>
                <c:pt idx="3003">
                  <c:v>0.51522495782465894</c:v>
                </c:pt>
                <c:pt idx="3004">
                  <c:v>0.44914243474159693</c:v>
                </c:pt>
                <c:pt idx="3005">
                  <c:v>0.44325829448364701</c:v>
                </c:pt>
                <c:pt idx="3006">
                  <c:v>0.44682959348413698</c:v>
                </c:pt>
                <c:pt idx="3007">
                  <c:v>0.43460327969960311</c:v>
                </c:pt>
                <c:pt idx="3008">
                  <c:v>0.44437163277522801</c:v>
                </c:pt>
                <c:pt idx="3009">
                  <c:v>0.48707303136394103</c:v>
                </c:pt>
                <c:pt idx="3010">
                  <c:v>0.52136203675150083</c:v>
                </c:pt>
                <c:pt idx="3011">
                  <c:v>0.54081484571988303</c:v>
                </c:pt>
                <c:pt idx="3012">
                  <c:v>0.54425689770892693</c:v>
                </c:pt>
                <c:pt idx="3013">
                  <c:v>0.5478213942351301</c:v>
                </c:pt>
                <c:pt idx="3014">
                  <c:v>0.54274901590872016</c:v>
                </c:pt>
                <c:pt idx="3015">
                  <c:v>0.52022829103705992</c:v>
                </c:pt>
                <c:pt idx="3016">
                  <c:v>0.50523563770928903</c:v>
                </c:pt>
                <c:pt idx="3017">
                  <c:v>0.49785722059970605</c:v>
                </c:pt>
                <c:pt idx="3018">
                  <c:v>0.49900003627986311</c:v>
                </c:pt>
                <c:pt idx="3019">
                  <c:v>0.50906316324124279</c:v>
                </c:pt>
                <c:pt idx="3020">
                  <c:v>0.54012779581693182</c:v>
                </c:pt>
                <c:pt idx="3021">
                  <c:v>0.61840840241623907</c:v>
                </c:pt>
                <c:pt idx="3022">
                  <c:v>0.62531291381718601</c:v>
                </c:pt>
                <c:pt idx="3023">
                  <c:v>0.58698323870335789</c:v>
                </c:pt>
                <c:pt idx="3024">
                  <c:v>0.66976424891613895</c:v>
                </c:pt>
                <c:pt idx="3025">
                  <c:v>0.66976424891613895</c:v>
                </c:pt>
                <c:pt idx="3026">
                  <c:v>0.66976424891613895</c:v>
                </c:pt>
                <c:pt idx="3027">
                  <c:v>0.66976424891613895</c:v>
                </c:pt>
                <c:pt idx="3028">
                  <c:v>0.45848903441145</c:v>
                </c:pt>
                <c:pt idx="3029">
                  <c:v>0.46842291436138406</c:v>
                </c:pt>
                <c:pt idx="3030">
                  <c:v>0.52883115351823995</c:v>
                </c:pt>
                <c:pt idx="3031">
                  <c:v>0.59936600939648388</c:v>
                </c:pt>
                <c:pt idx="3032">
                  <c:v>0.67129310501206296</c:v>
                </c:pt>
                <c:pt idx="3033">
                  <c:v>0.7085956065086072</c:v>
                </c:pt>
                <c:pt idx="3034">
                  <c:v>0.73453117347216401</c:v>
                </c:pt>
                <c:pt idx="3035">
                  <c:v>0.74170778384457714</c:v>
                </c:pt>
                <c:pt idx="3036">
                  <c:v>0.74763500643967618</c:v>
                </c:pt>
                <c:pt idx="3037">
                  <c:v>0.73556061458087718</c:v>
                </c:pt>
                <c:pt idx="3038">
                  <c:v>0.70382480454223895</c:v>
                </c:pt>
                <c:pt idx="3039">
                  <c:v>0.70272960618208924</c:v>
                </c:pt>
                <c:pt idx="3040">
                  <c:v>0.70775436718849216</c:v>
                </c:pt>
                <c:pt idx="3041">
                  <c:v>0.71399903858363423</c:v>
                </c:pt>
                <c:pt idx="3042">
                  <c:v>0.70601293377110996</c:v>
                </c:pt>
                <c:pt idx="3043">
                  <c:v>0.69819915830718116</c:v>
                </c:pt>
                <c:pt idx="3044">
                  <c:v>0.69860503927295103</c:v>
                </c:pt>
                <c:pt idx="3045">
                  <c:v>0.73829747673553814</c:v>
                </c:pt>
                <c:pt idx="3046">
                  <c:v>0.698342010267201</c:v>
                </c:pt>
                <c:pt idx="3047">
                  <c:v>0.63308814192682283</c:v>
                </c:pt>
                <c:pt idx="3048">
                  <c:v>0.68244621510330705</c:v>
                </c:pt>
                <c:pt idx="3049">
                  <c:v>0.68244621510330705</c:v>
                </c:pt>
                <c:pt idx="3050">
                  <c:v>0.68244621510330705</c:v>
                </c:pt>
                <c:pt idx="3051">
                  <c:v>0.68244621510330705</c:v>
                </c:pt>
                <c:pt idx="3052">
                  <c:v>0.50484562918352216</c:v>
                </c:pt>
                <c:pt idx="3053">
                  <c:v>0.50984771527563599</c:v>
                </c:pt>
                <c:pt idx="3054">
                  <c:v>0.55915431639668411</c:v>
                </c:pt>
                <c:pt idx="3055">
                  <c:v>0.61229978050683009</c:v>
                </c:pt>
                <c:pt idx="3056">
                  <c:v>0.67584396030983018</c:v>
                </c:pt>
                <c:pt idx="3057">
                  <c:v>0.70984499428592107</c:v>
                </c:pt>
                <c:pt idx="3058">
                  <c:v>0.73562863932374323</c:v>
                </c:pt>
                <c:pt idx="3059">
                  <c:v>0.74807489977687913</c:v>
                </c:pt>
                <c:pt idx="3060">
                  <c:v>0.75603606218368513</c:v>
                </c:pt>
                <c:pt idx="3061">
                  <c:v>0.743503637056252</c:v>
                </c:pt>
                <c:pt idx="3062">
                  <c:v>0.71251156420628692</c:v>
                </c:pt>
                <c:pt idx="3063">
                  <c:v>0.71228028008054101</c:v>
                </c:pt>
                <c:pt idx="3064">
                  <c:v>0.71954985760153822</c:v>
                </c:pt>
                <c:pt idx="3065">
                  <c:v>0.72482631015654708</c:v>
                </c:pt>
                <c:pt idx="3066">
                  <c:v>0.71615315544107205</c:v>
                </c:pt>
                <c:pt idx="3067">
                  <c:v>0.70460482159377424</c:v>
                </c:pt>
                <c:pt idx="3068">
                  <c:v>0.71086083044606108</c:v>
                </c:pt>
                <c:pt idx="3069">
                  <c:v>0.74619061439947731</c:v>
                </c:pt>
                <c:pt idx="3070">
                  <c:v>0.70526239410814984</c:v>
                </c:pt>
                <c:pt idx="3071">
                  <c:v>0.64160483973370619</c:v>
                </c:pt>
                <c:pt idx="3072">
                  <c:v>0.68703901899250808</c:v>
                </c:pt>
                <c:pt idx="3073">
                  <c:v>0.68703901899250808</c:v>
                </c:pt>
                <c:pt idx="3074">
                  <c:v>0.68703901899250808</c:v>
                </c:pt>
                <c:pt idx="3075">
                  <c:v>0.68703901899250808</c:v>
                </c:pt>
                <c:pt idx="3076">
                  <c:v>0.51104948573294373</c:v>
                </c:pt>
                <c:pt idx="3077">
                  <c:v>0.51231247845883099</c:v>
                </c:pt>
                <c:pt idx="3078">
                  <c:v>0.56030166705969908</c:v>
                </c:pt>
                <c:pt idx="3079">
                  <c:v>0.61926324668492705</c:v>
                </c:pt>
                <c:pt idx="3080">
                  <c:v>0.68474159667676415</c:v>
                </c:pt>
                <c:pt idx="3081">
                  <c:v>0.71422352023509394</c:v>
                </c:pt>
                <c:pt idx="3082">
                  <c:v>0.73812741487837219</c:v>
                </c:pt>
                <c:pt idx="3083">
                  <c:v>0.74976871587425398</c:v>
                </c:pt>
                <c:pt idx="3084">
                  <c:v>0.75779110054964016</c:v>
                </c:pt>
                <c:pt idx="3085">
                  <c:v>0.74814745950260308</c:v>
                </c:pt>
                <c:pt idx="3086">
                  <c:v>0.71690369510403207</c:v>
                </c:pt>
                <c:pt idx="3087">
                  <c:v>0.71932991093293697</c:v>
                </c:pt>
                <c:pt idx="3088">
                  <c:v>0.72639314673390498</c:v>
                </c:pt>
                <c:pt idx="3089">
                  <c:v>0.733077711466251</c:v>
                </c:pt>
                <c:pt idx="3090">
                  <c:v>0.72477869283654106</c:v>
                </c:pt>
                <c:pt idx="3091">
                  <c:v>0.71010802329167211</c:v>
                </c:pt>
                <c:pt idx="3092">
                  <c:v>0.71215103306909522</c:v>
                </c:pt>
                <c:pt idx="3093">
                  <c:v>0.74611805467375314</c:v>
                </c:pt>
                <c:pt idx="3094">
                  <c:v>0.71231429245197508</c:v>
                </c:pt>
                <c:pt idx="3095">
                  <c:v>0.64387913363687532</c:v>
                </c:pt>
                <c:pt idx="3096">
                  <c:v>0.70336393690931798</c:v>
                </c:pt>
                <c:pt idx="3097">
                  <c:v>0.70336393690931798</c:v>
                </c:pt>
                <c:pt idx="3098">
                  <c:v>0.70336393690931798</c:v>
                </c:pt>
                <c:pt idx="3099">
                  <c:v>0.70336393690931798</c:v>
                </c:pt>
                <c:pt idx="3100">
                  <c:v>0.51896983329403013</c:v>
                </c:pt>
                <c:pt idx="3101">
                  <c:v>0.52447983746621407</c:v>
                </c:pt>
                <c:pt idx="3102">
                  <c:v>0.57173889382698095</c:v>
                </c:pt>
                <c:pt idx="3103">
                  <c:v>0.63065965860649031</c:v>
                </c:pt>
                <c:pt idx="3104">
                  <c:v>0.69858689934151996</c:v>
                </c:pt>
                <c:pt idx="3105">
                  <c:v>0.73162878444319523</c:v>
                </c:pt>
                <c:pt idx="3106">
                  <c:v>0.75758022384675394</c:v>
                </c:pt>
                <c:pt idx="3107">
                  <c:v>0.76917844250548717</c:v>
                </c:pt>
                <c:pt idx="3108">
                  <c:v>0.77514421245487741</c:v>
                </c:pt>
                <c:pt idx="3109">
                  <c:v>0.76695856839661103</c:v>
                </c:pt>
                <c:pt idx="3110">
                  <c:v>0.7366354055181672</c:v>
                </c:pt>
                <c:pt idx="3111">
                  <c:v>0.73954686451285201</c:v>
                </c:pt>
                <c:pt idx="3112">
                  <c:v>0.7483742086454912</c:v>
                </c:pt>
                <c:pt idx="3113">
                  <c:v>0.75419259165200303</c:v>
                </c:pt>
                <c:pt idx="3114">
                  <c:v>0.74205244254176705</c:v>
                </c:pt>
                <c:pt idx="3115">
                  <c:v>0.7259011010938381</c:v>
                </c:pt>
                <c:pt idx="3116">
                  <c:v>0.72287626752770895</c:v>
                </c:pt>
                <c:pt idx="3117">
                  <c:v>0.76453915504199399</c:v>
                </c:pt>
                <c:pt idx="3118">
                  <c:v>0.72866290565421699</c:v>
                </c:pt>
                <c:pt idx="3119">
                  <c:v>0.65957244181617003</c:v>
                </c:pt>
                <c:pt idx="3120">
                  <c:v>0.70291814809440001</c:v>
                </c:pt>
                <c:pt idx="3121">
                  <c:v>0.70291814809440001</c:v>
                </c:pt>
                <c:pt idx="3122">
                  <c:v>0.70291814809440001</c:v>
                </c:pt>
                <c:pt idx="3123">
                  <c:v>0.70291814809440001</c:v>
                </c:pt>
                <c:pt idx="3124">
                  <c:v>0.52350481615179512</c:v>
                </c:pt>
                <c:pt idx="3125">
                  <c:v>0.53097846790139103</c:v>
                </c:pt>
                <c:pt idx="3126">
                  <c:v>0.57213797231846508</c:v>
                </c:pt>
                <c:pt idx="3127">
                  <c:v>0.63217661037241313</c:v>
                </c:pt>
                <c:pt idx="3128">
                  <c:v>0.69938052134162887</c:v>
                </c:pt>
                <c:pt idx="3129">
                  <c:v>0.73305730404339109</c:v>
                </c:pt>
                <c:pt idx="3130">
                  <c:v>0.76148711157871807</c:v>
                </c:pt>
                <c:pt idx="3131">
                  <c:v>0.77648883487220399</c:v>
                </c:pt>
                <c:pt idx="3132">
                  <c:v>0.78504634752480595</c:v>
                </c:pt>
                <c:pt idx="3133">
                  <c:v>0.77585166978068809</c:v>
                </c:pt>
                <c:pt idx="3134">
                  <c:v>0.74086427703303315</c:v>
                </c:pt>
                <c:pt idx="3135">
                  <c:v>0.73583044606091408</c:v>
                </c:pt>
                <c:pt idx="3136">
                  <c:v>0.74166243401599907</c:v>
                </c:pt>
                <c:pt idx="3137">
                  <c:v>0.74600921508516715</c:v>
                </c:pt>
                <c:pt idx="3138">
                  <c:v>0.73728617555825593</c:v>
                </c:pt>
                <c:pt idx="3139">
                  <c:v>0.71974939684728012</c:v>
                </c:pt>
                <c:pt idx="3140">
                  <c:v>0.7139786311607742</c:v>
                </c:pt>
                <c:pt idx="3141">
                  <c:v>0.74484145699929227</c:v>
                </c:pt>
                <c:pt idx="3142">
                  <c:v>0.72319598381918115</c:v>
                </c:pt>
                <c:pt idx="3143">
                  <c:v>0.66483528942260595</c:v>
                </c:pt>
                <c:pt idx="3144">
                  <c:v>0.59216899160121172</c:v>
                </c:pt>
                <c:pt idx="3145">
                  <c:v>0.59216899160121172</c:v>
                </c:pt>
                <c:pt idx="3146">
                  <c:v>0.59216899160121172</c:v>
                </c:pt>
                <c:pt idx="3147">
                  <c:v>0.59216899160121172</c:v>
                </c:pt>
                <c:pt idx="3148">
                  <c:v>0.50381392058338004</c:v>
                </c:pt>
                <c:pt idx="3149">
                  <c:v>0.49377120104486011</c:v>
                </c:pt>
                <c:pt idx="3150">
                  <c:v>0.49507500861646708</c:v>
                </c:pt>
                <c:pt idx="3151">
                  <c:v>0.49956464164565512</c:v>
                </c:pt>
                <c:pt idx="3152">
                  <c:v>0.54497115750902514</c:v>
                </c:pt>
                <c:pt idx="3153">
                  <c:v>0.60068568940809419</c:v>
                </c:pt>
                <c:pt idx="3154">
                  <c:v>0.64503782175703384</c:v>
                </c:pt>
                <c:pt idx="3155">
                  <c:v>0.6589148693017941</c:v>
                </c:pt>
                <c:pt idx="3156">
                  <c:v>0.66025949171912113</c:v>
                </c:pt>
                <c:pt idx="3157">
                  <c:v>0.65212599996372012</c:v>
                </c:pt>
                <c:pt idx="3158">
                  <c:v>0.62793413390897412</c:v>
                </c:pt>
                <c:pt idx="3159">
                  <c:v>0.60114372267672811</c:v>
                </c:pt>
                <c:pt idx="3160">
                  <c:v>0.58575879333176084</c:v>
                </c:pt>
                <c:pt idx="3161">
                  <c:v>0.58341420719429693</c:v>
                </c:pt>
                <c:pt idx="3162">
                  <c:v>0.58216255192555377</c:v>
                </c:pt>
                <c:pt idx="3163">
                  <c:v>0.58505133600594994</c:v>
                </c:pt>
                <c:pt idx="3164">
                  <c:v>0.60045894026520596</c:v>
                </c:pt>
                <c:pt idx="3165">
                  <c:v>0.65559752934133897</c:v>
                </c:pt>
                <c:pt idx="3166">
                  <c:v>0.65479937235837238</c:v>
                </c:pt>
                <c:pt idx="3167">
                  <c:v>0.61283944346690411</c:v>
                </c:pt>
                <c:pt idx="3168">
                  <c:v>0.52197924791844308</c:v>
                </c:pt>
                <c:pt idx="3169">
                  <c:v>0.52197924791844308</c:v>
                </c:pt>
                <c:pt idx="3170">
                  <c:v>0.52197924791844308</c:v>
                </c:pt>
                <c:pt idx="3171">
                  <c:v>0.52197924791844308</c:v>
                </c:pt>
                <c:pt idx="3172">
                  <c:v>0.45357311299363301</c:v>
                </c:pt>
                <c:pt idx="3173">
                  <c:v>0.44668674152411708</c:v>
                </c:pt>
                <c:pt idx="3174">
                  <c:v>0.44340114644366596</c:v>
                </c:pt>
                <c:pt idx="3175">
                  <c:v>0.43085511636766011</c:v>
                </c:pt>
                <c:pt idx="3176">
                  <c:v>0.4489746403758591</c:v>
                </c:pt>
                <c:pt idx="3177">
                  <c:v>0.49062392294157098</c:v>
                </c:pt>
                <c:pt idx="3178">
                  <c:v>0.52950459847261788</c:v>
                </c:pt>
                <c:pt idx="3179">
                  <c:v>0.54922950641246604</c:v>
                </c:pt>
                <c:pt idx="3180">
                  <c:v>0.55474177807607916</c:v>
                </c:pt>
                <c:pt idx="3181">
                  <c:v>0.55995700836250795</c:v>
                </c:pt>
                <c:pt idx="3182">
                  <c:v>0.55230422479002994</c:v>
                </c:pt>
                <c:pt idx="3183">
                  <c:v>0.52989007201552818</c:v>
                </c:pt>
                <c:pt idx="3184">
                  <c:v>0.51640530048796385</c:v>
                </c:pt>
                <c:pt idx="3185">
                  <c:v>0.50934659966985296</c:v>
                </c:pt>
                <c:pt idx="3186">
                  <c:v>0.50957561630417025</c:v>
                </c:pt>
                <c:pt idx="3187">
                  <c:v>0.51848232263681993</c:v>
                </c:pt>
                <c:pt idx="3188">
                  <c:v>0.54598699366916403</c:v>
                </c:pt>
                <c:pt idx="3189">
                  <c:v>0.61798211402760894</c:v>
                </c:pt>
                <c:pt idx="3190">
                  <c:v>0.63798592341320914</c:v>
                </c:pt>
                <c:pt idx="3191">
                  <c:v>0.59407821938433103</c:v>
                </c:pt>
                <c:pt idx="3192">
                  <c:v>0.67978758140294193</c:v>
                </c:pt>
                <c:pt idx="3193">
                  <c:v>0.67978758140294193</c:v>
                </c:pt>
                <c:pt idx="3194">
                  <c:v>0.67978758140294193</c:v>
                </c:pt>
                <c:pt idx="3195">
                  <c:v>0.67978758140294193</c:v>
                </c:pt>
                <c:pt idx="3196">
                  <c:v>0.457291798937</c:v>
                </c:pt>
                <c:pt idx="3197">
                  <c:v>0.47027318736735207</c:v>
                </c:pt>
                <c:pt idx="3198">
                  <c:v>0.5324001850273008</c:v>
                </c:pt>
                <c:pt idx="3199">
                  <c:v>0.60327289712844911</c:v>
                </c:pt>
                <c:pt idx="3200">
                  <c:v>0.67661263990422105</c:v>
                </c:pt>
                <c:pt idx="3201">
                  <c:v>0.71329611624068012</c:v>
                </c:pt>
                <c:pt idx="3202">
                  <c:v>0.73929970794710409</c:v>
                </c:pt>
                <c:pt idx="3203">
                  <c:v>0.75276180456037922</c:v>
                </c:pt>
                <c:pt idx="3204">
                  <c:v>0.76009033685852623</c:v>
                </c:pt>
                <c:pt idx="3205">
                  <c:v>0.75035146117147711</c:v>
                </c:pt>
                <c:pt idx="3206">
                  <c:v>0.71725288878408</c:v>
                </c:pt>
                <c:pt idx="3207">
                  <c:v>0.71843651930995689</c:v>
                </c:pt>
                <c:pt idx="3208">
                  <c:v>0.72798946069983816</c:v>
                </c:pt>
                <c:pt idx="3209">
                  <c:v>0.73702314655250611</c:v>
                </c:pt>
                <c:pt idx="3210">
                  <c:v>0.72800760063127012</c:v>
                </c:pt>
                <c:pt idx="3211">
                  <c:v>0.71152293794329402</c:v>
                </c:pt>
                <c:pt idx="3212">
                  <c:v>0.70282257333067311</c:v>
                </c:pt>
                <c:pt idx="3213">
                  <c:v>0.74221570192464692</c:v>
                </c:pt>
                <c:pt idx="3214">
                  <c:v>0.71060913889745503</c:v>
                </c:pt>
                <c:pt idx="3215">
                  <c:v>0.64422152484263584</c:v>
                </c:pt>
                <c:pt idx="3216">
                  <c:v>0.66733723946523504</c:v>
                </c:pt>
                <c:pt idx="3217">
                  <c:v>0.66733723946523504</c:v>
                </c:pt>
                <c:pt idx="3218">
                  <c:v>0.66733723946523504</c:v>
                </c:pt>
                <c:pt idx="3219">
                  <c:v>0.66733723946523504</c:v>
                </c:pt>
                <c:pt idx="3220">
                  <c:v>0.50480934932065991</c:v>
                </c:pt>
                <c:pt idx="3221">
                  <c:v>0.51053703267001604</c:v>
                </c:pt>
                <c:pt idx="3222">
                  <c:v>0.54767173980082395</c:v>
                </c:pt>
                <c:pt idx="3223">
                  <c:v>0.59699648085330193</c:v>
                </c:pt>
                <c:pt idx="3224">
                  <c:v>0.65800333774738295</c:v>
                </c:pt>
                <c:pt idx="3225">
                  <c:v>0.68848749251727803</c:v>
                </c:pt>
                <c:pt idx="3226">
                  <c:v>0.71601030348105299</c:v>
                </c:pt>
                <c:pt idx="3227">
                  <c:v>0.72964699693435109</c:v>
                </c:pt>
                <c:pt idx="3228">
                  <c:v>0.73700047163821714</c:v>
                </c:pt>
                <c:pt idx="3229">
                  <c:v>0.725721969270956</c:v>
                </c:pt>
                <c:pt idx="3230">
                  <c:v>0.69459838191811596</c:v>
                </c:pt>
                <c:pt idx="3231">
                  <c:v>0.693002067952183</c:v>
                </c:pt>
                <c:pt idx="3232">
                  <c:v>0.70104032506757108</c:v>
                </c:pt>
                <c:pt idx="3233">
                  <c:v>0.70756389790846597</c:v>
                </c:pt>
                <c:pt idx="3234">
                  <c:v>0.69871161137010906</c:v>
                </c:pt>
                <c:pt idx="3235">
                  <c:v>0.6848413662996351</c:v>
                </c:pt>
                <c:pt idx="3236">
                  <c:v>0.68534021441398918</c:v>
                </c:pt>
                <c:pt idx="3237">
                  <c:v>0.72537277559090796</c:v>
                </c:pt>
                <c:pt idx="3238">
                  <c:v>0.7005573493932189</c:v>
                </c:pt>
                <c:pt idx="3239">
                  <c:v>0.64083162515645709</c:v>
                </c:pt>
                <c:pt idx="3240">
                  <c:v>0.69243043336296184</c:v>
                </c:pt>
                <c:pt idx="3241">
                  <c:v>0.69243043336296184</c:v>
                </c:pt>
                <c:pt idx="3242">
                  <c:v>0.69243043336296184</c:v>
                </c:pt>
                <c:pt idx="3243">
                  <c:v>0.69243043336296184</c:v>
                </c:pt>
                <c:pt idx="3244">
                  <c:v>0.51138280697298988</c:v>
                </c:pt>
                <c:pt idx="3245">
                  <c:v>0.51516725016779397</c:v>
                </c:pt>
                <c:pt idx="3246">
                  <c:v>0.56537631287753698</c:v>
                </c:pt>
                <c:pt idx="3247">
                  <c:v>0.62330164891976703</c:v>
                </c:pt>
                <c:pt idx="3248">
                  <c:v>0.69156674587769962</c:v>
                </c:pt>
                <c:pt idx="3249">
                  <c:v>0.72558818727665186</c:v>
                </c:pt>
                <c:pt idx="3250">
                  <c:v>0.74925172782846905</c:v>
                </c:pt>
                <c:pt idx="3251">
                  <c:v>0.7604100531499991</c:v>
                </c:pt>
                <c:pt idx="3252">
                  <c:v>0.76785422751102006</c:v>
                </c:pt>
                <c:pt idx="3253">
                  <c:v>0.75711538810383305</c:v>
                </c:pt>
                <c:pt idx="3254">
                  <c:v>0.72466305077366799</c:v>
                </c:pt>
                <c:pt idx="3255">
                  <c:v>0.72208037803617109</c:v>
                </c:pt>
                <c:pt idx="3256">
                  <c:v>0.73271718032905797</c:v>
                </c:pt>
                <c:pt idx="3257">
                  <c:v>0.73847660855841912</c:v>
                </c:pt>
                <c:pt idx="3258">
                  <c:v>0.73089638471166585</c:v>
                </c:pt>
                <c:pt idx="3259">
                  <c:v>0.71334826854354516</c:v>
                </c:pt>
                <c:pt idx="3260">
                  <c:v>0.70977016706876805</c:v>
                </c:pt>
                <c:pt idx="3261">
                  <c:v>0.74421562936492103</c:v>
                </c:pt>
                <c:pt idx="3262">
                  <c:v>0.71429381246938917</c:v>
                </c:pt>
                <c:pt idx="3263">
                  <c:v>0.65113283871786998</c:v>
                </c:pt>
                <c:pt idx="3264">
                  <c:v>0.69463931013840818</c:v>
                </c:pt>
                <c:pt idx="3265">
                  <c:v>0.69463931013840818</c:v>
                </c:pt>
                <c:pt idx="3266">
                  <c:v>0.69463931013840818</c:v>
                </c:pt>
                <c:pt idx="3267">
                  <c:v>0.69463931013840818</c:v>
                </c:pt>
                <c:pt idx="3268">
                  <c:v>0.52540043898634092</c:v>
                </c:pt>
                <c:pt idx="3269">
                  <c:v>0.52967919531264196</c:v>
                </c:pt>
                <c:pt idx="3270">
                  <c:v>0.56738077530066888</c:v>
                </c:pt>
                <c:pt idx="3271">
                  <c:v>0.61717035209606907</c:v>
                </c:pt>
                <c:pt idx="3272">
                  <c:v>0.68001387704754501</c:v>
                </c:pt>
                <c:pt idx="3273">
                  <c:v>0.71367025232644621</c:v>
                </c:pt>
                <c:pt idx="3274">
                  <c:v>0.74409091733633215</c:v>
                </c:pt>
                <c:pt idx="3275">
                  <c:v>0.75883414660692605</c:v>
                </c:pt>
                <c:pt idx="3276">
                  <c:v>0.76759346599669798</c:v>
                </c:pt>
                <c:pt idx="3277">
                  <c:v>0.75690451140094717</c:v>
                </c:pt>
                <c:pt idx="3278">
                  <c:v>0.7267990276996753</c:v>
                </c:pt>
                <c:pt idx="3279">
                  <c:v>0.7254135904366279</c:v>
                </c:pt>
                <c:pt idx="3280">
                  <c:v>0.73517740852939606</c:v>
                </c:pt>
                <c:pt idx="3281">
                  <c:v>0.74378253850200404</c:v>
                </c:pt>
                <c:pt idx="3282">
                  <c:v>0.73733832786112097</c:v>
                </c:pt>
                <c:pt idx="3283">
                  <c:v>0.72166769459611413</c:v>
                </c:pt>
                <c:pt idx="3284">
                  <c:v>0.71592867378961311</c:v>
                </c:pt>
                <c:pt idx="3285">
                  <c:v>0.75002494240571815</c:v>
                </c:pt>
                <c:pt idx="3286">
                  <c:v>0.7208695376131482</c:v>
                </c:pt>
                <c:pt idx="3287">
                  <c:v>0.65504652892412107</c:v>
                </c:pt>
                <c:pt idx="3288">
                  <c:v>0.69569221978340912</c:v>
                </c:pt>
                <c:pt idx="3289">
                  <c:v>0.69569221978340912</c:v>
                </c:pt>
                <c:pt idx="3290">
                  <c:v>0.69569221978340912</c:v>
                </c:pt>
                <c:pt idx="3291">
                  <c:v>0.69569221978340912</c:v>
                </c:pt>
                <c:pt idx="3292">
                  <c:v>0.52615097864930105</c:v>
                </c:pt>
                <c:pt idx="3293">
                  <c:v>0.53079480109565202</c:v>
                </c:pt>
                <c:pt idx="3294">
                  <c:v>0.57583625083897205</c:v>
                </c:pt>
                <c:pt idx="3295">
                  <c:v>0.629832024234948</c:v>
                </c:pt>
                <c:pt idx="3296">
                  <c:v>0.69073230903187199</c:v>
                </c:pt>
                <c:pt idx="3297">
                  <c:v>0.72562673463094307</c:v>
                </c:pt>
                <c:pt idx="3298">
                  <c:v>0.75301122861755609</c:v>
                </c:pt>
                <c:pt idx="3299">
                  <c:v>0.76512416783064496</c:v>
                </c:pt>
                <c:pt idx="3300">
                  <c:v>0.77293340831171709</c:v>
                </c:pt>
                <c:pt idx="3301">
                  <c:v>0.76443258294483596</c:v>
                </c:pt>
                <c:pt idx="3302">
                  <c:v>0.72944292270575184</c:v>
                </c:pt>
                <c:pt idx="3303">
                  <c:v>0.72669472309394711</c:v>
                </c:pt>
                <c:pt idx="3304">
                  <c:v>0.73371260906633784</c:v>
                </c:pt>
                <c:pt idx="3305">
                  <c:v>0.74139940501024904</c:v>
                </c:pt>
                <c:pt idx="3306">
                  <c:v>0.73264688809476308</c:v>
                </c:pt>
                <c:pt idx="3307">
                  <c:v>0.71464073865800826</c:v>
                </c:pt>
                <c:pt idx="3308">
                  <c:v>0.70366154515935897</c:v>
                </c:pt>
                <c:pt idx="3309">
                  <c:v>0.73030003446587022</c:v>
                </c:pt>
                <c:pt idx="3310">
                  <c:v>0.71039372721171101</c:v>
                </c:pt>
                <c:pt idx="3311">
                  <c:v>0.6564773160157451</c:v>
                </c:pt>
                <c:pt idx="3312">
                  <c:v>0.60643944890888313</c:v>
                </c:pt>
                <c:pt idx="3313">
                  <c:v>0.60643944890888313</c:v>
                </c:pt>
                <c:pt idx="3314">
                  <c:v>0.60643944890888313</c:v>
                </c:pt>
                <c:pt idx="3315">
                  <c:v>0.60643944890888313</c:v>
                </c:pt>
                <c:pt idx="3316">
                  <c:v>0.51408338926478891</c:v>
                </c:pt>
                <c:pt idx="3317">
                  <c:v>0.5056052388121971</c:v>
                </c:pt>
                <c:pt idx="3318">
                  <c:v>0.50490231646924399</c:v>
                </c:pt>
                <c:pt idx="3319">
                  <c:v>0.50938968200700196</c:v>
                </c:pt>
                <c:pt idx="3320">
                  <c:v>0.55690723239066209</c:v>
                </c:pt>
                <c:pt idx="3321">
                  <c:v>0.61229751301540114</c:v>
                </c:pt>
                <c:pt idx="3322">
                  <c:v>0.6612118381192521</c:v>
                </c:pt>
                <c:pt idx="3323">
                  <c:v>0.67780307290438424</c:v>
                </c:pt>
                <c:pt idx="3324">
                  <c:v>0.68049685272189708</c:v>
                </c:pt>
                <c:pt idx="3325">
                  <c:v>0.67354699149237207</c:v>
                </c:pt>
                <c:pt idx="3326">
                  <c:v>0.64637564170007411</c:v>
                </c:pt>
                <c:pt idx="3327">
                  <c:v>0.61938115623922907</c:v>
                </c:pt>
                <c:pt idx="3328">
                  <c:v>0.60312551018557126</c:v>
                </c:pt>
                <c:pt idx="3329">
                  <c:v>0.60141128666533605</c:v>
                </c:pt>
                <c:pt idx="3330">
                  <c:v>0.60062900212237225</c:v>
                </c:pt>
                <c:pt idx="3331">
                  <c:v>0.60576713770021884</c:v>
                </c:pt>
                <c:pt idx="3332">
                  <c:v>0.617109129827489</c:v>
                </c:pt>
                <c:pt idx="3333">
                  <c:v>0.65905772126181394</c:v>
                </c:pt>
                <c:pt idx="3334">
                  <c:v>0.66126399042211603</c:v>
                </c:pt>
                <c:pt idx="3335">
                  <c:v>0.61842427485624096</c:v>
                </c:pt>
                <c:pt idx="3336">
                  <c:v>0.60643944890888313</c:v>
                </c:pt>
                <c:pt idx="3337">
                  <c:v>0.60643944890888313</c:v>
                </c:pt>
                <c:pt idx="3338">
                  <c:v>0.60643944890888313</c:v>
                </c:pt>
                <c:pt idx="3339">
                  <c:v>0.60643944890888313</c:v>
                </c:pt>
                <c:pt idx="3340">
                  <c:v>0.51408338926478891</c:v>
                </c:pt>
                <c:pt idx="3341">
                  <c:v>0.5056052388121971</c:v>
                </c:pt>
                <c:pt idx="3342">
                  <c:v>0.50490231646924399</c:v>
                </c:pt>
                <c:pt idx="3343">
                  <c:v>0.50938968200700196</c:v>
                </c:pt>
                <c:pt idx="3344">
                  <c:v>0.55690723239066209</c:v>
                </c:pt>
                <c:pt idx="3345">
                  <c:v>0.61229751301540114</c:v>
                </c:pt>
                <c:pt idx="3346">
                  <c:v>0.6612118381192521</c:v>
                </c:pt>
                <c:pt idx="3347">
                  <c:v>0.67780307290438424</c:v>
                </c:pt>
                <c:pt idx="3348">
                  <c:v>0.68049685272189708</c:v>
                </c:pt>
                <c:pt idx="3349">
                  <c:v>0.67354699149237207</c:v>
                </c:pt>
                <c:pt idx="3350">
                  <c:v>0.64637564170007411</c:v>
                </c:pt>
                <c:pt idx="3351">
                  <c:v>0.61938115623922907</c:v>
                </c:pt>
                <c:pt idx="3352">
                  <c:v>0.60312551018557126</c:v>
                </c:pt>
                <c:pt idx="3353">
                  <c:v>0.60141128666533605</c:v>
                </c:pt>
                <c:pt idx="3354">
                  <c:v>0.60062900212237225</c:v>
                </c:pt>
                <c:pt idx="3355">
                  <c:v>0.60576713770021884</c:v>
                </c:pt>
                <c:pt idx="3356">
                  <c:v>0.617109129827489</c:v>
                </c:pt>
                <c:pt idx="3357">
                  <c:v>0.65905772126181394</c:v>
                </c:pt>
                <c:pt idx="3358">
                  <c:v>0.66126399042211603</c:v>
                </c:pt>
                <c:pt idx="3359">
                  <c:v>0.61842427485624096</c:v>
                </c:pt>
                <c:pt idx="3360">
                  <c:v>0.69490925499301615</c:v>
                </c:pt>
                <c:pt idx="3361">
                  <c:v>0.69490925499301615</c:v>
                </c:pt>
                <c:pt idx="3362">
                  <c:v>0.69490925499301615</c:v>
                </c:pt>
                <c:pt idx="3363">
                  <c:v>0.69490925499301615</c:v>
                </c:pt>
                <c:pt idx="3364">
                  <c:v>0.46594001124675805</c:v>
                </c:pt>
                <c:pt idx="3365">
                  <c:v>0.48073766031164405</c:v>
                </c:pt>
                <c:pt idx="3366">
                  <c:v>0.54352676546882683</c:v>
                </c:pt>
                <c:pt idx="3367">
                  <c:v>0.60927948192355807</c:v>
                </c:pt>
                <c:pt idx="3368">
                  <c:v>0.68584813249405918</c:v>
                </c:pt>
                <c:pt idx="3369">
                  <c:v>0.72683304007110805</c:v>
                </c:pt>
                <c:pt idx="3370">
                  <c:v>0.75528552252072512</c:v>
                </c:pt>
                <c:pt idx="3371">
                  <c:v>0.7701443938541912</c:v>
                </c:pt>
                <c:pt idx="3372">
                  <c:v>0.77909645001541916</c:v>
                </c:pt>
                <c:pt idx="3373">
                  <c:v>0.76766375823099409</c:v>
                </c:pt>
                <c:pt idx="3374">
                  <c:v>0.73367859669490421</c:v>
                </c:pt>
                <c:pt idx="3375">
                  <c:v>0.73676692002104194</c:v>
                </c:pt>
                <c:pt idx="3376">
                  <c:v>0.7470227837538771</c:v>
                </c:pt>
                <c:pt idx="3377">
                  <c:v>0.75589774520652309</c:v>
                </c:pt>
                <c:pt idx="3378">
                  <c:v>0.74730168519963003</c:v>
                </c:pt>
                <c:pt idx="3379">
                  <c:v>0.72842935403704201</c:v>
                </c:pt>
                <c:pt idx="3380">
                  <c:v>0.72144774792751298</c:v>
                </c:pt>
                <c:pt idx="3381">
                  <c:v>0.75086844921726192</c:v>
                </c:pt>
                <c:pt idx="3382">
                  <c:v>0.72879668764852124</c:v>
                </c:pt>
                <c:pt idx="3383">
                  <c:v>0.66361991401672515</c:v>
                </c:pt>
                <c:pt idx="3384">
                  <c:v>0.70879355851034909</c:v>
                </c:pt>
                <c:pt idx="3385">
                  <c:v>0.70879355851034909</c:v>
                </c:pt>
                <c:pt idx="3386">
                  <c:v>0.70879355851034909</c:v>
                </c:pt>
                <c:pt idx="3387">
                  <c:v>0.70879355851034909</c:v>
                </c:pt>
                <c:pt idx="3388">
                  <c:v>0.52471565657481822</c:v>
                </c:pt>
                <c:pt idx="3389">
                  <c:v>0.53171313512434892</c:v>
                </c:pt>
                <c:pt idx="3390">
                  <c:v>0.5760448600504291</c:v>
                </c:pt>
                <c:pt idx="3391">
                  <c:v>0.6314646180637441</c:v>
                </c:pt>
                <c:pt idx="3392">
                  <c:v>0.70094055544470013</c:v>
                </c:pt>
                <c:pt idx="3393">
                  <c:v>0.73393935820922607</c:v>
                </c:pt>
                <c:pt idx="3394">
                  <c:v>0.76089756380720897</c:v>
                </c:pt>
                <c:pt idx="3395">
                  <c:v>0.7750512453062931</c:v>
                </c:pt>
                <c:pt idx="3396">
                  <c:v>0.78237977760444111</c:v>
                </c:pt>
                <c:pt idx="3397">
                  <c:v>0.77339597656320924</c:v>
                </c:pt>
                <c:pt idx="3398">
                  <c:v>0.73889609447276305</c:v>
                </c:pt>
                <c:pt idx="3399">
                  <c:v>0.74180075099316112</c:v>
                </c:pt>
                <c:pt idx="3400">
                  <c:v>0.75288878408039595</c:v>
                </c:pt>
                <c:pt idx="3401">
                  <c:v>0.764230776207666</c:v>
                </c:pt>
                <c:pt idx="3402">
                  <c:v>0.75754394398389213</c:v>
                </c:pt>
                <c:pt idx="3403">
                  <c:v>0.73968064650715615</c:v>
                </c:pt>
                <c:pt idx="3404">
                  <c:v>0.72941798030003391</c:v>
                </c:pt>
                <c:pt idx="3405">
                  <c:v>0.75710178315526</c:v>
                </c:pt>
                <c:pt idx="3406">
                  <c:v>0.73380104123206402</c:v>
                </c:pt>
                <c:pt idx="3407">
                  <c:v>0.66996662252616712</c:v>
                </c:pt>
                <c:pt idx="3408">
                  <c:v>0.70699974604096005</c:v>
                </c:pt>
                <c:pt idx="3409">
                  <c:v>0.70699974604096005</c:v>
                </c:pt>
                <c:pt idx="3410">
                  <c:v>0.70699974604096005</c:v>
                </c:pt>
                <c:pt idx="3411">
                  <c:v>0.70699974604096005</c:v>
                </c:pt>
                <c:pt idx="3412">
                  <c:v>0.52567707294066401</c:v>
                </c:pt>
                <c:pt idx="3413">
                  <c:v>0.53274257623306209</c:v>
                </c:pt>
                <c:pt idx="3414">
                  <c:v>0.57467529522738414</c:v>
                </c:pt>
                <c:pt idx="3415">
                  <c:v>0.63282964790393115</c:v>
                </c:pt>
                <c:pt idx="3416">
                  <c:v>0.69878417109583302</c:v>
                </c:pt>
                <c:pt idx="3417">
                  <c:v>0.73556288207230591</c:v>
                </c:pt>
                <c:pt idx="3418">
                  <c:v>0.76214468409309422</c:v>
                </c:pt>
                <c:pt idx="3419">
                  <c:v>0.77647522992363105</c:v>
                </c:pt>
                <c:pt idx="3420">
                  <c:v>0.78615061585067203</c:v>
                </c:pt>
                <c:pt idx="3421">
                  <c:v>0.77776316505523591</c:v>
                </c:pt>
                <c:pt idx="3422">
                  <c:v>0.74196627786747005</c:v>
                </c:pt>
                <c:pt idx="3423">
                  <c:v>0.74341973987338295</c:v>
                </c:pt>
                <c:pt idx="3424">
                  <c:v>0.75206795218314115</c:v>
                </c:pt>
                <c:pt idx="3425">
                  <c:v>0.75971846826419021</c:v>
                </c:pt>
                <c:pt idx="3426">
                  <c:v>0.75368920855479227</c:v>
                </c:pt>
                <c:pt idx="3427">
                  <c:v>0.73383051862063908</c:v>
                </c:pt>
                <c:pt idx="3428">
                  <c:v>0.723819543962124</c:v>
                </c:pt>
                <c:pt idx="3429">
                  <c:v>0.74882770693126799</c:v>
                </c:pt>
                <c:pt idx="3430">
                  <c:v>0.72219828759047322</c:v>
                </c:pt>
                <c:pt idx="3431">
                  <c:v>0.65765187657590629</c:v>
                </c:pt>
                <c:pt idx="3432">
                  <c:v>0.70580432455965303</c:v>
                </c:pt>
                <c:pt idx="3433">
                  <c:v>0.70580432455965303</c:v>
                </c:pt>
                <c:pt idx="3434">
                  <c:v>0.70580432455965303</c:v>
                </c:pt>
                <c:pt idx="3435">
                  <c:v>0.70580432455965303</c:v>
                </c:pt>
                <c:pt idx="3436">
                  <c:v>0.52352068859179701</c:v>
                </c:pt>
                <c:pt idx="3437">
                  <c:v>0.527477461135197</c:v>
                </c:pt>
                <c:pt idx="3438">
                  <c:v>0.56990902824387324</c:v>
                </c:pt>
                <c:pt idx="3439">
                  <c:v>0.62758494022892597</c:v>
                </c:pt>
                <c:pt idx="3440">
                  <c:v>0.699201389518748</c:v>
                </c:pt>
                <c:pt idx="3441">
                  <c:v>0.73532933045513116</c:v>
                </c:pt>
                <c:pt idx="3442">
                  <c:v>0.76178415295590207</c:v>
                </c:pt>
                <c:pt idx="3443">
                  <c:v>0.777590835706641</c:v>
                </c:pt>
                <c:pt idx="3444">
                  <c:v>0.78568351261632208</c:v>
                </c:pt>
                <c:pt idx="3445">
                  <c:v>0.77596957933499011</c:v>
                </c:pt>
                <c:pt idx="3446">
                  <c:v>0.74163522411885319</c:v>
                </c:pt>
                <c:pt idx="3447">
                  <c:v>0.74312043100477121</c:v>
                </c:pt>
                <c:pt idx="3448">
                  <c:v>0.74893881401128315</c:v>
                </c:pt>
                <c:pt idx="3449">
                  <c:v>0.7604486005042902</c:v>
                </c:pt>
                <c:pt idx="3450">
                  <c:v>0.754550855297767</c:v>
                </c:pt>
                <c:pt idx="3451">
                  <c:v>0.73451756852359107</c:v>
                </c:pt>
                <c:pt idx="3452">
                  <c:v>0.72716862880258304</c:v>
                </c:pt>
                <c:pt idx="3453">
                  <c:v>0.74839234857692194</c:v>
                </c:pt>
                <c:pt idx="3454">
                  <c:v>0.71941607560723386</c:v>
                </c:pt>
                <c:pt idx="3455">
                  <c:v>0.65384702595824207</c:v>
                </c:pt>
                <c:pt idx="3456">
                  <c:v>0.70606395232826002</c:v>
                </c:pt>
                <c:pt idx="3457">
                  <c:v>0.70606395232826002</c:v>
                </c:pt>
                <c:pt idx="3458">
                  <c:v>0.70606395232826002</c:v>
                </c:pt>
                <c:pt idx="3459">
                  <c:v>0.70606395232826002</c:v>
                </c:pt>
                <c:pt idx="3460">
                  <c:v>0.52747065866091003</c:v>
                </c:pt>
                <c:pt idx="3461">
                  <c:v>0.53424138806755284</c:v>
                </c:pt>
                <c:pt idx="3462">
                  <c:v>0.57707430115914204</c:v>
                </c:pt>
                <c:pt idx="3463">
                  <c:v>0.63689979501877525</c:v>
                </c:pt>
                <c:pt idx="3464">
                  <c:v>0.70162987283908129</c:v>
                </c:pt>
                <c:pt idx="3465">
                  <c:v>0.73902534148420895</c:v>
                </c:pt>
                <c:pt idx="3466">
                  <c:v>0.76520806501351413</c:v>
                </c:pt>
                <c:pt idx="3467">
                  <c:v>0.77824160574673007</c:v>
                </c:pt>
                <c:pt idx="3468">
                  <c:v>0.78861537903386703</c:v>
                </c:pt>
                <c:pt idx="3469">
                  <c:v>0.77961797304406211</c:v>
                </c:pt>
                <c:pt idx="3470">
                  <c:v>0.74417027953634307</c:v>
                </c:pt>
                <c:pt idx="3471">
                  <c:v>0.74102980390734108</c:v>
                </c:pt>
                <c:pt idx="3472">
                  <c:v>0.74723592794819216</c:v>
                </c:pt>
                <c:pt idx="3473">
                  <c:v>0.75518348540642499</c:v>
                </c:pt>
                <c:pt idx="3474">
                  <c:v>0.74573711611370119</c:v>
                </c:pt>
                <c:pt idx="3475">
                  <c:v>0.72698949697970128</c:v>
                </c:pt>
                <c:pt idx="3476">
                  <c:v>0.71629147241823421</c:v>
                </c:pt>
                <c:pt idx="3477">
                  <c:v>0.73827026683839114</c:v>
                </c:pt>
                <c:pt idx="3478">
                  <c:v>0.71651595406969404</c:v>
                </c:pt>
                <c:pt idx="3479">
                  <c:v>0.66183086327933716</c:v>
                </c:pt>
                <c:pt idx="3480">
                  <c:v>0.59664320568868212</c:v>
                </c:pt>
                <c:pt idx="3481">
                  <c:v>0.59664320568868212</c:v>
                </c:pt>
                <c:pt idx="3482">
                  <c:v>0.59664320568868212</c:v>
                </c:pt>
                <c:pt idx="3483">
                  <c:v>0.59664320568868212</c:v>
                </c:pt>
                <c:pt idx="3484">
                  <c:v>0.50156910406878696</c:v>
                </c:pt>
                <c:pt idx="3485">
                  <c:v>0.49487320187929712</c:v>
                </c:pt>
                <c:pt idx="3486">
                  <c:v>0.4952065231193431</c:v>
                </c:pt>
                <c:pt idx="3487">
                  <c:v>0.50385927041195799</c:v>
                </c:pt>
                <c:pt idx="3488">
                  <c:v>0.54827262502947705</c:v>
                </c:pt>
                <c:pt idx="3489">
                  <c:v>0.60310963774556914</c:v>
                </c:pt>
                <c:pt idx="3490">
                  <c:v>0.65187657590654302</c:v>
                </c:pt>
                <c:pt idx="3491">
                  <c:v>0.66859705770312228</c:v>
                </c:pt>
                <c:pt idx="3492">
                  <c:v>0.67116385800061695</c:v>
                </c:pt>
                <c:pt idx="3493">
                  <c:v>0.66362444899958317</c:v>
                </c:pt>
                <c:pt idx="3494">
                  <c:v>0.63489533259564324</c:v>
                </c:pt>
                <c:pt idx="3495">
                  <c:v>0.60883958858635501</c:v>
                </c:pt>
                <c:pt idx="3496">
                  <c:v>0.59309866308705284</c:v>
                </c:pt>
                <c:pt idx="3497">
                  <c:v>0.59167014348685798</c:v>
                </c:pt>
                <c:pt idx="3498">
                  <c:v>0.59098082609247704</c:v>
                </c:pt>
                <c:pt idx="3499">
                  <c:v>0.59596023727030301</c:v>
                </c:pt>
                <c:pt idx="3500">
                  <c:v>0.60670134416891908</c:v>
                </c:pt>
                <c:pt idx="3501">
                  <c:v>0.64717153119161208</c:v>
                </c:pt>
                <c:pt idx="3502">
                  <c:v>0.6526248480780743</c:v>
                </c:pt>
                <c:pt idx="3503">
                  <c:v>0.60876929635206012</c:v>
                </c:pt>
                <c:pt idx="3504">
                  <c:v>0.52311922923431298</c:v>
                </c:pt>
                <c:pt idx="3505">
                  <c:v>0.52311922923431298</c:v>
                </c:pt>
                <c:pt idx="3506">
                  <c:v>0.52311922923431298</c:v>
                </c:pt>
                <c:pt idx="3507">
                  <c:v>0.52311922923431298</c:v>
                </c:pt>
                <c:pt idx="3508">
                  <c:v>0.45507419231955304</c:v>
                </c:pt>
                <c:pt idx="3509">
                  <c:v>0.44851887459865414</c:v>
                </c:pt>
                <c:pt idx="3510">
                  <c:v>0.44628993052406302</c:v>
                </c:pt>
                <c:pt idx="3511">
                  <c:v>0.42760806864150008</c:v>
                </c:pt>
                <c:pt idx="3512">
                  <c:v>0.44774566002140492</c:v>
                </c:pt>
                <c:pt idx="3513">
                  <c:v>0.48517967602082507</c:v>
                </c:pt>
                <c:pt idx="3514">
                  <c:v>0.52466803925481209</c:v>
                </c:pt>
                <c:pt idx="3515">
                  <c:v>0.5438102018974369</c:v>
                </c:pt>
                <c:pt idx="3516">
                  <c:v>0.55156502258421503</c:v>
                </c:pt>
                <c:pt idx="3517">
                  <c:v>0.56058283599687997</c:v>
                </c:pt>
                <c:pt idx="3518">
                  <c:v>0.55567144956192105</c:v>
                </c:pt>
                <c:pt idx="3519">
                  <c:v>0.53487401817621105</c:v>
                </c:pt>
                <c:pt idx="3520">
                  <c:v>0.52206949407731196</c:v>
                </c:pt>
                <c:pt idx="3521">
                  <c:v>0.51840749541966691</c:v>
                </c:pt>
                <c:pt idx="3522">
                  <c:v>0.52129401200863512</c:v>
                </c:pt>
                <c:pt idx="3523">
                  <c:v>0.531887731964373</c:v>
                </c:pt>
                <c:pt idx="3524">
                  <c:v>0.55811127033939811</c:v>
                </c:pt>
                <c:pt idx="3525">
                  <c:v>0.613531028352713</c:v>
                </c:pt>
                <c:pt idx="3526">
                  <c:v>0.6289771799662599</c:v>
                </c:pt>
                <c:pt idx="3527">
                  <c:v>0.58651840296043689</c:v>
                </c:pt>
                <c:pt idx="3528">
                  <c:v>0.68356987048088913</c:v>
                </c:pt>
                <c:pt idx="3529">
                  <c:v>0.68356987048088913</c:v>
                </c:pt>
                <c:pt idx="3530">
                  <c:v>0.68356987048088913</c:v>
                </c:pt>
                <c:pt idx="3531">
                  <c:v>0.68356987048088913</c:v>
                </c:pt>
                <c:pt idx="3532">
                  <c:v>0.46230068750340103</c:v>
                </c:pt>
                <c:pt idx="3533">
                  <c:v>0.47294202477914604</c:v>
                </c:pt>
                <c:pt idx="3534">
                  <c:v>0.53372213253033907</c:v>
                </c:pt>
                <c:pt idx="3535">
                  <c:v>0.60067208445952114</c:v>
                </c:pt>
                <c:pt idx="3536">
                  <c:v>0.67773958314437621</c:v>
                </c:pt>
                <c:pt idx="3537">
                  <c:v>0.72223229996190585</c:v>
                </c:pt>
                <c:pt idx="3538">
                  <c:v>0.74861229524552408</c:v>
                </c:pt>
                <c:pt idx="3539">
                  <c:v>0.76321267255609815</c:v>
                </c:pt>
                <c:pt idx="3540">
                  <c:v>0.7727656139459792</c:v>
                </c:pt>
                <c:pt idx="3541">
                  <c:v>0.76263219475030397</c:v>
                </c:pt>
                <c:pt idx="3542">
                  <c:v>0.72766520942550816</c:v>
                </c:pt>
                <c:pt idx="3543">
                  <c:v>0.72446351152792587</c:v>
                </c:pt>
                <c:pt idx="3544">
                  <c:v>0.73381237868920801</c:v>
                </c:pt>
                <c:pt idx="3545">
                  <c:v>0.7390344114499251</c:v>
                </c:pt>
                <c:pt idx="3546">
                  <c:v>0.73255392094617899</c:v>
                </c:pt>
                <c:pt idx="3547">
                  <c:v>0.71427113755510019</c:v>
                </c:pt>
                <c:pt idx="3548">
                  <c:v>0.70728046147985602</c:v>
                </c:pt>
                <c:pt idx="3549">
                  <c:v>0.73286910225479318</c:v>
                </c:pt>
                <c:pt idx="3550">
                  <c:v>0.70458894915377202</c:v>
                </c:pt>
                <c:pt idx="3551">
                  <c:v>0.63802673825892908</c:v>
                </c:pt>
                <c:pt idx="3552">
                  <c:v>0.69815006711774596</c:v>
                </c:pt>
                <c:pt idx="3553">
                  <c:v>0.69815006711774596</c:v>
                </c:pt>
                <c:pt idx="3554">
                  <c:v>0.69815006711774596</c:v>
                </c:pt>
                <c:pt idx="3555">
                  <c:v>0.69815006711774596</c:v>
                </c:pt>
                <c:pt idx="3556">
                  <c:v>0.51838935548823584</c:v>
                </c:pt>
                <c:pt idx="3557">
                  <c:v>0.52291980336314314</c:v>
                </c:pt>
                <c:pt idx="3558">
                  <c:v>0.55997968327679715</c:v>
                </c:pt>
                <c:pt idx="3559">
                  <c:v>0.61912266221633705</c:v>
                </c:pt>
                <c:pt idx="3560">
                  <c:v>0.69072550655758524</c:v>
                </c:pt>
                <c:pt idx="3561">
                  <c:v>0.72727520089974107</c:v>
                </c:pt>
                <c:pt idx="3562">
                  <c:v>0.75352821666334124</c:v>
                </c:pt>
                <c:pt idx="3563">
                  <c:v>0.76858889473397807</c:v>
                </c:pt>
                <c:pt idx="3564">
                  <c:v>0.77976535998693897</c:v>
                </c:pt>
                <c:pt idx="3565">
                  <c:v>0.76868866435684913</c:v>
                </c:pt>
                <c:pt idx="3566">
                  <c:v>0.73291671957480009</c:v>
                </c:pt>
                <c:pt idx="3567">
                  <c:v>0.7333271355234281</c:v>
                </c:pt>
                <c:pt idx="3568">
                  <c:v>0.74229506412465807</c:v>
                </c:pt>
                <c:pt idx="3569">
                  <c:v>0.75404973969198419</c:v>
                </c:pt>
                <c:pt idx="3570">
                  <c:v>0.74788669798828111</c:v>
                </c:pt>
                <c:pt idx="3571">
                  <c:v>0.72972635913436201</c:v>
                </c:pt>
                <c:pt idx="3572">
                  <c:v>0.71877437553286005</c:v>
                </c:pt>
                <c:pt idx="3573">
                  <c:v>0.73738821267255616</c:v>
                </c:pt>
                <c:pt idx="3574">
                  <c:v>0.70979057449162808</c:v>
                </c:pt>
                <c:pt idx="3575">
                  <c:v>0.64786311607742109</c:v>
                </c:pt>
                <c:pt idx="3576">
                  <c:v>0.69595218767572997</c:v>
                </c:pt>
                <c:pt idx="3577">
                  <c:v>0.69595218767572997</c:v>
                </c:pt>
                <c:pt idx="3578">
                  <c:v>0.69595218767572997</c:v>
                </c:pt>
                <c:pt idx="3579">
                  <c:v>0.69595218767572997</c:v>
                </c:pt>
                <c:pt idx="3580">
                  <c:v>0.51259364739601299</c:v>
                </c:pt>
                <c:pt idx="3581">
                  <c:v>0.51849819507682293</c:v>
                </c:pt>
                <c:pt idx="3582">
                  <c:v>0.55778475157363905</c:v>
                </c:pt>
                <c:pt idx="3583">
                  <c:v>0.62024960545649122</c:v>
                </c:pt>
                <c:pt idx="3584">
                  <c:v>0.69075044896330295</c:v>
                </c:pt>
                <c:pt idx="3585">
                  <c:v>0.72507573421372506</c:v>
                </c:pt>
                <c:pt idx="3586">
                  <c:v>0.75312687068042916</c:v>
                </c:pt>
                <c:pt idx="3587">
                  <c:v>0.76952990367696417</c:v>
                </c:pt>
                <c:pt idx="3588">
                  <c:v>0.78040479256988415</c:v>
                </c:pt>
                <c:pt idx="3589">
                  <c:v>0.76621709869936705</c:v>
                </c:pt>
                <c:pt idx="3590">
                  <c:v>0.73298927930052415</c:v>
                </c:pt>
                <c:pt idx="3591">
                  <c:v>0.73177843887750116</c:v>
                </c:pt>
                <c:pt idx="3592">
                  <c:v>0.74015455221579318</c:v>
                </c:pt>
                <c:pt idx="3593">
                  <c:v>0.75010430460572908</c:v>
                </c:pt>
                <c:pt idx="3594">
                  <c:v>0.74125428555880013</c:v>
                </c:pt>
                <c:pt idx="3595">
                  <c:v>0.71920973388720599</c:v>
                </c:pt>
                <c:pt idx="3596">
                  <c:v>0.71005360349737912</c:v>
                </c:pt>
                <c:pt idx="3597">
                  <c:v>0.72770829176265683</c:v>
                </c:pt>
                <c:pt idx="3598">
                  <c:v>0.71682886788687916</c:v>
                </c:pt>
                <c:pt idx="3599">
                  <c:v>0.65473134761550622</c:v>
                </c:pt>
                <c:pt idx="3600">
                  <c:v>0.70284728898724791</c:v>
                </c:pt>
                <c:pt idx="3601">
                  <c:v>0.70284728898724791</c:v>
                </c:pt>
                <c:pt idx="3602">
                  <c:v>0.70284728898724791</c:v>
                </c:pt>
                <c:pt idx="3603">
                  <c:v>0.70284728898724791</c:v>
                </c:pt>
                <c:pt idx="3604">
                  <c:v>0.52446850000906986</c:v>
                </c:pt>
                <c:pt idx="3605">
                  <c:v>0.52983111723837706</c:v>
                </c:pt>
                <c:pt idx="3606">
                  <c:v>0.56853946342082795</c:v>
                </c:pt>
                <c:pt idx="3607">
                  <c:v>0.62476191339996712</c:v>
                </c:pt>
                <c:pt idx="3608">
                  <c:v>0.69481606109528893</c:v>
                </c:pt>
                <c:pt idx="3609">
                  <c:v>0.73006648284869502</c:v>
                </c:pt>
                <c:pt idx="3610">
                  <c:v>0.75744190686959223</c:v>
                </c:pt>
                <c:pt idx="3611">
                  <c:v>0.77122825475719714</c:v>
                </c:pt>
                <c:pt idx="3612">
                  <c:v>0.77991954940410313</c:v>
                </c:pt>
                <c:pt idx="3613">
                  <c:v>0.76922379233406513</c:v>
                </c:pt>
                <c:pt idx="3614">
                  <c:v>0.73680773486676199</c:v>
                </c:pt>
                <c:pt idx="3615">
                  <c:v>0.73482821484934813</c:v>
                </c:pt>
                <c:pt idx="3616">
                  <c:v>0.74215674714749602</c:v>
                </c:pt>
                <c:pt idx="3617">
                  <c:v>0.75205207974313903</c:v>
                </c:pt>
                <c:pt idx="3618">
                  <c:v>0.74866218005695873</c:v>
                </c:pt>
                <c:pt idx="3619">
                  <c:v>0.72912547390570914</c:v>
                </c:pt>
                <c:pt idx="3620">
                  <c:v>0.72103959947031404</c:v>
                </c:pt>
                <c:pt idx="3621">
                  <c:v>0.74187784570174298</c:v>
                </c:pt>
                <c:pt idx="3622">
                  <c:v>0.73268770294048313</c:v>
                </c:pt>
                <c:pt idx="3623">
                  <c:v>0.6674111596858161</c:v>
                </c:pt>
                <c:pt idx="3624">
                  <c:v>0.60411867143142195</c:v>
                </c:pt>
                <c:pt idx="3625">
                  <c:v>0.56059644094545291</c:v>
                </c:pt>
                <c:pt idx="3626">
                  <c:v>0.53309176991311003</c:v>
                </c:pt>
                <c:pt idx="3627">
                  <c:v>0.52447530248335705</c:v>
                </c:pt>
                <c:pt idx="3628">
                  <c:v>0.51997206450559608</c:v>
                </c:pt>
                <c:pt idx="3629">
                  <c:v>0.52560678070636879</c:v>
                </c:pt>
                <c:pt idx="3630">
                  <c:v>0.56331743066011208</c:v>
                </c:pt>
                <c:pt idx="3631">
                  <c:v>0.62108857728517819</c:v>
                </c:pt>
                <c:pt idx="3632">
                  <c:v>0.69312224499791386</c:v>
                </c:pt>
                <c:pt idx="3633">
                  <c:v>0.73114127378598515</c:v>
                </c:pt>
                <c:pt idx="3634">
                  <c:v>0.7564374081665971</c:v>
                </c:pt>
                <c:pt idx="3635">
                  <c:v>0.7703439330999331</c:v>
                </c:pt>
                <c:pt idx="3636">
                  <c:v>0.78028688301558202</c:v>
                </c:pt>
                <c:pt idx="3637">
                  <c:v>0.76909908030547625</c:v>
                </c:pt>
                <c:pt idx="3638">
                  <c:v>0.73072405536307117</c:v>
                </c:pt>
                <c:pt idx="3639">
                  <c:v>0.72258376113338296</c:v>
                </c:pt>
                <c:pt idx="3640">
                  <c:v>0.72746340268833809</c:v>
                </c:pt>
                <c:pt idx="3641">
                  <c:v>0.73373981896348417</c:v>
                </c:pt>
                <c:pt idx="3642">
                  <c:v>0.72665844323108419</c:v>
                </c:pt>
                <c:pt idx="3643">
                  <c:v>0.71071797848604101</c:v>
                </c:pt>
                <c:pt idx="3644">
                  <c:v>0.69850526965008108</c:v>
                </c:pt>
                <c:pt idx="3645">
                  <c:v>0.7154048832695411</c:v>
                </c:pt>
                <c:pt idx="3646">
                  <c:v>0.70300170515355409</c:v>
                </c:pt>
                <c:pt idx="3647">
                  <c:v>0.64933698550619501</c:v>
                </c:pt>
                <c:pt idx="3648">
                  <c:v>0.60103715057957119</c:v>
                </c:pt>
                <c:pt idx="3649">
                  <c:v>0.55889582237379132</c:v>
                </c:pt>
                <c:pt idx="3650">
                  <c:v>0.52377011264897422</c:v>
                </c:pt>
                <c:pt idx="3651">
                  <c:v>0.50342844704046996</c:v>
                </c:pt>
                <c:pt idx="3652">
                  <c:v>0.49297757904475109</c:v>
                </c:pt>
                <c:pt idx="3653">
                  <c:v>0.48393255573493904</c:v>
                </c:pt>
                <c:pt idx="3654">
                  <c:v>0.4794814700600431</c:v>
                </c:pt>
                <c:pt idx="3655">
                  <c:v>0.48459693072360205</c:v>
                </c:pt>
                <c:pt idx="3656">
                  <c:v>0.52905790266112795</c:v>
                </c:pt>
                <c:pt idx="3657">
                  <c:v>0.58597874000036287</c:v>
                </c:pt>
                <c:pt idx="3658">
                  <c:v>0.633636874852613</c:v>
                </c:pt>
                <c:pt idx="3659">
                  <c:v>0.64874517024325606</c:v>
                </c:pt>
                <c:pt idx="3660">
                  <c:v>0.65135278538647101</c:v>
                </c:pt>
                <c:pt idx="3661">
                  <c:v>0.64816015745460509</c:v>
                </c:pt>
                <c:pt idx="3662">
                  <c:v>0.62318827434832313</c:v>
                </c:pt>
                <c:pt idx="3663">
                  <c:v>0.59578790792170788</c:v>
                </c:pt>
                <c:pt idx="3664">
                  <c:v>0.58060251782248296</c:v>
                </c:pt>
                <c:pt idx="3665">
                  <c:v>0.57653237070763874</c:v>
                </c:pt>
                <c:pt idx="3666">
                  <c:v>0.5776389065249331</c:v>
                </c:pt>
                <c:pt idx="3667">
                  <c:v>0.58074536978250191</c:v>
                </c:pt>
                <c:pt idx="3668">
                  <c:v>0.58819634661780984</c:v>
                </c:pt>
                <c:pt idx="3669">
                  <c:v>0.61965325521069514</c:v>
                </c:pt>
                <c:pt idx="3670">
                  <c:v>0.63109501696083625</c:v>
                </c:pt>
                <c:pt idx="3671">
                  <c:v>0.59218032905835583</c:v>
                </c:pt>
                <c:pt idx="3672">
                  <c:v>0.5630181217914999</c:v>
                </c:pt>
                <c:pt idx="3673">
                  <c:v>0.51810365156819715</c:v>
                </c:pt>
                <c:pt idx="3674">
                  <c:v>0.48397563807208804</c:v>
                </c:pt>
                <c:pt idx="3675">
                  <c:v>0.464391314600831</c:v>
                </c:pt>
                <c:pt idx="3676">
                  <c:v>0.45456400674805397</c:v>
                </c:pt>
                <c:pt idx="3677">
                  <c:v>0.44867306401581802</c:v>
                </c:pt>
                <c:pt idx="3678">
                  <c:v>0.44116539989478798</c:v>
                </c:pt>
                <c:pt idx="3679">
                  <c:v>0.42763301104721801</c:v>
                </c:pt>
                <c:pt idx="3680">
                  <c:v>0.44769124022711193</c:v>
                </c:pt>
                <c:pt idx="3681">
                  <c:v>0.48865120539844403</c:v>
                </c:pt>
                <c:pt idx="3682">
                  <c:v>0.52711239501514673</c:v>
                </c:pt>
                <c:pt idx="3683">
                  <c:v>0.548161517949462</c:v>
                </c:pt>
                <c:pt idx="3684">
                  <c:v>0.55614989025341521</c:v>
                </c:pt>
                <c:pt idx="3685">
                  <c:v>0.566185807317648</c:v>
                </c:pt>
                <c:pt idx="3686">
                  <c:v>0.5630249242657861</c:v>
                </c:pt>
                <c:pt idx="3687">
                  <c:v>0.54172864476572302</c:v>
                </c:pt>
                <c:pt idx="3688">
                  <c:v>0.52853184464962699</c:v>
                </c:pt>
                <c:pt idx="3689">
                  <c:v>0.52091534094001091</c:v>
                </c:pt>
                <c:pt idx="3690">
                  <c:v>0.52598771926642096</c:v>
                </c:pt>
                <c:pt idx="3691">
                  <c:v>0.53672655867360808</c:v>
                </c:pt>
                <c:pt idx="3692">
                  <c:v>0.55563743719048719</c:v>
                </c:pt>
                <c:pt idx="3693">
                  <c:v>0.60739066156329913</c:v>
                </c:pt>
                <c:pt idx="3694">
                  <c:v>0.63613791789867014</c:v>
                </c:pt>
                <c:pt idx="3695">
                  <c:v>0.593069185698478</c:v>
                </c:pt>
                <c:pt idx="3696">
                  <c:v>0.54131142634280804</c:v>
                </c:pt>
                <c:pt idx="3697">
                  <c:v>0.50055553540007602</c:v>
                </c:pt>
                <c:pt idx="3698">
                  <c:v>0.47520271373374207</c:v>
                </c:pt>
                <c:pt idx="3699">
                  <c:v>0.46672909826400905</c:v>
                </c:pt>
                <c:pt idx="3700">
                  <c:v>0.46617809784678998</c:v>
                </c:pt>
                <c:pt idx="3701">
                  <c:v>0.47666751319680006</c:v>
                </c:pt>
                <c:pt idx="3702">
                  <c:v>0.52440727774049001</c:v>
                </c:pt>
                <c:pt idx="3703">
                  <c:v>0.58842536325212691</c:v>
                </c:pt>
                <c:pt idx="3704">
                  <c:v>0.66475139223973723</c:v>
                </c:pt>
                <c:pt idx="3705">
                  <c:v>0.70762965515990306</c:v>
                </c:pt>
                <c:pt idx="3706">
                  <c:v>0.73980535853574514</c:v>
                </c:pt>
                <c:pt idx="3707">
                  <c:v>0.75800197725252616</c:v>
                </c:pt>
                <c:pt idx="3708">
                  <c:v>0.76865918696827318</c:v>
                </c:pt>
                <c:pt idx="3709">
                  <c:v>0.7630856930360802</c:v>
                </c:pt>
                <c:pt idx="3710">
                  <c:v>0.73111859887169584</c:v>
                </c:pt>
                <c:pt idx="3711">
                  <c:v>0.72832958441417106</c:v>
                </c:pt>
                <c:pt idx="3712">
                  <c:v>0.73244734884902096</c:v>
                </c:pt>
                <c:pt idx="3713">
                  <c:v>0.74107515373591903</c:v>
                </c:pt>
                <c:pt idx="3714">
                  <c:v>0.73646761115242998</c:v>
                </c:pt>
                <c:pt idx="3715">
                  <c:v>0.71948183285867207</c:v>
                </c:pt>
                <c:pt idx="3716">
                  <c:v>0.70837112485714793</c:v>
                </c:pt>
                <c:pt idx="3717">
                  <c:v>0.72659041848821815</c:v>
                </c:pt>
                <c:pt idx="3718">
                  <c:v>0.7199988209044571</c:v>
                </c:pt>
                <c:pt idx="3719">
                  <c:v>0.65718023835869921</c:v>
                </c:pt>
                <c:pt idx="3720">
                  <c:v>0.60202124185970607</c:v>
                </c:pt>
                <c:pt idx="3721">
                  <c:v>0.56029259709398305</c:v>
                </c:pt>
                <c:pt idx="3722">
                  <c:v>0.53518466450196789</c:v>
                </c:pt>
                <c:pt idx="3723">
                  <c:v>0.52407168900901602</c:v>
                </c:pt>
                <c:pt idx="3724">
                  <c:v>0.52058201969996587</c:v>
                </c:pt>
                <c:pt idx="3725">
                  <c:v>0.52640267019790687</c:v>
                </c:pt>
                <c:pt idx="3726">
                  <c:v>0.56336504798011899</c:v>
                </c:pt>
                <c:pt idx="3727">
                  <c:v>0.62078473343370821</c:v>
                </c:pt>
                <c:pt idx="3728">
                  <c:v>0.69558474068968001</c:v>
                </c:pt>
                <c:pt idx="3729">
                  <c:v>0.73078074264879322</c:v>
                </c:pt>
                <c:pt idx="3730">
                  <c:v>0.75956427884702593</c:v>
                </c:pt>
                <c:pt idx="3731">
                  <c:v>0.77375424020897221</c:v>
                </c:pt>
                <c:pt idx="3732">
                  <c:v>0.78234349774157808</c:v>
                </c:pt>
                <c:pt idx="3733">
                  <c:v>0.77545485878063403</c:v>
                </c:pt>
                <c:pt idx="3734">
                  <c:v>0.74142207992453801</c:v>
                </c:pt>
                <c:pt idx="3735">
                  <c:v>0.74074409998730195</c:v>
                </c:pt>
                <c:pt idx="3736">
                  <c:v>0.74707947103959926</c:v>
                </c:pt>
                <c:pt idx="3737">
                  <c:v>0.75787046274965109</c:v>
                </c:pt>
                <c:pt idx="3738">
                  <c:v>0.7497142960799611</c:v>
                </c:pt>
                <c:pt idx="3739">
                  <c:v>0.73189181344894527</c:v>
                </c:pt>
                <c:pt idx="3740">
                  <c:v>0.72037522448165103</c:v>
                </c:pt>
                <c:pt idx="3741">
                  <c:v>0.73510484880367111</c:v>
                </c:pt>
                <c:pt idx="3742">
                  <c:v>0.72385582382498614</c:v>
                </c:pt>
                <c:pt idx="3743">
                  <c:v>0.66226168665082419</c:v>
                </c:pt>
                <c:pt idx="3744">
                  <c:v>0.60567190306020613</c:v>
                </c:pt>
                <c:pt idx="3745">
                  <c:v>0.56353964482014296</c:v>
                </c:pt>
                <c:pt idx="3746">
                  <c:v>0.53762448527944595</c:v>
                </c:pt>
                <c:pt idx="3747">
                  <c:v>0.52730059680374397</c:v>
                </c:pt>
                <c:pt idx="3748">
                  <c:v>0.52248217751736881</c:v>
                </c:pt>
                <c:pt idx="3749">
                  <c:v>0.52886743338110209</c:v>
                </c:pt>
                <c:pt idx="3750">
                  <c:v>0.56395686324305705</c:v>
                </c:pt>
                <c:pt idx="3751">
                  <c:v>0.62327443902262003</c:v>
                </c:pt>
                <c:pt idx="3752">
                  <c:v>0.69890888312442212</c:v>
                </c:pt>
                <c:pt idx="3753">
                  <c:v>0.73449942859216011</c:v>
                </c:pt>
                <c:pt idx="3754">
                  <c:v>0.76567063326500617</c:v>
                </c:pt>
                <c:pt idx="3755">
                  <c:v>0.78551118326772673</c:v>
                </c:pt>
                <c:pt idx="3756">
                  <c:v>0.79484644548043604</c:v>
                </c:pt>
                <c:pt idx="3757">
                  <c:v>0.7897196473597331</c:v>
                </c:pt>
                <c:pt idx="3758">
                  <c:v>0.75465515990349619</c:v>
                </c:pt>
                <c:pt idx="3759">
                  <c:v>0.74986848549712504</c:v>
                </c:pt>
                <c:pt idx="3760">
                  <c:v>0.7589996734812342</c:v>
                </c:pt>
                <c:pt idx="3761">
                  <c:v>0.7736952854318212</c:v>
                </c:pt>
                <c:pt idx="3762">
                  <c:v>0.76801521940247008</c:v>
                </c:pt>
                <c:pt idx="3763">
                  <c:v>0.74733116258820509</c:v>
                </c:pt>
                <c:pt idx="3764">
                  <c:v>0.72902343679140913</c:v>
                </c:pt>
                <c:pt idx="3765">
                  <c:v>0.73858998312986401</c:v>
                </c:pt>
                <c:pt idx="3766">
                  <c:v>0.73017985742013924</c:v>
                </c:pt>
                <c:pt idx="3767">
                  <c:v>0.66841112340595299</c:v>
                </c:pt>
                <c:pt idx="3768">
                  <c:v>0.6113814464781322</c:v>
                </c:pt>
                <c:pt idx="3769">
                  <c:v>0.568002067952183</c:v>
                </c:pt>
                <c:pt idx="3770">
                  <c:v>0.54169236490286088</c:v>
                </c:pt>
                <c:pt idx="3771">
                  <c:v>0.52953407586119294</c:v>
                </c:pt>
                <c:pt idx="3772">
                  <c:v>0.52550247610063994</c:v>
                </c:pt>
                <c:pt idx="3773">
                  <c:v>0.53054537703847515</c:v>
                </c:pt>
                <c:pt idx="3774">
                  <c:v>0.56776171386072205</c:v>
                </c:pt>
                <c:pt idx="3775">
                  <c:v>0.629453353166325</c:v>
                </c:pt>
                <c:pt idx="3776">
                  <c:v>0.69892248807299484</c:v>
                </c:pt>
                <c:pt idx="3777">
                  <c:v>0.73958087688428509</c:v>
                </c:pt>
                <c:pt idx="3778">
                  <c:v>0.77037114299707909</c:v>
                </c:pt>
                <c:pt idx="3779">
                  <c:v>0.78799181889092407</c:v>
                </c:pt>
                <c:pt idx="3780">
                  <c:v>0.79944491809820994</c:v>
                </c:pt>
                <c:pt idx="3781">
                  <c:v>0.79521831407477295</c:v>
                </c:pt>
                <c:pt idx="3782">
                  <c:v>0.76302447076750013</c:v>
                </c:pt>
                <c:pt idx="3783">
                  <c:v>0.75711992308669107</c:v>
                </c:pt>
                <c:pt idx="3784">
                  <c:v>0.7668474613165962</c:v>
                </c:pt>
                <c:pt idx="3785">
                  <c:v>0.78038211765559495</c:v>
                </c:pt>
                <c:pt idx="3786">
                  <c:v>0.77439594028334613</c:v>
                </c:pt>
                <c:pt idx="3787">
                  <c:v>0.75082536688011314</c:v>
                </c:pt>
                <c:pt idx="3788">
                  <c:v>0.73217298238612705</c:v>
                </c:pt>
                <c:pt idx="3789">
                  <c:v>0.7392452881528111</c:v>
                </c:pt>
                <c:pt idx="3790">
                  <c:v>0.73048370127160889</c:v>
                </c:pt>
                <c:pt idx="3791">
                  <c:v>0.66944736698895302</c:v>
                </c:pt>
                <c:pt idx="3792">
                  <c:v>0.62078246594227893</c:v>
                </c:pt>
                <c:pt idx="3793">
                  <c:v>0.57594509042755815</c:v>
                </c:pt>
                <c:pt idx="3794">
                  <c:v>0.54744499065793484</c:v>
                </c:pt>
                <c:pt idx="3795">
                  <c:v>0.53549304333629599</c:v>
                </c:pt>
                <c:pt idx="3796">
                  <c:v>0.53193761677580909</c:v>
                </c:pt>
                <c:pt idx="3797">
                  <c:v>0.53738186369655505</c:v>
                </c:pt>
                <c:pt idx="3798">
                  <c:v>0.57056660075824883</c:v>
                </c:pt>
                <c:pt idx="3799">
                  <c:v>0.62867560360621821</c:v>
                </c:pt>
                <c:pt idx="3800">
                  <c:v>0.70416039327371305</c:v>
                </c:pt>
                <c:pt idx="3801">
                  <c:v>0.74597293522230501</c:v>
                </c:pt>
                <c:pt idx="3802">
                  <c:v>0.77677453879224301</c:v>
                </c:pt>
                <c:pt idx="3803">
                  <c:v>0.79646770185208682</c:v>
                </c:pt>
                <c:pt idx="3804">
                  <c:v>0.81138326047127496</c:v>
                </c:pt>
                <c:pt idx="3805">
                  <c:v>0.80327017613873408</c:v>
                </c:pt>
                <c:pt idx="3806">
                  <c:v>0.76822382861392813</c:v>
                </c:pt>
                <c:pt idx="3807">
                  <c:v>0.76170252326446208</c:v>
                </c:pt>
                <c:pt idx="3808">
                  <c:v>0.76677943657373038</c:v>
                </c:pt>
                <c:pt idx="3809">
                  <c:v>0.77558183830065108</c:v>
                </c:pt>
                <c:pt idx="3810">
                  <c:v>0.76738712427667</c:v>
                </c:pt>
                <c:pt idx="3811">
                  <c:v>0.74626770910805884</c:v>
                </c:pt>
                <c:pt idx="3812">
                  <c:v>0.72621174741959515</c:v>
                </c:pt>
                <c:pt idx="3813">
                  <c:v>0.72692600721969314</c:v>
                </c:pt>
                <c:pt idx="3814">
                  <c:v>0.72360866725923811</c:v>
                </c:pt>
                <c:pt idx="3815">
                  <c:v>0.67317512289803516</c:v>
                </c:pt>
                <c:pt idx="3816">
                  <c:v>0.62527436646289514</c:v>
                </c:pt>
                <c:pt idx="3817">
                  <c:v>0.58335978740000394</c:v>
                </c:pt>
                <c:pt idx="3818">
                  <c:v>0.54571942968055609</c:v>
                </c:pt>
                <c:pt idx="3819">
                  <c:v>0.52457280461479905</c:v>
                </c:pt>
                <c:pt idx="3820">
                  <c:v>0.51473189181344903</c:v>
                </c:pt>
                <c:pt idx="3821">
                  <c:v>0.50576396321221873</c:v>
                </c:pt>
                <c:pt idx="3822">
                  <c:v>0.49757831915395412</c:v>
                </c:pt>
                <c:pt idx="3823">
                  <c:v>0.50133101746875408</c:v>
                </c:pt>
                <c:pt idx="3824">
                  <c:v>0.54427503764035812</c:v>
                </c:pt>
                <c:pt idx="3825">
                  <c:v>0.59974694795653694</c:v>
                </c:pt>
                <c:pt idx="3826">
                  <c:v>0.64888121972898916</c:v>
                </c:pt>
                <c:pt idx="3827">
                  <c:v>0.66778756326301114</c:v>
                </c:pt>
                <c:pt idx="3828">
                  <c:v>0.67256970268652416</c:v>
                </c:pt>
                <c:pt idx="3829">
                  <c:v>0.67220917154933113</c:v>
                </c:pt>
                <c:pt idx="3830">
                  <c:v>0.64721234603733191</c:v>
                </c:pt>
                <c:pt idx="3831">
                  <c:v>0.61895940283345718</c:v>
                </c:pt>
                <c:pt idx="3832">
                  <c:v>0.60408239156856003</c:v>
                </c:pt>
                <c:pt idx="3833">
                  <c:v>0.60078545903096503</c:v>
                </c:pt>
                <c:pt idx="3834">
                  <c:v>0.60150425381392003</c:v>
                </c:pt>
                <c:pt idx="3835">
                  <c:v>0.60451548243147613</c:v>
                </c:pt>
                <c:pt idx="3836">
                  <c:v>0.61221588332396104</c:v>
                </c:pt>
                <c:pt idx="3837">
                  <c:v>0.63999038583634094</c:v>
                </c:pt>
                <c:pt idx="3838">
                  <c:v>0.65324614072958809</c:v>
                </c:pt>
                <c:pt idx="3839">
                  <c:v>0.6153087416329559</c:v>
                </c:pt>
                <c:pt idx="3840">
                  <c:v>0.57026729188963687</c:v>
                </c:pt>
                <c:pt idx="3841">
                  <c:v>0.52872684891251098</c:v>
                </c:pt>
                <c:pt idx="3842">
                  <c:v>0.49334264516480109</c:v>
                </c:pt>
                <c:pt idx="3843">
                  <c:v>0.47152484263609501</c:v>
                </c:pt>
                <c:pt idx="3844">
                  <c:v>0.4617451521033249</c:v>
                </c:pt>
                <c:pt idx="3845">
                  <c:v>0.45502657499954713</c:v>
                </c:pt>
                <c:pt idx="3846">
                  <c:v>0.44521740707820101</c:v>
                </c:pt>
                <c:pt idx="3847">
                  <c:v>0.4339252997623671</c:v>
                </c:pt>
                <c:pt idx="3848">
                  <c:v>0.45717842436555606</c:v>
                </c:pt>
                <c:pt idx="3849">
                  <c:v>0.49368730386199106</c:v>
                </c:pt>
                <c:pt idx="3850">
                  <c:v>0.53216436591869687</c:v>
                </c:pt>
                <c:pt idx="3851">
                  <c:v>0.5542860122988742</c:v>
                </c:pt>
                <c:pt idx="3852">
                  <c:v>0.56422669472309395</c:v>
                </c:pt>
                <c:pt idx="3853">
                  <c:v>0.57510838609030102</c:v>
                </c:pt>
                <c:pt idx="3854">
                  <c:v>0.572244544415622</c:v>
                </c:pt>
                <c:pt idx="3855">
                  <c:v>0.55078273804124989</c:v>
                </c:pt>
                <c:pt idx="3856">
                  <c:v>0.53673562863932411</c:v>
                </c:pt>
                <c:pt idx="3857">
                  <c:v>0.53179249732436007</c:v>
                </c:pt>
                <c:pt idx="3858">
                  <c:v>0.53537966876485199</c:v>
                </c:pt>
                <c:pt idx="3859">
                  <c:v>0.54396212382317199</c:v>
                </c:pt>
                <c:pt idx="3860">
                  <c:v>0.55997741578536797</c:v>
                </c:pt>
                <c:pt idx="3861">
                  <c:v>0.60473089411722003</c:v>
                </c:pt>
                <c:pt idx="3862">
                  <c:v>0.6464255265115102</c:v>
                </c:pt>
                <c:pt idx="3863">
                  <c:v>0.60870353910062203</c:v>
                </c:pt>
                <c:pt idx="3864">
                  <c:v>0.55414542783028309</c:v>
                </c:pt>
                <c:pt idx="3865">
                  <c:v>0.50938061204128604</c:v>
                </c:pt>
                <c:pt idx="3866">
                  <c:v>0.48607306764380404</c:v>
                </c:pt>
                <c:pt idx="3867">
                  <c:v>0.47613918769387098</c:v>
                </c:pt>
                <c:pt idx="3868">
                  <c:v>0.47649291635677604</c:v>
                </c:pt>
                <c:pt idx="3869">
                  <c:v>0.48771473143831501</c:v>
                </c:pt>
                <c:pt idx="3870">
                  <c:v>0.540427104685544</c:v>
                </c:pt>
                <c:pt idx="3871">
                  <c:v>0.60509369274584113</c:v>
                </c:pt>
                <c:pt idx="3872">
                  <c:v>0.68819952110580995</c:v>
                </c:pt>
                <c:pt idx="3873">
                  <c:v>0.73231810183757484</c:v>
                </c:pt>
                <c:pt idx="3874">
                  <c:v>0.76259818237887123</c:v>
                </c:pt>
                <c:pt idx="3875">
                  <c:v>0.78328677417599291</c:v>
                </c:pt>
                <c:pt idx="3876">
                  <c:v>0.79516389428047995</c:v>
                </c:pt>
                <c:pt idx="3877">
                  <c:v>0.78889428047962007</c:v>
                </c:pt>
                <c:pt idx="3878">
                  <c:v>0.75915159540696897</c:v>
                </c:pt>
                <c:pt idx="3879">
                  <c:v>0.75929217987555997</c:v>
                </c:pt>
                <c:pt idx="3880">
                  <c:v>0.76916483755691412</c:v>
                </c:pt>
                <c:pt idx="3881">
                  <c:v>0.782028316432964</c:v>
                </c:pt>
                <c:pt idx="3882">
                  <c:v>0.774180528597602</c:v>
                </c:pt>
                <c:pt idx="3883">
                  <c:v>0.7489252090627101</c:v>
                </c:pt>
                <c:pt idx="3884">
                  <c:v>0.72817766248843618</c:v>
                </c:pt>
                <c:pt idx="3885">
                  <c:v>0.73297340686052215</c:v>
                </c:pt>
                <c:pt idx="3886">
                  <c:v>0.72676501532824211</c:v>
                </c:pt>
                <c:pt idx="3887">
                  <c:v>0.6667195748000071</c:v>
                </c:pt>
                <c:pt idx="3888">
                  <c:v>0.61270112648974207</c:v>
                </c:pt>
                <c:pt idx="3889">
                  <c:v>0.56955529958096696</c:v>
                </c:pt>
                <c:pt idx="3890">
                  <c:v>0.54325466649736098</c:v>
                </c:pt>
                <c:pt idx="3891">
                  <c:v>0.53246820977016684</c:v>
                </c:pt>
                <c:pt idx="3892">
                  <c:v>0.52649110236363295</c:v>
                </c:pt>
                <c:pt idx="3893">
                  <c:v>0.53290583561594107</c:v>
                </c:pt>
                <c:pt idx="3894">
                  <c:v>0.56984327099243604</c:v>
                </c:pt>
                <c:pt idx="3895">
                  <c:v>0.63034220980644684</c:v>
                </c:pt>
                <c:pt idx="3896">
                  <c:v>0.70565920510820512</c:v>
                </c:pt>
                <c:pt idx="3897">
                  <c:v>0.74175540116458427</c:v>
                </c:pt>
                <c:pt idx="3898">
                  <c:v>0.773813194986123</c:v>
                </c:pt>
                <c:pt idx="3899">
                  <c:v>0.79102572242276903</c:v>
                </c:pt>
                <c:pt idx="3900">
                  <c:v>0.80525876612186398</c:v>
                </c:pt>
                <c:pt idx="3901">
                  <c:v>0.79825221760661702</c:v>
                </c:pt>
                <c:pt idx="3902">
                  <c:v>0.76641437045367911</c:v>
                </c:pt>
                <c:pt idx="3903">
                  <c:v>0.76804242929961708</c:v>
                </c:pt>
                <c:pt idx="3904">
                  <c:v>0.777969506775264</c:v>
                </c:pt>
                <c:pt idx="3905">
                  <c:v>0.78954278302827996</c:v>
                </c:pt>
                <c:pt idx="3906">
                  <c:v>0.78237070763872507</c:v>
                </c:pt>
                <c:pt idx="3907">
                  <c:v>0.75841239320115383</c:v>
                </c:pt>
                <c:pt idx="3908">
                  <c:v>0.73884620966132708</c:v>
                </c:pt>
                <c:pt idx="3909">
                  <c:v>0.74197761532461415</c:v>
                </c:pt>
                <c:pt idx="3910">
                  <c:v>0.73869882271845022</c:v>
                </c:pt>
                <c:pt idx="3911">
                  <c:v>0.6791182179331362</c:v>
                </c:pt>
                <c:pt idx="3912">
                  <c:v>0.62647160193734497</c:v>
                </c:pt>
                <c:pt idx="3913">
                  <c:v>0.58063426270248697</c:v>
                </c:pt>
                <c:pt idx="3914">
                  <c:v>0.55379169916737714</c:v>
                </c:pt>
                <c:pt idx="3915">
                  <c:v>0.54372857220599713</c:v>
                </c:pt>
                <c:pt idx="3916">
                  <c:v>0.53818682315380795</c:v>
                </c:pt>
                <c:pt idx="3917">
                  <c:v>0.54331588876593973</c:v>
                </c:pt>
                <c:pt idx="3918">
                  <c:v>0.58110363342826599</c:v>
                </c:pt>
                <c:pt idx="3919">
                  <c:v>0.63593157617864216</c:v>
                </c:pt>
                <c:pt idx="3920">
                  <c:v>0.71278819816061101</c:v>
                </c:pt>
                <c:pt idx="3921">
                  <c:v>0.7517686433145282</c:v>
                </c:pt>
                <c:pt idx="3922">
                  <c:v>0.78460191920474509</c:v>
                </c:pt>
                <c:pt idx="3923">
                  <c:v>0.80348558782447799</c:v>
                </c:pt>
                <c:pt idx="3924">
                  <c:v>0.82174796379269699</c:v>
                </c:pt>
                <c:pt idx="3925">
                  <c:v>0.81446478132312594</c:v>
                </c:pt>
                <c:pt idx="3926">
                  <c:v>0.78210087615868806</c:v>
                </c:pt>
                <c:pt idx="3927">
                  <c:v>0.77980390734122995</c:v>
                </c:pt>
                <c:pt idx="3928">
                  <c:v>0.79263564133727604</c:v>
                </c:pt>
                <c:pt idx="3929">
                  <c:v>0.80661699348776494</c:v>
                </c:pt>
                <c:pt idx="3930">
                  <c:v>0.79630670996063579</c:v>
                </c:pt>
                <c:pt idx="3931">
                  <c:v>0.77089493351715122</c:v>
                </c:pt>
                <c:pt idx="3932">
                  <c:v>0.74976418089139596</c:v>
                </c:pt>
                <c:pt idx="3933">
                  <c:v>0.74807489977687913</c:v>
                </c:pt>
                <c:pt idx="3934">
                  <c:v>0.74696156148529702</c:v>
                </c:pt>
                <c:pt idx="3935">
                  <c:v>0.68779364014004007</c:v>
                </c:pt>
                <c:pt idx="3936">
                  <c:v>0.62517459684002408</c:v>
                </c:pt>
                <c:pt idx="3937">
                  <c:v>0.57861846282221097</c:v>
                </c:pt>
                <c:pt idx="3938">
                  <c:v>0.55176229433852708</c:v>
                </c:pt>
                <c:pt idx="3939">
                  <c:v>0.53947929326827115</c:v>
                </c:pt>
                <c:pt idx="3940">
                  <c:v>0.5361460808678139</c:v>
                </c:pt>
                <c:pt idx="3941">
                  <c:v>0.5413182288170949</c:v>
                </c:pt>
                <c:pt idx="3942">
                  <c:v>0.57694958913055305</c:v>
                </c:pt>
                <c:pt idx="3943">
                  <c:v>0.63955502748199611</c:v>
                </c:pt>
                <c:pt idx="3944">
                  <c:v>0.71341856077783983</c:v>
                </c:pt>
                <c:pt idx="3945">
                  <c:v>0.74859869029695103</c:v>
                </c:pt>
                <c:pt idx="3946">
                  <c:v>0.78094218803852899</c:v>
                </c:pt>
                <c:pt idx="3947">
                  <c:v>0.80185526148711095</c:v>
                </c:pt>
                <c:pt idx="3948">
                  <c:v>0.81641709144339403</c:v>
                </c:pt>
                <c:pt idx="3949">
                  <c:v>0.81616539989478798</c:v>
                </c:pt>
                <c:pt idx="3950">
                  <c:v>0.78437063507899907</c:v>
                </c:pt>
                <c:pt idx="3951">
                  <c:v>0.78433208772470786</c:v>
                </c:pt>
                <c:pt idx="3952">
                  <c:v>0.78921172927966288</c:v>
                </c:pt>
                <c:pt idx="3953">
                  <c:v>0.80287790012153704</c:v>
                </c:pt>
                <c:pt idx="3954">
                  <c:v>0.79453126417182096</c:v>
                </c:pt>
                <c:pt idx="3955">
                  <c:v>0.76804469679104614</c:v>
                </c:pt>
                <c:pt idx="3956">
                  <c:v>0.74496390153645198</c:v>
                </c:pt>
                <c:pt idx="3957">
                  <c:v>0.74566682387940608</c:v>
                </c:pt>
                <c:pt idx="3958">
                  <c:v>0.74248326591325486</c:v>
                </c:pt>
                <c:pt idx="3959">
                  <c:v>0.68343325412229894</c:v>
                </c:pt>
                <c:pt idx="3960">
                  <c:v>0.6291086944691352</c:v>
                </c:pt>
                <c:pt idx="3961">
                  <c:v>0.58271581983420084</c:v>
                </c:pt>
                <c:pt idx="3962">
                  <c:v>0.555193008870426</c:v>
                </c:pt>
                <c:pt idx="3963">
                  <c:v>0.5428487855315911</c:v>
                </c:pt>
                <c:pt idx="3964">
                  <c:v>0.54104159486277104</c:v>
                </c:pt>
                <c:pt idx="3965">
                  <c:v>0.54509133455475511</c:v>
                </c:pt>
                <c:pt idx="3966">
                  <c:v>0.58070908991963988</c:v>
                </c:pt>
                <c:pt idx="3967">
                  <c:v>0.64434623687122505</c:v>
                </c:pt>
                <c:pt idx="3968">
                  <c:v>0.71608059571534788</c:v>
                </c:pt>
                <c:pt idx="3969">
                  <c:v>0.7518548079888262</c:v>
                </c:pt>
                <c:pt idx="3970">
                  <c:v>0.78108277250711999</c:v>
                </c:pt>
                <c:pt idx="3971">
                  <c:v>0.80029522738404013</c:v>
                </c:pt>
                <c:pt idx="3972">
                  <c:v>0.81293875959148909</c:v>
                </c:pt>
                <c:pt idx="3973">
                  <c:v>0.80963048959674899</c:v>
                </c:pt>
                <c:pt idx="3974">
                  <c:v>0.77698314800370005</c:v>
                </c:pt>
                <c:pt idx="3975">
                  <c:v>0.76720799245378823</c:v>
                </c:pt>
                <c:pt idx="3976">
                  <c:v>0.77416692364902895</c:v>
                </c:pt>
                <c:pt idx="3977">
                  <c:v>0.78344776606744393</c:v>
                </c:pt>
                <c:pt idx="3978">
                  <c:v>0.77471565657481833</c:v>
                </c:pt>
                <c:pt idx="3979">
                  <c:v>0.74890253414842112</c:v>
                </c:pt>
                <c:pt idx="3980">
                  <c:v>0.72445444156221084</c:v>
                </c:pt>
                <c:pt idx="3981">
                  <c:v>0.72518684129374</c:v>
                </c:pt>
                <c:pt idx="3982">
                  <c:v>0.72625709724817222</c:v>
                </c:pt>
                <c:pt idx="3983">
                  <c:v>0.67462404992109115</c:v>
                </c:pt>
                <c:pt idx="3984">
                  <c:v>0.62614054818872811</c:v>
                </c:pt>
                <c:pt idx="3985">
                  <c:v>0.57934859506231096</c:v>
                </c:pt>
                <c:pt idx="3986">
                  <c:v>0.54350862553739498</c:v>
                </c:pt>
                <c:pt idx="3987">
                  <c:v>0.52465443430623804</c:v>
                </c:pt>
                <c:pt idx="3988">
                  <c:v>0.51280452409889909</c:v>
                </c:pt>
                <c:pt idx="3989">
                  <c:v>0.50329693253759511</c:v>
                </c:pt>
                <c:pt idx="3990">
                  <c:v>0.49530856023364217</c:v>
                </c:pt>
                <c:pt idx="3991">
                  <c:v>0.50254866036606394</c:v>
                </c:pt>
                <c:pt idx="3992">
                  <c:v>0.54674887078926804</c:v>
                </c:pt>
                <c:pt idx="3993">
                  <c:v>0.60344295898561484</c:v>
                </c:pt>
                <c:pt idx="3994">
                  <c:v>0.65933208772470797</c:v>
                </c:pt>
                <c:pt idx="3995">
                  <c:v>0.67958078618462803</c:v>
                </c:pt>
                <c:pt idx="3996">
                  <c:v>0.6861315689226688</c:v>
                </c:pt>
                <c:pt idx="3997">
                  <c:v>0.68363959584232792</c:v>
                </c:pt>
                <c:pt idx="3998">
                  <c:v>0.65501931902697408</c:v>
                </c:pt>
                <c:pt idx="3999">
                  <c:v>0.62644212454876902</c:v>
                </c:pt>
                <c:pt idx="4000">
                  <c:v>0.61037468028370812</c:v>
                </c:pt>
                <c:pt idx="4001">
                  <c:v>0.60653354980318197</c:v>
                </c:pt>
                <c:pt idx="4002">
                  <c:v>0.60622517096885409</c:v>
                </c:pt>
                <c:pt idx="4003">
                  <c:v>0.60977833003791204</c:v>
                </c:pt>
                <c:pt idx="4004">
                  <c:v>0.61814764090191698</c:v>
                </c:pt>
                <c:pt idx="4005">
                  <c:v>0.63698822718450121</c:v>
                </c:pt>
                <c:pt idx="4006">
                  <c:v>0.65150017232934909</c:v>
                </c:pt>
                <c:pt idx="4007">
                  <c:v>0.61875306111342909</c:v>
                </c:pt>
                <c:pt idx="4008">
                  <c:v>0.575174143341738</c:v>
                </c:pt>
                <c:pt idx="4009">
                  <c:v>0.53054310954704587</c:v>
                </c:pt>
                <c:pt idx="4010">
                  <c:v>0.4947280824278481</c:v>
                </c:pt>
                <c:pt idx="4011">
                  <c:v>0.47547254521377907</c:v>
                </c:pt>
                <c:pt idx="4012">
                  <c:v>0.46777894679558102</c:v>
                </c:pt>
                <c:pt idx="4013">
                  <c:v>0.46059780144031093</c:v>
                </c:pt>
                <c:pt idx="4014">
                  <c:v>0.45150742830192092</c:v>
                </c:pt>
                <c:pt idx="4015">
                  <c:v>0.43735601429426613</c:v>
                </c:pt>
                <c:pt idx="4016">
                  <c:v>0.46233243238340604</c:v>
                </c:pt>
                <c:pt idx="4017">
                  <c:v>0.49997732508571108</c:v>
                </c:pt>
                <c:pt idx="4018">
                  <c:v>0.53760861283944306</c:v>
                </c:pt>
                <c:pt idx="4019">
                  <c:v>0.56108395160266289</c:v>
                </c:pt>
                <c:pt idx="4020">
                  <c:v>0.57261414551853007</c:v>
                </c:pt>
                <c:pt idx="4021">
                  <c:v>0.58358426905146277</c:v>
                </c:pt>
                <c:pt idx="4022">
                  <c:v>0.58028960400529694</c:v>
                </c:pt>
                <c:pt idx="4023">
                  <c:v>0.55573720681335803</c:v>
                </c:pt>
                <c:pt idx="4024">
                  <c:v>0.54242476463439004</c:v>
                </c:pt>
                <c:pt idx="4025">
                  <c:v>0.53686941063362814</c:v>
                </c:pt>
                <c:pt idx="4026">
                  <c:v>0.54376938705171696</c:v>
                </c:pt>
                <c:pt idx="4027">
                  <c:v>0.55115914161844504</c:v>
                </c:pt>
                <c:pt idx="4028">
                  <c:v>0.56573911150615908</c:v>
                </c:pt>
                <c:pt idx="4029">
                  <c:v>0.60543154896874496</c:v>
                </c:pt>
                <c:pt idx="4030">
                  <c:v>0.64689262974585904</c:v>
                </c:pt>
                <c:pt idx="4031">
                  <c:v>0.61060369691802618</c:v>
                </c:pt>
                <c:pt idx="4032">
                  <c:v>0.55968717688247105</c:v>
                </c:pt>
                <c:pt idx="4033">
                  <c:v>0.51483166143631998</c:v>
                </c:pt>
                <c:pt idx="4034">
                  <c:v>0.48934732526711006</c:v>
                </c:pt>
                <c:pt idx="4035">
                  <c:v>0.47498956953942711</c:v>
                </c:pt>
                <c:pt idx="4036">
                  <c:v>0.47733188818546307</c:v>
                </c:pt>
                <c:pt idx="4037">
                  <c:v>0.48767618408402408</c:v>
                </c:pt>
                <c:pt idx="4038">
                  <c:v>0.54556977524624983</c:v>
                </c:pt>
                <c:pt idx="4039">
                  <c:v>0.61426796306709897</c:v>
                </c:pt>
                <c:pt idx="4040">
                  <c:v>0.69562328804397111</c:v>
                </c:pt>
                <c:pt idx="4041">
                  <c:v>0.7388938269813341</c:v>
                </c:pt>
                <c:pt idx="4042">
                  <c:v>0.77201053930016095</c:v>
                </c:pt>
                <c:pt idx="4043">
                  <c:v>0.79321158416021187</c:v>
                </c:pt>
                <c:pt idx="4044">
                  <c:v>0.80619297259056411</c:v>
                </c:pt>
                <c:pt idx="4045">
                  <c:v>0.80548778275618094</c:v>
                </c:pt>
                <c:pt idx="4046">
                  <c:v>0.77421680846046403</c:v>
                </c:pt>
                <c:pt idx="4047">
                  <c:v>0.77294474576886107</c:v>
                </c:pt>
                <c:pt idx="4048">
                  <c:v>0.78375614490177192</c:v>
                </c:pt>
                <c:pt idx="4049">
                  <c:v>0.79492127269758928</c:v>
                </c:pt>
                <c:pt idx="4050">
                  <c:v>0.78250902461588712</c:v>
                </c:pt>
                <c:pt idx="4051">
                  <c:v>0.75616077421227301</c:v>
                </c:pt>
                <c:pt idx="4052">
                  <c:v>0.73433163422642311</c:v>
                </c:pt>
                <c:pt idx="4053">
                  <c:v>0.73423413209498112</c:v>
                </c:pt>
                <c:pt idx="4054">
                  <c:v>0.73463094309503507</c:v>
                </c:pt>
                <c:pt idx="4055">
                  <c:v>0.67643350808133884</c:v>
                </c:pt>
                <c:pt idx="4056">
                  <c:v>0.62773232717180305</c:v>
                </c:pt>
                <c:pt idx="4057">
                  <c:v>0.58296297639994887</c:v>
                </c:pt>
                <c:pt idx="4058">
                  <c:v>0.55660338853919111</c:v>
                </c:pt>
                <c:pt idx="4059">
                  <c:v>0.54444283200609511</c:v>
                </c:pt>
                <c:pt idx="4060">
                  <c:v>0.54275128340014911</c:v>
                </c:pt>
                <c:pt idx="4061">
                  <c:v>0.54738603588078394</c:v>
                </c:pt>
                <c:pt idx="4062">
                  <c:v>0.58227365900556893</c:v>
                </c:pt>
                <c:pt idx="4063">
                  <c:v>0.64470223302555918</c:v>
                </c:pt>
                <c:pt idx="4064">
                  <c:v>0.71553866526384502</c:v>
                </c:pt>
                <c:pt idx="4065">
                  <c:v>0.75453271536633593</c:v>
                </c:pt>
                <c:pt idx="4066">
                  <c:v>0.78657463674787309</c:v>
                </c:pt>
                <c:pt idx="4067">
                  <c:v>0.80456037876176778</c:v>
                </c:pt>
                <c:pt idx="4068">
                  <c:v>0.81903150906089595</c:v>
                </c:pt>
                <c:pt idx="4069">
                  <c:v>0.816185807317648</c:v>
                </c:pt>
                <c:pt idx="4070">
                  <c:v>0.7874498884394221</c:v>
                </c:pt>
                <c:pt idx="4071">
                  <c:v>0.78563136031345804</c:v>
                </c:pt>
                <c:pt idx="4072">
                  <c:v>0.80043581185263091</c:v>
                </c:pt>
                <c:pt idx="4073">
                  <c:v>0.81285939739147806</c:v>
                </c:pt>
                <c:pt idx="4074">
                  <c:v>0.80334953833874512</c:v>
                </c:pt>
                <c:pt idx="4075">
                  <c:v>0.77750693852377206</c:v>
                </c:pt>
                <c:pt idx="4076">
                  <c:v>0.75468690478350009</c:v>
                </c:pt>
                <c:pt idx="4077">
                  <c:v>0.75287744662325218</c:v>
                </c:pt>
                <c:pt idx="4078">
                  <c:v>0.748324323834056</c:v>
                </c:pt>
                <c:pt idx="4079">
                  <c:v>0.68691385346563405</c:v>
                </c:pt>
                <c:pt idx="4080">
                  <c:v>0.62414062074845311</c:v>
                </c:pt>
                <c:pt idx="4081">
                  <c:v>0.57861619533078201</c:v>
                </c:pt>
                <c:pt idx="4082">
                  <c:v>0.55227701489288417</c:v>
                </c:pt>
                <c:pt idx="4083">
                  <c:v>0.54022303045694497</c:v>
                </c:pt>
                <c:pt idx="4084">
                  <c:v>0.53752471565657511</c:v>
                </c:pt>
                <c:pt idx="4085">
                  <c:v>0.541567652874272</c:v>
                </c:pt>
                <c:pt idx="4086">
                  <c:v>0.57812868467357226</c:v>
                </c:pt>
                <c:pt idx="4087">
                  <c:v>0.64429408456836013</c:v>
                </c:pt>
                <c:pt idx="4088">
                  <c:v>0.71696718486404087</c:v>
                </c:pt>
                <c:pt idx="4089">
                  <c:v>0.75465062492063795</c:v>
                </c:pt>
                <c:pt idx="4090">
                  <c:v>0.78636149255355814</c:v>
                </c:pt>
                <c:pt idx="4091">
                  <c:v>0.80446967910461298</c:v>
                </c:pt>
                <c:pt idx="4092">
                  <c:v>0.81787735592359512</c:v>
                </c:pt>
                <c:pt idx="4093">
                  <c:v>0.81765967674642215</c:v>
                </c:pt>
                <c:pt idx="4094">
                  <c:v>0.78935231374825388</c:v>
                </c:pt>
                <c:pt idx="4095">
                  <c:v>0.78922079924537902</c:v>
                </c:pt>
                <c:pt idx="4096">
                  <c:v>0.80146525296134397</c:v>
                </c:pt>
                <c:pt idx="4097">
                  <c:v>0.81510874888892892</c:v>
                </c:pt>
                <c:pt idx="4098">
                  <c:v>0.80446287663032601</c:v>
                </c:pt>
                <c:pt idx="4099">
                  <c:v>0.77723257206087815</c:v>
                </c:pt>
                <c:pt idx="4100">
                  <c:v>0.75595896747510316</c:v>
                </c:pt>
                <c:pt idx="4101">
                  <c:v>0.75051018557149796</c:v>
                </c:pt>
                <c:pt idx="4102">
                  <c:v>0.74800460754258324</c:v>
                </c:pt>
                <c:pt idx="4103">
                  <c:v>0.68827434832296286</c:v>
                </c:pt>
                <c:pt idx="4104">
                  <c:v>0.63565267473288911</c:v>
                </c:pt>
                <c:pt idx="4105">
                  <c:v>0.58640729588042173</c:v>
                </c:pt>
                <c:pt idx="4106">
                  <c:v>0.55833121700800015</c:v>
                </c:pt>
                <c:pt idx="4107">
                  <c:v>0.54735655849220888</c:v>
                </c:pt>
                <c:pt idx="4108">
                  <c:v>0.54567861483483615</c:v>
                </c:pt>
                <c:pt idx="4109">
                  <c:v>0.55115914161844504</c:v>
                </c:pt>
                <c:pt idx="4110">
                  <c:v>0.58822355651495584</c:v>
                </c:pt>
                <c:pt idx="4111">
                  <c:v>0.64779962631741317</c:v>
                </c:pt>
                <c:pt idx="4112">
                  <c:v>0.72156338999038583</c:v>
                </c:pt>
                <c:pt idx="4113">
                  <c:v>0.76149164656157631</c:v>
                </c:pt>
                <c:pt idx="4114">
                  <c:v>0.78966522756544011</c:v>
                </c:pt>
                <c:pt idx="4115">
                  <c:v>0.80668048324777308</c:v>
                </c:pt>
                <c:pt idx="4116">
                  <c:v>0.82062555553540006</c:v>
                </c:pt>
                <c:pt idx="4117">
                  <c:v>0.82072532515827112</c:v>
                </c:pt>
                <c:pt idx="4118">
                  <c:v>0.78956545794256894</c:v>
                </c:pt>
                <c:pt idx="4119">
                  <c:v>0.79031146262267105</c:v>
                </c:pt>
                <c:pt idx="4120">
                  <c:v>0.80180310918424691</c:v>
                </c:pt>
                <c:pt idx="4121">
                  <c:v>0.81385709362018621</c:v>
                </c:pt>
                <c:pt idx="4122">
                  <c:v>0.80558528488762282</c:v>
                </c:pt>
                <c:pt idx="4123">
                  <c:v>0.77932319915830695</c:v>
                </c:pt>
                <c:pt idx="4124">
                  <c:v>0.75566419358934811</c:v>
                </c:pt>
                <c:pt idx="4125">
                  <c:v>0.75472318464636201</c:v>
                </c:pt>
                <c:pt idx="4126">
                  <c:v>0.75567099606363519</c:v>
                </c:pt>
                <c:pt idx="4127">
                  <c:v>0.69555753079253291</c:v>
                </c:pt>
                <c:pt idx="4128">
                  <c:v>0.63204056088668004</c:v>
                </c:pt>
                <c:pt idx="4129">
                  <c:v>0.58700364612621792</c:v>
                </c:pt>
                <c:pt idx="4130">
                  <c:v>0.5572677635278539</c:v>
                </c:pt>
                <c:pt idx="4131">
                  <c:v>0.54571942968055609</c:v>
                </c:pt>
                <c:pt idx="4132">
                  <c:v>0.54052007183412798</c:v>
                </c:pt>
                <c:pt idx="4133">
                  <c:v>0.54459475393182999</c:v>
                </c:pt>
                <c:pt idx="4134">
                  <c:v>0.58311489832568397</c:v>
                </c:pt>
                <c:pt idx="4135">
                  <c:v>0.64784497614599024</c:v>
                </c:pt>
                <c:pt idx="4136">
                  <c:v>0.720084985578754</c:v>
                </c:pt>
                <c:pt idx="4137">
                  <c:v>0.75711085312097515</c:v>
                </c:pt>
                <c:pt idx="4138">
                  <c:v>0.79024343787980511</c:v>
                </c:pt>
                <c:pt idx="4139">
                  <c:v>0.80890489233950724</c:v>
                </c:pt>
                <c:pt idx="4140">
                  <c:v>0.82360277178152297</c:v>
                </c:pt>
                <c:pt idx="4141">
                  <c:v>0.81742612512924673</c:v>
                </c:pt>
                <c:pt idx="4142">
                  <c:v>0.78569031509060905</c:v>
                </c:pt>
                <c:pt idx="4143">
                  <c:v>0.77656819707221492</c:v>
                </c:pt>
                <c:pt idx="4144">
                  <c:v>0.78050909717561301</c:v>
                </c:pt>
                <c:pt idx="4145">
                  <c:v>0.78693970286792292</c:v>
                </c:pt>
                <c:pt idx="4146">
                  <c:v>0.778336840386743</c:v>
                </c:pt>
                <c:pt idx="4147">
                  <c:v>0.75214504689172312</c:v>
                </c:pt>
                <c:pt idx="4148">
                  <c:v>0.73229315943185702</c:v>
                </c:pt>
                <c:pt idx="4149">
                  <c:v>0.72911867143142195</c:v>
                </c:pt>
                <c:pt idx="4150">
                  <c:v>0.73329312315199502</c:v>
                </c:pt>
                <c:pt idx="4151">
                  <c:v>0.6849116585339311</c:v>
                </c:pt>
                <c:pt idx="4152">
                  <c:v>0.62889555027482025</c:v>
                </c:pt>
                <c:pt idx="4153">
                  <c:v>0.5899173726123309</c:v>
                </c:pt>
                <c:pt idx="4154">
                  <c:v>0.55683013768208012</c:v>
                </c:pt>
                <c:pt idx="4155">
                  <c:v>0.53538647123913896</c:v>
                </c:pt>
                <c:pt idx="4156">
                  <c:v>0.52135069929435696</c:v>
                </c:pt>
                <c:pt idx="4157">
                  <c:v>0.51162316106445094</c:v>
                </c:pt>
                <c:pt idx="4158">
                  <c:v>0.50480254684637293</c:v>
                </c:pt>
                <c:pt idx="4159">
                  <c:v>0.51372739311045401</c:v>
                </c:pt>
                <c:pt idx="4160">
                  <c:v>0.55568732200192283</c:v>
                </c:pt>
                <c:pt idx="4161">
                  <c:v>0.61624294810165592</c:v>
                </c:pt>
                <c:pt idx="4162">
                  <c:v>0.67012307943476013</c:v>
                </c:pt>
                <c:pt idx="4163">
                  <c:v>0.69021758847751491</c:v>
                </c:pt>
                <c:pt idx="4164">
                  <c:v>0.70017867832459624</c:v>
                </c:pt>
                <c:pt idx="4165">
                  <c:v>0.69724681190705096</c:v>
                </c:pt>
                <c:pt idx="4166">
                  <c:v>0.67161282130353506</c:v>
                </c:pt>
                <c:pt idx="4167">
                  <c:v>0.64664547318011134</c:v>
                </c:pt>
                <c:pt idx="4168">
                  <c:v>0.62894316759482616</c:v>
                </c:pt>
                <c:pt idx="4169">
                  <c:v>0.62277105592540916</c:v>
                </c:pt>
                <c:pt idx="4170">
                  <c:v>0.62082554827942815</c:v>
                </c:pt>
                <c:pt idx="4171">
                  <c:v>0.62456237415422589</c:v>
                </c:pt>
                <c:pt idx="4172">
                  <c:v>0.62825611769187506</c:v>
                </c:pt>
                <c:pt idx="4173">
                  <c:v>0.64593121338001325</c:v>
                </c:pt>
                <c:pt idx="4174">
                  <c:v>0.65527554555843814</c:v>
                </c:pt>
                <c:pt idx="4175">
                  <c:v>0.61931086400493396</c:v>
                </c:pt>
                <c:pt idx="4176">
                  <c:v>0.57657545304478819</c:v>
                </c:pt>
                <c:pt idx="4177">
                  <c:v>0.53385818201607205</c:v>
                </c:pt>
                <c:pt idx="4178">
                  <c:v>0.5027073847660859</c:v>
                </c:pt>
                <c:pt idx="4179">
                  <c:v>0.48512979120938904</c:v>
                </c:pt>
                <c:pt idx="4180">
                  <c:v>0.47243637419050605</c:v>
                </c:pt>
                <c:pt idx="4181">
                  <c:v>0.46538901082953898</c:v>
                </c:pt>
                <c:pt idx="4182">
                  <c:v>0.45463429898235008</c:v>
                </c:pt>
                <c:pt idx="4183">
                  <c:v>0.44039898779182607</c:v>
                </c:pt>
                <c:pt idx="4184">
                  <c:v>0.46291971266348608</c:v>
                </c:pt>
                <c:pt idx="4185">
                  <c:v>0.50147386942877403</c:v>
                </c:pt>
                <c:pt idx="4186">
                  <c:v>0.5435607778402598</c:v>
                </c:pt>
                <c:pt idx="4187">
                  <c:v>0.56866644294084601</c:v>
                </c:pt>
                <c:pt idx="4188">
                  <c:v>0.58552977669744399</c:v>
                </c:pt>
                <c:pt idx="4189">
                  <c:v>0.60076278411667594</c:v>
                </c:pt>
                <c:pt idx="4190">
                  <c:v>0.59752480635623184</c:v>
                </c:pt>
                <c:pt idx="4191">
                  <c:v>0.57703121882199304</c:v>
                </c:pt>
                <c:pt idx="4192">
                  <c:v>0.56160093964844815</c:v>
                </c:pt>
                <c:pt idx="4193">
                  <c:v>0.5564083842763069</c:v>
                </c:pt>
                <c:pt idx="4194">
                  <c:v>0.55657164365918721</c:v>
                </c:pt>
                <c:pt idx="4195">
                  <c:v>0.56821974712935597</c:v>
                </c:pt>
                <c:pt idx="4196">
                  <c:v>0.57712872095343504</c:v>
                </c:pt>
                <c:pt idx="4197">
                  <c:v>0.61909545231919039</c:v>
                </c:pt>
                <c:pt idx="4198">
                  <c:v>0.66259047290801221</c:v>
                </c:pt>
                <c:pt idx="4199">
                  <c:v>0.62627886516589015</c:v>
                </c:pt>
                <c:pt idx="4200">
                  <c:v>0.56623115714622596</c:v>
                </c:pt>
                <c:pt idx="4201">
                  <c:v>0.52045277268851908</c:v>
                </c:pt>
                <c:pt idx="4202">
                  <c:v>0.49302292887332905</c:v>
                </c:pt>
                <c:pt idx="4203">
                  <c:v>0.48398017305494617</c:v>
                </c:pt>
                <c:pt idx="4204">
                  <c:v>0.48489850708364313</c:v>
                </c:pt>
                <c:pt idx="4205">
                  <c:v>0.49514983583362104</c:v>
                </c:pt>
                <c:pt idx="4206">
                  <c:v>0.54924991383532595</c:v>
                </c:pt>
                <c:pt idx="4207">
                  <c:v>0.61730186659894415</c:v>
                </c:pt>
                <c:pt idx="4208">
                  <c:v>0.69917871460445913</c:v>
                </c:pt>
                <c:pt idx="4209">
                  <c:v>0.74939457978848811</c:v>
                </c:pt>
                <c:pt idx="4210">
                  <c:v>0.78542728608485801</c:v>
                </c:pt>
                <c:pt idx="4211">
                  <c:v>0.80607506303626197</c:v>
                </c:pt>
                <c:pt idx="4212">
                  <c:v>0.82131714042120885</c:v>
                </c:pt>
                <c:pt idx="4213">
                  <c:v>0.82023554700963197</c:v>
                </c:pt>
                <c:pt idx="4214">
                  <c:v>0.78716191702795391</c:v>
                </c:pt>
                <c:pt idx="4215">
                  <c:v>0.78603043880494083</c:v>
                </c:pt>
                <c:pt idx="4216">
                  <c:v>0.7945516715946811</c:v>
                </c:pt>
                <c:pt idx="4217">
                  <c:v>0.80499573711611416</c:v>
                </c:pt>
                <c:pt idx="4218">
                  <c:v>0.79270820106300011</c:v>
                </c:pt>
                <c:pt idx="4219">
                  <c:v>0.76467973951058532</c:v>
                </c:pt>
                <c:pt idx="4220">
                  <c:v>0.73886888457561595</c:v>
                </c:pt>
                <c:pt idx="4221">
                  <c:v>0.73483048234077719</c:v>
                </c:pt>
                <c:pt idx="4222">
                  <c:v>0.7383972463584092</c:v>
                </c:pt>
                <c:pt idx="4223">
                  <c:v>0.68213398153354998</c:v>
                </c:pt>
                <c:pt idx="4224">
                  <c:v>0.63763899722459128</c:v>
                </c:pt>
                <c:pt idx="4225">
                  <c:v>0.59061349248099804</c:v>
                </c:pt>
                <c:pt idx="4226">
                  <c:v>0.56141727284270893</c:v>
                </c:pt>
                <c:pt idx="4227">
                  <c:v>0.54905944455530009</c:v>
                </c:pt>
                <c:pt idx="4228">
                  <c:v>0.54353130045168396</c:v>
                </c:pt>
                <c:pt idx="4229">
                  <c:v>0.54736109347506701</c:v>
                </c:pt>
                <c:pt idx="4230">
                  <c:v>0.58304007110853107</c:v>
                </c:pt>
                <c:pt idx="4231">
                  <c:v>0.64209915286520214</c:v>
                </c:pt>
                <c:pt idx="4232">
                  <c:v>0.71720300397264491</c:v>
                </c:pt>
                <c:pt idx="4233">
                  <c:v>0.75950759156130399</c:v>
                </c:pt>
                <c:pt idx="4234">
                  <c:v>0.792329529994377</c:v>
                </c:pt>
                <c:pt idx="4235">
                  <c:v>0.80888448491664688</c:v>
                </c:pt>
                <c:pt idx="4236">
                  <c:v>0.82012670742104599</c:v>
                </c:pt>
                <c:pt idx="4237">
                  <c:v>0.81871632775228087</c:v>
                </c:pt>
                <c:pt idx="4238">
                  <c:v>0.78668574382788803</c:v>
                </c:pt>
                <c:pt idx="4239">
                  <c:v>0.786254920456401</c:v>
                </c:pt>
                <c:pt idx="4240">
                  <c:v>0.79762865746367517</c:v>
                </c:pt>
                <c:pt idx="4241">
                  <c:v>0.80900012697951995</c:v>
                </c:pt>
                <c:pt idx="4242">
                  <c:v>0.79742685072650399</c:v>
                </c:pt>
                <c:pt idx="4243">
                  <c:v>0.76982241007129015</c:v>
                </c:pt>
                <c:pt idx="4244">
                  <c:v>0.745152103325049</c:v>
                </c:pt>
                <c:pt idx="4245">
                  <c:v>0.74184383333031023</c:v>
                </c:pt>
                <c:pt idx="4246">
                  <c:v>0.74586409563371914</c:v>
                </c:pt>
                <c:pt idx="4247">
                  <c:v>0.69205652402633888</c:v>
                </c:pt>
                <c:pt idx="4248">
                  <c:v>0.63414706042411206</c:v>
                </c:pt>
                <c:pt idx="4249">
                  <c:v>0.58605129972608694</c:v>
                </c:pt>
                <c:pt idx="4250">
                  <c:v>0.55767591198505295</c:v>
                </c:pt>
                <c:pt idx="4251">
                  <c:v>0.54582373428628395</c:v>
                </c:pt>
                <c:pt idx="4252">
                  <c:v>0.54077629836559216</c:v>
                </c:pt>
                <c:pt idx="4253">
                  <c:v>0.54477842073756999</c:v>
                </c:pt>
                <c:pt idx="4254">
                  <c:v>0.57813548714785901</c:v>
                </c:pt>
                <c:pt idx="4255">
                  <c:v>0.63390897382407918</c:v>
                </c:pt>
                <c:pt idx="4256">
                  <c:v>0.70817385310283509</c:v>
                </c:pt>
                <c:pt idx="4257">
                  <c:v>0.75266883741179524</c:v>
                </c:pt>
                <c:pt idx="4258">
                  <c:v>0.7852322818219748</c:v>
                </c:pt>
                <c:pt idx="4259">
                  <c:v>0.80667141328205816</c:v>
                </c:pt>
                <c:pt idx="4260">
                  <c:v>0.81891133201516508</c:v>
                </c:pt>
                <c:pt idx="4261">
                  <c:v>0.81813811743791598</c:v>
                </c:pt>
                <c:pt idx="4262">
                  <c:v>0.78906434233678602</c:v>
                </c:pt>
                <c:pt idx="4263">
                  <c:v>0.78914597202822612</c:v>
                </c:pt>
                <c:pt idx="4264">
                  <c:v>0.8000526058011499</c:v>
                </c:pt>
                <c:pt idx="4265">
                  <c:v>0.8120952527799441</c:v>
                </c:pt>
                <c:pt idx="4266">
                  <c:v>0.80208201062999995</c:v>
                </c:pt>
                <c:pt idx="4267">
                  <c:v>0.77633918043789807</c:v>
                </c:pt>
                <c:pt idx="4268">
                  <c:v>0.74849211819979311</c:v>
                </c:pt>
                <c:pt idx="4269">
                  <c:v>0.74027472926152305</c:v>
                </c:pt>
                <c:pt idx="4270">
                  <c:v>0.74260117546755711</c:v>
                </c:pt>
                <c:pt idx="4271">
                  <c:v>0.69081620621474005</c:v>
                </c:pt>
                <c:pt idx="4272">
                  <c:v>0.64901273423186401</c:v>
                </c:pt>
                <c:pt idx="4273">
                  <c:v>0.59960409599651698</c:v>
                </c:pt>
                <c:pt idx="4274">
                  <c:v>0.56904964899232702</c:v>
                </c:pt>
                <c:pt idx="4275">
                  <c:v>0.55463520597892102</c:v>
                </c:pt>
                <c:pt idx="4276">
                  <c:v>0.55077140058410623</c:v>
                </c:pt>
                <c:pt idx="4277">
                  <c:v>0.55552406261904308</c:v>
                </c:pt>
                <c:pt idx="4278">
                  <c:v>0.58967248353801205</c:v>
                </c:pt>
                <c:pt idx="4279">
                  <c:v>0.64573167413427224</c:v>
                </c:pt>
                <c:pt idx="4280">
                  <c:v>0.71898298474431788</c:v>
                </c:pt>
                <c:pt idx="4281">
                  <c:v>0.76198369220164308</c:v>
                </c:pt>
                <c:pt idx="4282">
                  <c:v>0.79349502058882215</c:v>
                </c:pt>
                <c:pt idx="4283">
                  <c:v>0.81392738585448099</c:v>
                </c:pt>
                <c:pt idx="4284">
                  <c:v>0.82609927984472209</c:v>
                </c:pt>
                <c:pt idx="4285">
                  <c:v>0.82683167957625103</c:v>
                </c:pt>
                <c:pt idx="4286">
                  <c:v>0.79915014421245489</c:v>
                </c:pt>
                <c:pt idx="4287">
                  <c:v>0.79609810074917908</c:v>
                </c:pt>
                <c:pt idx="4288">
                  <c:v>0.80590273368766696</c:v>
                </c:pt>
                <c:pt idx="4289">
                  <c:v>0.81524933335752015</c:v>
                </c:pt>
                <c:pt idx="4290">
                  <c:v>0.80817022511654901</c:v>
                </c:pt>
                <c:pt idx="4291">
                  <c:v>0.78285141582164797</c:v>
                </c:pt>
                <c:pt idx="4292">
                  <c:v>0.757847787835362</c:v>
                </c:pt>
                <c:pt idx="4293">
                  <c:v>0.75195911259455417</c:v>
                </c:pt>
                <c:pt idx="4294">
                  <c:v>0.75700654851524596</c:v>
                </c:pt>
                <c:pt idx="4295">
                  <c:v>0.70493587534239111</c:v>
                </c:pt>
                <c:pt idx="4296">
                  <c:v>0.64855243347180114</c:v>
                </c:pt>
                <c:pt idx="4297">
                  <c:v>0.60163803580822495</c:v>
                </c:pt>
                <c:pt idx="4298">
                  <c:v>0.57151894715838003</c:v>
                </c:pt>
                <c:pt idx="4299">
                  <c:v>0.55839470676800795</c:v>
                </c:pt>
                <c:pt idx="4300">
                  <c:v>0.55458078618462792</c:v>
                </c:pt>
                <c:pt idx="4301">
                  <c:v>0.56035381936256301</c:v>
                </c:pt>
                <c:pt idx="4302">
                  <c:v>0.59236172837266676</c:v>
                </c:pt>
                <c:pt idx="4303">
                  <c:v>0.64655023854009819</c:v>
                </c:pt>
                <c:pt idx="4304">
                  <c:v>0.71249795925771398</c:v>
                </c:pt>
                <c:pt idx="4305">
                  <c:v>0.75174143341738231</c:v>
                </c:pt>
                <c:pt idx="4306">
                  <c:v>0.78169272770148901</c:v>
                </c:pt>
                <c:pt idx="4307">
                  <c:v>0.802177245270013</c:v>
                </c:pt>
                <c:pt idx="4308">
                  <c:v>0.81590690587189596</c:v>
                </c:pt>
                <c:pt idx="4309">
                  <c:v>0.8160883051862069</c:v>
                </c:pt>
                <c:pt idx="4310">
                  <c:v>0.78519600195911299</c:v>
                </c:pt>
                <c:pt idx="4311">
                  <c:v>0.77911685743827919</c:v>
                </c:pt>
                <c:pt idx="4312">
                  <c:v>0.78571299000489803</c:v>
                </c:pt>
                <c:pt idx="4313">
                  <c:v>0.79398706622889015</c:v>
                </c:pt>
                <c:pt idx="4314">
                  <c:v>0.78418470078183089</c:v>
                </c:pt>
                <c:pt idx="4315">
                  <c:v>0.76104495075008616</c:v>
                </c:pt>
                <c:pt idx="4316">
                  <c:v>0.73757868195258203</c:v>
                </c:pt>
                <c:pt idx="4317">
                  <c:v>0.72923658098572386</c:v>
                </c:pt>
                <c:pt idx="4318">
                  <c:v>0.73936093021568405</c:v>
                </c:pt>
                <c:pt idx="4319">
                  <c:v>0.69492490068387525</c:v>
                </c:pt>
                <c:pt idx="4320">
                  <c:v>0.6557585212327901</c:v>
                </c:pt>
                <c:pt idx="4321">
                  <c:v>0.60767409799191008</c:v>
                </c:pt>
                <c:pt idx="4322">
                  <c:v>0.56983420102672</c:v>
                </c:pt>
                <c:pt idx="4323">
                  <c:v>0.54678515065213107</c:v>
                </c:pt>
                <c:pt idx="4324">
                  <c:v>0.53454523191902303</c:v>
                </c:pt>
                <c:pt idx="4325">
                  <c:v>0.5254661962377779</c:v>
                </c:pt>
                <c:pt idx="4326">
                  <c:v>0.51724880729950806</c:v>
                </c:pt>
                <c:pt idx="4327">
                  <c:v>0.52077702396284897</c:v>
                </c:pt>
                <c:pt idx="4328">
                  <c:v>0.56374145155731314</c:v>
                </c:pt>
                <c:pt idx="4329">
                  <c:v>0.62283454568541707</c:v>
                </c:pt>
                <c:pt idx="4330">
                  <c:v>0.68238340559072697</c:v>
                </c:pt>
                <c:pt idx="4331">
                  <c:v>0.70406289114227094</c:v>
                </c:pt>
                <c:pt idx="4332">
                  <c:v>0.71343896820069996</c:v>
                </c:pt>
                <c:pt idx="4333">
                  <c:v>0.71250022674914304</c:v>
                </c:pt>
                <c:pt idx="4334">
                  <c:v>0.68827661581439203</c:v>
                </c:pt>
                <c:pt idx="4335">
                  <c:v>0.66398044515391708</c:v>
                </c:pt>
                <c:pt idx="4336">
                  <c:v>0.64822364721461312</c:v>
                </c:pt>
                <c:pt idx="4337">
                  <c:v>0.64720781105447422</c:v>
                </c:pt>
                <c:pt idx="4338">
                  <c:v>0.64777241642026606</c:v>
                </c:pt>
                <c:pt idx="4339">
                  <c:v>0.64769078672882618</c:v>
                </c:pt>
                <c:pt idx="4340">
                  <c:v>0.6474300252145051</c:v>
                </c:pt>
                <c:pt idx="4341">
                  <c:v>0.66190115551363216</c:v>
                </c:pt>
                <c:pt idx="4342">
                  <c:v>0.67820668637872517</c:v>
                </c:pt>
                <c:pt idx="4343">
                  <c:v>0.64520334863134199</c:v>
                </c:pt>
                <c:pt idx="4344">
                  <c:v>0.59701462078473289</c:v>
                </c:pt>
                <c:pt idx="4345">
                  <c:v>0.55365564968164405</c:v>
                </c:pt>
                <c:pt idx="4346">
                  <c:v>0.51947775137410002</c:v>
                </c:pt>
                <c:pt idx="4347">
                  <c:v>0.49707266856531307</c:v>
                </c:pt>
                <c:pt idx="4348">
                  <c:v>0.48340196274058106</c:v>
                </c:pt>
                <c:pt idx="4349">
                  <c:v>0.47587162370526204</c:v>
                </c:pt>
                <c:pt idx="4350">
                  <c:v>0.465323253578101</c:v>
                </c:pt>
                <c:pt idx="4351">
                  <c:v>0.45121945689045301</c:v>
                </c:pt>
                <c:pt idx="4352">
                  <c:v>0.4734227329620691</c:v>
                </c:pt>
                <c:pt idx="4353">
                  <c:v>0.51327842980753491</c:v>
                </c:pt>
                <c:pt idx="4354">
                  <c:v>0.55038139205833803</c:v>
                </c:pt>
                <c:pt idx="4355">
                  <c:v>0.57503129138171905</c:v>
                </c:pt>
                <c:pt idx="4356">
                  <c:v>0.59013505178950398</c:v>
                </c:pt>
                <c:pt idx="4357">
                  <c:v>0.6046084495800601</c:v>
                </c:pt>
                <c:pt idx="4358">
                  <c:v>0.60497805068296795</c:v>
                </c:pt>
                <c:pt idx="4359">
                  <c:v>0.58916456545794171</c:v>
                </c:pt>
                <c:pt idx="4360">
                  <c:v>0.57545984726177712</c:v>
                </c:pt>
                <c:pt idx="4361">
                  <c:v>0.57041014384965583</c:v>
                </c:pt>
                <c:pt idx="4362">
                  <c:v>0.57275246249569212</c:v>
                </c:pt>
                <c:pt idx="4363">
                  <c:v>0.57999936510240002</c:v>
                </c:pt>
                <c:pt idx="4364">
                  <c:v>0.59354309140711392</c:v>
                </c:pt>
                <c:pt idx="4365">
                  <c:v>0.62987964155495513</c:v>
                </c:pt>
                <c:pt idx="4366">
                  <c:v>0.67563761858980231</c:v>
                </c:pt>
                <c:pt idx="4367">
                  <c:v>0.6451330563970471</c:v>
                </c:pt>
                <c:pt idx="4368">
                  <c:v>0.5209425508371579</c:v>
                </c:pt>
                <c:pt idx="4369">
                  <c:v>0.47472654053367702</c:v>
                </c:pt>
                <c:pt idx="4370">
                  <c:v>0.44778874235855398</c:v>
                </c:pt>
                <c:pt idx="4371">
                  <c:v>0.43909518022021898</c:v>
                </c:pt>
                <c:pt idx="4372">
                  <c:v>0.43686170116277012</c:v>
                </c:pt>
                <c:pt idx="4373">
                  <c:v>0.44212681626063505</c:v>
                </c:pt>
                <c:pt idx="4374">
                  <c:v>0.47411658533930712</c:v>
                </c:pt>
                <c:pt idx="4375">
                  <c:v>0.52424401835761103</c:v>
                </c:pt>
                <c:pt idx="4376">
                  <c:v>0.59122571516679701</c:v>
                </c:pt>
                <c:pt idx="4377">
                  <c:v>0.63343960309830016</c:v>
                </c:pt>
                <c:pt idx="4378">
                  <c:v>0.66217552197652707</c:v>
                </c:pt>
                <c:pt idx="4379">
                  <c:v>0.68163286592776673</c:v>
                </c:pt>
                <c:pt idx="4380">
                  <c:v>0.69601556406116794</c:v>
                </c:pt>
                <c:pt idx="4381">
                  <c:v>0.70123079434759705</c:v>
                </c:pt>
                <c:pt idx="4382">
                  <c:v>0.68392076477950903</c:v>
                </c:pt>
                <c:pt idx="4383">
                  <c:v>0.68167368077348711</c:v>
                </c:pt>
                <c:pt idx="4384">
                  <c:v>0.68710205525423096</c:v>
                </c:pt>
                <c:pt idx="4385">
                  <c:v>0.69658016942695877</c:v>
                </c:pt>
                <c:pt idx="4386">
                  <c:v>0.68763945072287613</c:v>
                </c:pt>
                <c:pt idx="4387">
                  <c:v>0.66545431458269111</c:v>
                </c:pt>
                <c:pt idx="4388">
                  <c:v>0.64214223520235103</c:v>
                </c:pt>
                <c:pt idx="4389">
                  <c:v>0.64375442160828622</c:v>
                </c:pt>
                <c:pt idx="4390">
                  <c:v>0.65776751863877925</c:v>
                </c:pt>
                <c:pt idx="4391">
                  <c:v>0.61059235946088108</c:v>
                </c:pt>
                <c:pt idx="4392">
                  <c:v>0.65688546447294405</c:v>
                </c:pt>
                <c:pt idx="4393">
                  <c:v>0.60810945634625513</c:v>
                </c:pt>
                <c:pt idx="4394">
                  <c:v>0.57545531227892011</c:v>
                </c:pt>
                <c:pt idx="4395">
                  <c:v>0.56260317086001399</c:v>
                </c:pt>
                <c:pt idx="4396">
                  <c:v>0.55626553231628795</c:v>
                </c:pt>
                <c:pt idx="4397">
                  <c:v>0.56284579244290511</c:v>
                </c:pt>
                <c:pt idx="4398">
                  <c:v>0.59780597529341295</c:v>
                </c:pt>
                <c:pt idx="4399">
                  <c:v>0.65191285576940505</c:v>
                </c:pt>
                <c:pt idx="4400">
                  <c:v>0.72286039508770694</c:v>
                </c:pt>
                <c:pt idx="4401">
                  <c:v>0.76921472236834909</c:v>
                </c:pt>
                <c:pt idx="4402">
                  <c:v>0.80472817312750611</c:v>
                </c:pt>
                <c:pt idx="4403">
                  <c:v>0.82644167105048316</c:v>
                </c:pt>
                <c:pt idx="4404">
                  <c:v>0.84135269468681395</c:v>
                </c:pt>
                <c:pt idx="4405">
                  <c:v>0.84579244290456612</c:v>
                </c:pt>
                <c:pt idx="4406">
                  <c:v>0.81932174796379309</c:v>
                </c:pt>
                <c:pt idx="4407">
                  <c:v>0.81510874888892892</c:v>
                </c:pt>
                <c:pt idx="4408">
                  <c:v>0.82388620821013303</c:v>
                </c:pt>
                <c:pt idx="4409">
                  <c:v>0.83601275237179595</c:v>
                </c:pt>
                <c:pt idx="4410">
                  <c:v>0.82569113138752315</c:v>
                </c:pt>
                <c:pt idx="4411">
                  <c:v>0.79736789594935287</c:v>
                </c:pt>
                <c:pt idx="4412">
                  <c:v>0.77116929998004602</c:v>
                </c:pt>
                <c:pt idx="4413">
                  <c:v>0.75862100241261121</c:v>
                </c:pt>
                <c:pt idx="4414">
                  <c:v>0.7638203602590381</c:v>
                </c:pt>
                <c:pt idx="4415">
                  <c:v>0.71174288461189616</c:v>
                </c:pt>
                <c:pt idx="4416">
                  <c:v>0.67025005895477718</c:v>
                </c:pt>
                <c:pt idx="4417">
                  <c:v>0.61954214813067998</c:v>
                </c:pt>
                <c:pt idx="4418">
                  <c:v>0.58757732145772479</c:v>
                </c:pt>
                <c:pt idx="4419">
                  <c:v>0.57176156874126993</c:v>
                </c:pt>
                <c:pt idx="4420">
                  <c:v>0.56492281459176108</c:v>
                </c:pt>
                <c:pt idx="4421">
                  <c:v>0.5677322364721461</c:v>
                </c:pt>
                <c:pt idx="4422">
                  <c:v>0.59772434560197396</c:v>
                </c:pt>
                <c:pt idx="4423">
                  <c:v>0.65159313947793296</c:v>
                </c:pt>
                <c:pt idx="4424">
                  <c:v>0.72030946723021405</c:v>
                </c:pt>
                <c:pt idx="4425">
                  <c:v>0.76788370489959512</c:v>
                </c:pt>
                <c:pt idx="4426">
                  <c:v>0.80301848459012803</c:v>
                </c:pt>
                <c:pt idx="4427">
                  <c:v>0.82480454223883015</c:v>
                </c:pt>
                <c:pt idx="4428">
                  <c:v>0.83532343497741601</c:v>
                </c:pt>
                <c:pt idx="4429">
                  <c:v>0.836702069766176</c:v>
                </c:pt>
                <c:pt idx="4430">
                  <c:v>0.81451239864313296</c:v>
                </c:pt>
                <c:pt idx="4431">
                  <c:v>0.81016788506539383</c:v>
                </c:pt>
                <c:pt idx="4432">
                  <c:v>0.8178138661635862</c:v>
                </c:pt>
                <c:pt idx="4433">
                  <c:v>0.8313779998911599</c:v>
                </c:pt>
                <c:pt idx="4434">
                  <c:v>0.82017885972391003</c:v>
                </c:pt>
                <c:pt idx="4435">
                  <c:v>0.79527953634335313</c:v>
                </c:pt>
                <c:pt idx="4436">
                  <c:v>0.76586790501931901</c:v>
                </c:pt>
                <c:pt idx="4437">
                  <c:v>0.75684328913236698</c:v>
                </c:pt>
                <c:pt idx="4438">
                  <c:v>0.76588377745932112</c:v>
                </c:pt>
                <c:pt idx="4439">
                  <c:v>0.70871578355433795</c:v>
                </c:pt>
                <c:pt idx="4440">
                  <c:v>0.6502621220091791</c:v>
                </c:pt>
                <c:pt idx="4441">
                  <c:v>0.6026357320369331</c:v>
                </c:pt>
                <c:pt idx="4442">
                  <c:v>0.56954396212382308</c:v>
                </c:pt>
                <c:pt idx="4443">
                  <c:v>0.55507056433326696</c:v>
                </c:pt>
                <c:pt idx="4444">
                  <c:v>0.55068750340123696</c:v>
                </c:pt>
                <c:pt idx="4445">
                  <c:v>0.55549685272189708</c:v>
                </c:pt>
                <c:pt idx="4446">
                  <c:v>0.59155450142398491</c:v>
                </c:pt>
                <c:pt idx="4447">
                  <c:v>0.6435820922596911</c:v>
                </c:pt>
                <c:pt idx="4448">
                  <c:v>0.71696491737261203</c:v>
                </c:pt>
                <c:pt idx="4449">
                  <c:v>0.76503800315634807</c:v>
                </c:pt>
                <c:pt idx="4450">
                  <c:v>0.80033377473833089</c:v>
                </c:pt>
                <c:pt idx="4451">
                  <c:v>0.82353474703865592</c:v>
                </c:pt>
                <c:pt idx="4452">
                  <c:v>0.84042529069240113</c:v>
                </c:pt>
                <c:pt idx="4453">
                  <c:v>0.84447503038438521</c:v>
                </c:pt>
                <c:pt idx="4454">
                  <c:v>0.81942151758666404</c:v>
                </c:pt>
                <c:pt idx="4455">
                  <c:v>0.81676855261487125</c:v>
                </c:pt>
                <c:pt idx="4456">
                  <c:v>0.82509024615887039</c:v>
                </c:pt>
                <c:pt idx="4457">
                  <c:v>0.83901264353220684</c:v>
                </c:pt>
                <c:pt idx="4458">
                  <c:v>0.83240744099987307</c:v>
                </c:pt>
                <c:pt idx="4459">
                  <c:v>0.80545150289331902</c:v>
                </c:pt>
                <c:pt idx="4460">
                  <c:v>0.77562718812922904</c:v>
                </c:pt>
                <c:pt idx="4461">
                  <c:v>0.76380902280189422</c:v>
                </c:pt>
                <c:pt idx="4462">
                  <c:v>0.76906506793404295</c:v>
                </c:pt>
                <c:pt idx="4463">
                  <c:v>0.71672456328115108</c:v>
                </c:pt>
                <c:pt idx="4464">
                  <c:v>0.66599624503419419</c:v>
                </c:pt>
                <c:pt idx="4465">
                  <c:v>0.61574409998730195</c:v>
                </c:pt>
                <c:pt idx="4466">
                  <c:v>0.58057077294247794</c:v>
                </c:pt>
                <c:pt idx="4467">
                  <c:v>0.56446931630598407</c:v>
                </c:pt>
                <c:pt idx="4468">
                  <c:v>0.55739474304787107</c:v>
                </c:pt>
                <c:pt idx="4469">
                  <c:v>0.56123360603696892</c:v>
                </c:pt>
                <c:pt idx="4470">
                  <c:v>0.59564278847025987</c:v>
                </c:pt>
                <c:pt idx="4471">
                  <c:v>0.65180628367224802</c:v>
                </c:pt>
                <c:pt idx="4472">
                  <c:v>0.72313476155060097</c:v>
                </c:pt>
                <c:pt idx="4473">
                  <c:v>0.77167041558582927</c:v>
                </c:pt>
                <c:pt idx="4474">
                  <c:v>0.81228798955139891</c:v>
                </c:pt>
                <c:pt idx="4475">
                  <c:v>0.83762040379487424</c:v>
                </c:pt>
                <c:pt idx="4476">
                  <c:v>0.85557213343733596</c:v>
                </c:pt>
                <c:pt idx="4477">
                  <c:v>0.86020461842654206</c:v>
                </c:pt>
                <c:pt idx="4478">
                  <c:v>0.83168864621691707</c:v>
                </c:pt>
                <c:pt idx="4479">
                  <c:v>0.82370934387868011</c:v>
                </c:pt>
                <c:pt idx="4480">
                  <c:v>0.82787926061639516</c:v>
                </c:pt>
                <c:pt idx="4481">
                  <c:v>0.83360694396575197</c:v>
                </c:pt>
                <c:pt idx="4482">
                  <c:v>0.82211302991274682</c:v>
                </c:pt>
                <c:pt idx="4483">
                  <c:v>0.79543826074337398</c:v>
                </c:pt>
                <c:pt idx="4484">
                  <c:v>0.76968862807698613</c:v>
                </c:pt>
                <c:pt idx="4485">
                  <c:v>0.75469370725778606</c:v>
                </c:pt>
                <c:pt idx="4486">
                  <c:v>0.763906524933336</c:v>
                </c:pt>
                <c:pt idx="4487">
                  <c:v>0.72125954613891607</c:v>
                </c:pt>
                <c:pt idx="4488">
                  <c:v>0.68497741578536797</c:v>
                </c:pt>
                <c:pt idx="4489">
                  <c:v>0.63628983982440512</c:v>
                </c:pt>
                <c:pt idx="4490">
                  <c:v>0.59399432220146198</c:v>
                </c:pt>
                <c:pt idx="4491">
                  <c:v>0.57004281023817727</c:v>
                </c:pt>
                <c:pt idx="4492">
                  <c:v>0.55475311553322304</c:v>
                </c:pt>
                <c:pt idx="4493">
                  <c:v>0.54408683585175988</c:v>
                </c:pt>
                <c:pt idx="4494">
                  <c:v>0.53801222631378509</c:v>
                </c:pt>
                <c:pt idx="4495">
                  <c:v>0.54039535980553999</c:v>
                </c:pt>
                <c:pt idx="4496">
                  <c:v>0.58494022892593489</c:v>
                </c:pt>
                <c:pt idx="4497">
                  <c:v>0.64389273858544815</c:v>
                </c:pt>
                <c:pt idx="4498">
                  <c:v>0.7008067734503961</c:v>
                </c:pt>
                <c:pt idx="4499">
                  <c:v>0.72849964627133712</c:v>
                </c:pt>
                <c:pt idx="4500">
                  <c:v>0.74245832350753704</c:v>
                </c:pt>
                <c:pt idx="4501">
                  <c:v>0.7436555589819871</c:v>
                </c:pt>
                <c:pt idx="4502">
                  <c:v>0.72225043989333704</c:v>
                </c:pt>
                <c:pt idx="4503">
                  <c:v>0.70004262883886303</c:v>
                </c:pt>
                <c:pt idx="4504">
                  <c:v>0.68209543417925911</c:v>
                </c:pt>
                <c:pt idx="4505">
                  <c:v>0.68101837575053992</c:v>
                </c:pt>
                <c:pt idx="4506">
                  <c:v>0.68103878317340005</c:v>
                </c:pt>
                <c:pt idx="4507">
                  <c:v>0.681814265242077</c:v>
                </c:pt>
                <c:pt idx="4508">
                  <c:v>0.68253079253360405</c:v>
                </c:pt>
                <c:pt idx="4509">
                  <c:v>0.69472536143813413</c:v>
                </c:pt>
                <c:pt idx="4510">
                  <c:v>0.71141409835470804</c:v>
                </c:pt>
                <c:pt idx="4511">
                  <c:v>0.67578273804125</c:v>
                </c:pt>
                <c:pt idx="4512">
                  <c:v>0.62060786910225496</c:v>
                </c:pt>
                <c:pt idx="4513">
                  <c:v>0.57882707203366812</c:v>
                </c:pt>
                <c:pt idx="4514">
                  <c:v>0.53917998439965897</c:v>
                </c:pt>
                <c:pt idx="4515">
                  <c:v>0.51493369855061999</c:v>
                </c:pt>
                <c:pt idx="4516">
                  <c:v>0.49995691766285116</c:v>
                </c:pt>
                <c:pt idx="4517">
                  <c:v>0.49173272625029502</c:v>
                </c:pt>
                <c:pt idx="4518">
                  <c:v>0.48027509206015201</c:v>
                </c:pt>
                <c:pt idx="4519">
                  <c:v>0.46457951638942807</c:v>
                </c:pt>
                <c:pt idx="4520">
                  <c:v>0.49110463112449404</c:v>
                </c:pt>
                <c:pt idx="4521">
                  <c:v>0.52891958568396591</c:v>
                </c:pt>
                <c:pt idx="4522">
                  <c:v>0.56782973860358832</c:v>
                </c:pt>
                <c:pt idx="4523">
                  <c:v>0.59533667712735983</c:v>
                </c:pt>
                <c:pt idx="4524">
                  <c:v>0.61143586627242508</c:v>
                </c:pt>
                <c:pt idx="4525">
                  <c:v>0.62812687068042916</c:v>
                </c:pt>
                <c:pt idx="4526">
                  <c:v>0.63233079978957707</c:v>
                </c:pt>
                <c:pt idx="4527">
                  <c:v>0.61539490630725402</c:v>
                </c:pt>
                <c:pt idx="4528">
                  <c:v>0.60391232971139386</c:v>
                </c:pt>
                <c:pt idx="4529">
                  <c:v>0.59733660456763482</c:v>
                </c:pt>
                <c:pt idx="4530">
                  <c:v>0.60016416637945103</c:v>
                </c:pt>
                <c:pt idx="4531">
                  <c:v>0.60668320423748812</c:v>
                </c:pt>
                <c:pt idx="4532">
                  <c:v>0.6204264697879438</c:v>
                </c:pt>
                <c:pt idx="4533">
                  <c:v>0.65342073756961216</c:v>
                </c:pt>
                <c:pt idx="4534">
                  <c:v>0.69750530592994386</c:v>
                </c:pt>
                <c:pt idx="4535">
                  <c:v>0.66783744807444612</c:v>
                </c:pt>
                <c:pt idx="4536">
                  <c:v>0.60795980191194898</c:v>
                </c:pt>
                <c:pt idx="4537">
                  <c:v>0.55673943802492409</c:v>
                </c:pt>
                <c:pt idx="4538">
                  <c:v>0.52489025341484219</c:v>
                </c:pt>
                <c:pt idx="4539">
                  <c:v>0.51165717343588413</c:v>
                </c:pt>
                <c:pt idx="4540">
                  <c:v>0.50994748489850705</c:v>
                </c:pt>
                <c:pt idx="4541">
                  <c:v>0.51992898216844707</c:v>
                </c:pt>
                <c:pt idx="4542">
                  <c:v>0.56871632775228087</c:v>
                </c:pt>
                <c:pt idx="4543">
                  <c:v>0.6331833765668371</c:v>
                </c:pt>
                <c:pt idx="4544">
                  <c:v>0.71244580695485016</c:v>
                </c:pt>
                <c:pt idx="4545">
                  <c:v>0.76519446006494107</c:v>
                </c:pt>
                <c:pt idx="4546">
                  <c:v>0.80244254176719187</c:v>
                </c:pt>
                <c:pt idx="4547">
                  <c:v>0.82546211475320586</c:v>
                </c:pt>
                <c:pt idx="4548">
                  <c:v>0.84515527781305011</c:v>
                </c:pt>
                <c:pt idx="4549">
                  <c:v>0.85205752172256788</c:v>
                </c:pt>
                <c:pt idx="4550">
                  <c:v>0.82634190142761199</c:v>
                </c:pt>
                <c:pt idx="4551">
                  <c:v>0.83031681390244394</c:v>
                </c:pt>
                <c:pt idx="4552">
                  <c:v>0.83541640212599999</c:v>
                </c:pt>
                <c:pt idx="4553">
                  <c:v>0.84299435848132509</c:v>
                </c:pt>
                <c:pt idx="4554">
                  <c:v>0.83284733433707614</c:v>
                </c:pt>
                <c:pt idx="4555">
                  <c:v>0.80180310918424691</c:v>
                </c:pt>
                <c:pt idx="4556">
                  <c:v>0.7749650806319951</c:v>
                </c:pt>
                <c:pt idx="4557">
                  <c:v>0.76791091479674201</c:v>
                </c:pt>
                <c:pt idx="4558">
                  <c:v>0.77392430206613816</c:v>
                </c:pt>
                <c:pt idx="4559">
                  <c:v>0.71898525223574716</c:v>
                </c:pt>
                <c:pt idx="4560">
                  <c:v>0.66854944038311526</c:v>
                </c:pt>
                <c:pt idx="4561">
                  <c:v>0.61690052061603207</c:v>
                </c:pt>
                <c:pt idx="4562">
                  <c:v>0.5831239682913999</c:v>
                </c:pt>
                <c:pt idx="4563">
                  <c:v>0.5685916157236931</c:v>
                </c:pt>
                <c:pt idx="4564">
                  <c:v>0.56128122335697594</c:v>
                </c:pt>
                <c:pt idx="4565">
                  <c:v>0.56259410089429884</c:v>
                </c:pt>
                <c:pt idx="4566">
                  <c:v>0.59724363741905007</c:v>
                </c:pt>
                <c:pt idx="4567">
                  <c:v>0.65381074609538015</c:v>
                </c:pt>
                <c:pt idx="4568">
                  <c:v>0.72391477860213704</c:v>
                </c:pt>
                <c:pt idx="4569">
                  <c:v>0.7707112667114121</c:v>
                </c:pt>
                <c:pt idx="4570">
                  <c:v>0.80690949988209004</c:v>
                </c:pt>
                <c:pt idx="4571">
                  <c:v>0.83015808950242198</c:v>
                </c:pt>
                <c:pt idx="4572">
                  <c:v>0.844085021858617</c:v>
                </c:pt>
                <c:pt idx="4573">
                  <c:v>0.849143795236454</c:v>
                </c:pt>
                <c:pt idx="4574">
                  <c:v>0.8287363723765121</c:v>
                </c:pt>
                <c:pt idx="4575">
                  <c:v>0.82820351189072494</c:v>
                </c:pt>
                <c:pt idx="4576">
                  <c:v>0.83494476390879213</c:v>
                </c:pt>
                <c:pt idx="4577">
                  <c:v>0.84358617374426281</c:v>
                </c:pt>
                <c:pt idx="4578">
                  <c:v>0.83662497505759414</c:v>
                </c:pt>
                <c:pt idx="4579">
                  <c:v>0.80898425453951828</c:v>
                </c:pt>
                <c:pt idx="4580">
                  <c:v>0.78079480109565202</c:v>
                </c:pt>
                <c:pt idx="4581">
                  <c:v>0.77008997405989821</c:v>
                </c:pt>
                <c:pt idx="4582">
                  <c:v>0.77589248462640814</c:v>
                </c:pt>
                <c:pt idx="4583">
                  <c:v>0.72792143595697212</c:v>
                </c:pt>
                <c:pt idx="4584">
                  <c:v>0.66046356594772082</c:v>
                </c:pt>
                <c:pt idx="4585">
                  <c:v>0.61035880784370611</c:v>
                </c:pt>
                <c:pt idx="4586">
                  <c:v>0.57514013097030503</c:v>
                </c:pt>
                <c:pt idx="4587">
                  <c:v>0.55990485605964413</c:v>
                </c:pt>
                <c:pt idx="4588">
                  <c:v>0.55356721751591798</c:v>
                </c:pt>
                <c:pt idx="4589">
                  <c:v>0.55668048324777308</c:v>
                </c:pt>
                <c:pt idx="4590">
                  <c:v>0.59476753677871097</c:v>
                </c:pt>
                <c:pt idx="4591">
                  <c:v>0.64736200047163794</c:v>
                </c:pt>
                <c:pt idx="4592">
                  <c:v>0.71683113537830812</c:v>
                </c:pt>
                <c:pt idx="4593">
                  <c:v>0.76954350862553711</c:v>
                </c:pt>
                <c:pt idx="4594">
                  <c:v>0.80885954251092895</c:v>
                </c:pt>
                <c:pt idx="4595">
                  <c:v>0.83257977034846808</c:v>
                </c:pt>
                <c:pt idx="4596">
                  <c:v>0.84775609048197809</c:v>
                </c:pt>
                <c:pt idx="4597">
                  <c:v>0.85157454604821603</c:v>
                </c:pt>
                <c:pt idx="4598">
                  <c:v>0.83026919658243703</c:v>
                </c:pt>
                <c:pt idx="4599">
                  <c:v>0.82548478966749483</c:v>
                </c:pt>
                <c:pt idx="4600">
                  <c:v>0.83185190559979716</c:v>
                </c:pt>
                <c:pt idx="4601">
                  <c:v>0.84050238540098288</c:v>
                </c:pt>
                <c:pt idx="4602">
                  <c:v>0.83128503274257615</c:v>
                </c:pt>
                <c:pt idx="4603">
                  <c:v>0.80472590563607715</c:v>
                </c:pt>
                <c:pt idx="4604">
                  <c:v>0.77562265314637124</c:v>
                </c:pt>
                <c:pt idx="4605">
                  <c:v>0.76552097883070003</c:v>
                </c:pt>
                <c:pt idx="4606">
                  <c:v>0.77045277268851919</c:v>
                </c:pt>
                <c:pt idx="4607">
                  <c:v>0.72064959094454606</c:v>
                </c:pt>
                <c:pt idx="4608">
                  <c:v>0.67938351443031508</c:v>
                </c:pt>
                <c:pt idx="4609">
                  <c:v>0.62855996154334504</c:v>
                </c:pt>
                <c:pt idx="4610">
                  <c:v>0.5921009668583449</c:v>
                </c:pt>
                <c:pt idx="4611">
                  <c:v>0.57628294665046198</c:v>
                </c:pt>
                <c:pt idx="4612">
                  <c:v>0.56831044678651099</c:v>
                </c:pt>
                <c:pt idx="4613">
                  <c:v>0.57105864639831716</c:v>
                </c:pt>
                <c:pt idx="4614">
                  <c:v>0.6067920438260741</c:v>
                </c:pt>
                <c:pt idx="4615">
                  <c:v>0.65994431041050627</c:v>
                </c:pt>
                <c:pt idx="4616">
                  <c:v>0.73097347942024804</c:v>
                </c:pt>
                <c:pt idx="4617">
                  <c:v>0.77799218168955309</c:v>
                </c:pt>
                <c:pt idx="4618">
                  <c:v>0.81662570065485118</c:v>
                </c:pt>
                <c:pt idx="4619">
                  <c:v>0.84269958459557026</c:v>
                </c:pt>
                <c:pt idx="4620">
                  <c:v>0.85514584504870617</c:v>
                </c:pt>
                <c:pt idx="4621">
                  <c:v>0.85937471656357134</c:v>
                </c:pt>
                <c:pt idx="4622">
                  <c:v>0.83533250494313094</c:v>
                </c:pt>
                <c:pt idx="4623">
                  <c:v>0.8354594844631491</c:v>
                </c:pt>
                <c:pt idx="4624">
                  <c:v>0.84199212726975903</c:v>
                </c:pt>
                <c:pt idx="4625">
                  <c:v>0.84961770094509004</c:v>
                </c:pt>
                <c:pt idx="4626">
                  <c:v>0.84323698006421488</c:v>
                </c:pt>
                <c:pt idx="4627">
                  <c:v>0.81388203602590403</c:v>
                </c:pt>
                <c:pt idx="4628">
                  <c:v>0.78500326518765773</c:v>
                </c:pt>
                <c:pt idx="4629">
                  <c:v>0.7732191122317561</c:v>
                </c:pt>
                <c:pt idx="4630">
                  <c:v>0.77810102127813918</c:v>
                </c:pt>
                <c:pt idx="4631">
                  <c:v>0.72802574056270108</c:v>
                </c:pt>
                <c:pt idx="4632">
                  <c:v>0.67919077765886027</c:v>
                </c:pt>
                <c:pt idx="4633">
                  <c:v>0.63303145464110122</c:v>
                </c:pt>
                <c:pt idx="4634">
                  <c:v>0.59620059136176473</c:v>
                </c:pt>
                <c:pt idx="4635">
                  <c:v>0.58058211039962282</c:v>
                </c:pt>
                <c:pt idx="4636">
                  <c:v>0.57193163059843621</c:v>
                </c:pt>
                <c:pt idx="4637">
                  <c:v>0.57604939503328711</c:v>
                </c:pt>
                <c:pt idx="4638">
                  <c:v>0.61565566782157621</c:v>
                </c:pt>
                <c:pt idx="4639">
                  <c:v>0.66868095488599111</c:v>
                </c:pt>
                <c:pt idx="4640">
                  <c:v>0.73958541186714299</c:v>
                </c:pt>
                <c:pt idx="4641">
                  <c:v>0.78966749505686884</c:v>
                </c:pt>
                <c:pt idx="4642">
                  <c:v>0.82717860576487012</c:v>
                </c:pt>
                <c:pt idx="4643">
                  <c:v>0.851538266185354</c:v>
                </c:pt>
                <c:pt idx="4644">
                  <c:v>0.86791635677617107</c:v>
                </c:pt>
                <c:pt idx="4645">
                  <c:v>0.87482767065140521</c:v>
                </c:pt>
                <c:pt idx="4646">
                  <c:v>0.84788307000199503</c:v>
                </c:pt>
                <c:pt idx="4647">
                  <c:v>0.84318256026992189</c:v>
                </c:pt>
                <c:pt idx="4648">
                  <c:v>0.848987338327861</c:v>
                </c:pt>
                <c:pt idx="4649">
                  <c:v>0.85430687322001908</c:v>
                </c:pt>
                <c:pt idx="4650">
                  <c:v>0.84379024797286295</c:v>
                </c:pt>
                <c:pt idx="4651">
                  <c:v>0.81602935040905511</c:v>
                </c:pt>
                <c:pt idx="4652">
                  <c:v>0.78865392638815812</c:v>
                </c:pt>
                <c:pt idx="4653">
                  <c:v>0.7729651531917211</c:v>
                </c:pt>
                <c:pt idx="4654">
                  <c:v>0.77893092314111012</c:v>
                </c:pt>
                <c:pt idx="4655">
                  <c:v>0.73628847932954811</c:v>
                </c:pt>
                <c:pt idx="4656">
                  <c:v>0.68825620839153201</c:v>
                </c:pt>
                <c:pt idx="4657">
                  <c:v>0.63885437263047129</c:v>
                </c:pt>
                <c:pt idx="4658">
                  <c:v>0.597127995356177</c:v>
                </c:pt>
                <c:pt idx="4659">
                  <c:v>0.57135568777550005</c:v>
                </c:pt>
                <c:pt idx="4660">
                  <c:v>0.55577802165907819</c:v>
                </c:pt>
                <c:pt idx="4661">
                  <c:v>0.54357665028026192</c:v>
                </c:pt>
                <c:pt idx="4662">
                  <c:v>0.53670615125074794</c:v>
                </c:pt>
                <c:pt idx="4663">
                  <c:v>0.5392548116168121</c:v>
                </c:pt>
                <c:pt idx="4664">
                  <c:v>0.580951711502531</c:v>
                </c:pt>
                <c:pt idx="4665">
                  <c:v>0.64019672755637014</c:v>
                </c:pt>
                <c:pt idx="4666">
                  <c:v>0.69635115279264193</c:v>
                </c:pt>
                <c:pt idx="4667">
                  <c:v>0.72314609900774596</c:v>
                </c:pt>
                <c:pt idx="4668">
                  <c:v>0.73543590255228808</c:v>
                </c:pt>
                <c:pt idx="4669">
                  <c:v>0.73983030094146196</c:v>
                </c:pt>
                <c:pt idx="4670">
                  <c:v>0.72050220400166887</c:v>
                </c:pt>
                <c:pt idx="4671">
                  <c:v>0.70239401745061414</c:v>
                </c:pt>
                <c:pt idx="4672">
                  <c:v>0.68795463203149121</c:v>
                </c:pt>
                <c:pt idx="4673">
                  <c:v>0.68661907957987922</c:v>
                </c:pt>
                <c:pt idx="4674">
                  <c:v>0.68291853356794296</c:v>
                </c:pt>
                <c:pt idx="4675">
                  <c:v>0.67873047689879717</c:v>
                </c:pt>
                <c:pt idx="4676">
                  <c:v>0.67832232844159812</c:v>
                </c:pt>
                <c:pt idx="4677">
                  <c:v>0.69045114009469</c:v>
                </c:pt>
                <c:pt idx="4678">
                  <c:v>0.706319045114009</c:v>
                </c:pt>
                <c:pt idx="4679">
                  <c:v>0.67209579697788724</c:v>
                </c:pt>
                <c:pt idx="4680">
                  <c:v>0.63110181943512222</c:v>
                </c:pt>
                <c:pt idx="4681">
                  <c:v>0.58810337946922586</c:v>
                </c:pt>
                <c:pt idx="4682">
                  <c:v>0.54881228798955084</c:v>
                </c:pt>
                <c:pt idx="4683">
                  <c:v>0.52274974150597708</c:v>
                </c:pt>
                <c:pt idx="4684">
                  <c:v>0.50923776008126675</c:v>
                </c:pt>
                <c:pt idx="4685">
                  <c:v>0.50160311644022004</c:v>
                </c:pt>
                <c:pt idx="4686">
                  <c:v>0.48827706931267811</c:v>
                </c:pt>
                <c:pt idx="4687">
                  <c:v>0.47147722531608804</c:v>
                </c:pt>
                <c:pt idx="4688">
                  <c:v>0.49261931539898807</c:v>
                </c:pt>
                <c:pt idx="4689">
                  <c:v>0.52740490140947305</c:v>
                </c:pt>
                <c:pt idx="4690">
                  <c:v>0.56494095452319226</c:v>
                </c:pt>
                <c:pt idx="4691">
                  <c:v>0.59696473597329791</c:v>
                </c:pt>
                <c:pt idx="4692">
                  <c:v>0.61363760044987026</c:v>
                </c:pt>
                <c:pt idx="4693">
                  <c:v>0.634215085166978</c:v>
                </c:pt>
                <c:pt idx="4694">
                  <c:v>0.64481560759700318</c:v>
                </c:pt>
                <c:pt idx="4695">
                  <c:v>0.63258929381246898</c:v>
                </c:pt>
                <c:pt idx="4696">
                  <c:v>0.62357828287409112</c:v>
                </c:pt>
                <c:pt idx="4697">
                  <c:v>0.61663975910171009</c:v>
                </c:pt>
                <c:pt idx="4698">
                  <c:v>0.61867596640484723</c:v>
                </c:pt>
                <c:pt idx="4699">
                  <c:v>0.62284361565113322</c:v>
                </c:pt>
                <c:pt idx="4700">
                  <c:v>0.6328749977325081</c:v>
                </c:pt>
                <c:pt idx="4701">
                  <c:v>0.66559036406842409</c:v>
                </c:pt>
                <c:pt idx="4702">
                  <c:v>0.71022139786311611</c:v>
                </c:pt>
                <c:pt idx="4703">
                  <c:v>0.68203647940210799</c:v>
                </c:pt>
                <c:pt idx="4704">
                  <c:v>0.61587334699874807</c:v>
                </c:pt>
                <c:pt idx="4705">
                  <c:v>0.56483211493460483</c:v>
                </c:pt>
                <c:pt idx="4706">
                  <c:v>0.53223239066156292</c:v>
                </c:pt>
                <c:pt idx="4707">
                  <c:v>0.51768189816242505</c:v>
                </c:pt>
                <c:pt idx="4708">
                  <c:v>0.51138960944727596</c:v>
                </c:pt>
                <c:pt idx="4709">
                  <c:v>0.52248217751736881</c:v>
                </c:pt>
                <c:pt idx="4710">
                  <c:v>0.57493832423313407</c:v>
                </c:pt>
                <c:pt idx="4711">
                  <c:v>0.63618553521867716</c:v>
                </c:pt>
                <c:pt idx="4712">
                  <c:v>0.71940020316723197</c:v>
                </c:pt>
                <c:pt idx="4713">
                  <c:v>0.77598771926642107</c:v>
                </c:pt>
                <c:pt idx="4714">
                  <c:v>0.81507020153463805</c:v>
                </c:pt>
                <c:pt idx="4715">
                  <c:v>0.8478150452591291</c:v>
                </c:pt>
                <c:pt idx="4716">
                  <c:v>0.86434732526711</c:v>
                </c:pt>
                <c:pt idx="4717">
                  <c:v>0.87007047363361023</c:v>
                </c:pt>
                <c:pt idx="4718">
                  <c:v>0.85097139332813321</c:v>
                </c:pt>
                <c:pt idx="4719">
                  <c:v>0.85122081738531019</c:v>
                </c:pt>
                <c:pt idx="4720">
                  <c:v>0.85330690949988208</c:v>
                </c:pt>
                <c:pt idx="4721">
                  <c:v>0.86128394434668998</c:v>
                </c:pt>
                <c:pt idx="4722">
                  <c:v>0.85139087924247614</c:v>
                </c:pt>
                <c:pt idx="4723">
                  <c:v>0.82089538701543707</c:v>
                </c:pt>
                <c:pt idx="4724">
                  <c:v>0.7885564242567159</c:v>
                </c:pt>
                <c:pt idx="4725">
                  <c:v>0.77831416547245391</c:v>
                </c:pt>
                <c:pt idx="4726">
                  <c:v>0.78087869827852019</c:v>
                </c:pt>
                <c:pt idx="4727">
                  <c:v>0.72539091552233903</c:v>
                </c:pt>
                <c:pt idx="4728">
                  <c:v>0.66677172710287125</c:v>
                </c:pt>
                <c:pt idx="4729">
                  <c:v>0.61727012171893991</c:v>
                </c:pt>
                <c:pt idx="4730">
                  <c:v>0.58265459756562099</c:v>
                </c:pt>
                <c:pt idx="4731">
                  <c:v>0.56782747111215903</c:v>
                </c:pt>
                <c:pt idx="4732">
                  <c:v>0.56031527200827214</c:v>
                </c:pt>
                <c:pt idx="4733">
                  <c:v>0.56411558764307912</c:v>
                </c:pt>
                <c:pt idx="4734">
                  <c:v>0.60275817657409225</c:v>
                </c:pt>
                <c:pt idx="4735">
                  <c:v>0.65579933607850938</c:v>
                </c:pt>
                <c:pt idx="4736">
                  <c:v>0.72527980844232409</c:v>
                </c:pt>
                <c:pt idx="4737">
                  <c:v>0.77551834854064206</c:v>
                </c:pt>
                <c:pt idx="4738">
                  <c:v>0.81232426941426183</c:v>
                </c:pt>
                <c:pt idx="4739">
                  <c:v>0.84099896602390811</c:v>
                </c:pt>
                <c:pt idx="4740">
                  <c:v>0.85574219529450213</c:v>
                </c:pt>
                <c:pt idx="4741">
                  <c:v>0.86155150833529903</c:v>
                </c:pt>
                <c:pt idx="4742">
                  <c:v>0.83962713370943409</c:v>
                </c:pt>
                <c:pt idx="4743">
                  <c:v>0.83742086454913212</c:v>
                </c:pt>
                <c:pt idx="4744">
                  <c:v>0.84649763273894807</c:v>
                </c:pt>
                <c:pt idx="4745">
                  <c:v>0.85937471656357134</c:v>
                </c:pt>
                <c:pt idx="4746">
                  <c:v>0.84944763908792398</c:v>
                </c:pt>
                <c:pt idx="4747">
                  <c:v>0.81960518439240304</c:v>
                </c:pt>
                <c:pt idx="4748">
                  <c:v>0.78900312006820594</c:v>
                </c:pt>
                <c:pt idx="4749">
                  <c:v>0.77739356395232784</c:v>
                </c:pt>
                <c:pt idx="4750">
                  <c:v>0.78188999945580195</c:v>
                </c:pt>
                <c:pt idx="4751">
                  <c:v>0.73032044188873002</c:v>
                </c:pt>
                <c:pt idx="4752">
                  <c:v>0.66438859361111613</c:v>
                </c:pt>
                <c:pt idx="4753">
                  <c:v>0.6152883342100971</c:v>
                </c:pt>
                <c:pt idx="4754">
                  <c:v>0.57850735574219492</c:v>
                </c:pt>
                <c:pt idx="4755">
                  <c:v>0.56359859959729397</c:v>
                </c:pt>
                <c:pt idx="4756">
                  <c:v>0.55633809204201201</c:v>
                </c:pt>
                <c:pt idx="4757">
                  <c:v>0.56014747764253414</c:v>
                </c:pt>
                <c:pt idx="4758">
                  <c:v>0.60064714205380321</c:v>
                </c:pt>
                <c:pt idx="4759">
                  <c:v>0.65360893935820918</c:v>
                </c:pt>
                <c:pt idx="4760">
                  <c:v>0.72861982331706809</c:v>
                </c:pt>
                <c:pt idx="4761">
                  <c:v>0.77196745696301317</c:v>
                </c:pt>
                <c:pt idx="4762">
                  <c:v>0.81126761840840211</c:v>
                </c:pt>
                <c:pt idx="4763">
                  <c:v>0.83921898525223582</c:v>
                </c:pt>
                <c:pt idx="4764">
                  <c:v>0.85325929217987517</c:v>
                </c:pt>
                <c:pt idx="4765">
                  <c:v>0.86216146352966805</c:v>
                </c:pt>
                <c:pt idx="4766">
                  <c:v>0.84079489179530909</c:v>
                </c:pt>
                <c:pt idx="4767">
                  <c:v>0.83729388502911495</c:v>
                </c:pt>
                <c:pt idx="4768">
                  <c:v>0.8446745696301271</c:v>
                </c:pt>
                <c:pt idx="4769">
                  <c:v>0.84922315743646504</c:v>
                </c:pt>
                <c:pt idx="4770">
                  <c:v>0.84482649155586209</c:v>
                </c:pt>
                <c:pt idx="4771">
                  <c:v>0.81682070491773484</c:v>
                </c:pt>
                <c:pt idx="4772">
                  <c:v>0.78702360005079208</c:v>
                </c:pt>
                <c:pt idx="4773">
                  <c:v>0.77403314165472403</c:v>
                </c:pt>
                <c:pt idx="4774">
                  <c:v>0.77712373247229116</c:v>
                </c:pt>
                <c:pt idx="4775">
                  <c:v>0.72306446931630597</c:v>
                </c:pt>
                <c:pt idx="4776">
                  <c:v>0.67226132385219595</c:v>
                </c:pt>
                <c:pt idx="4777">
                  <c:v>0.62009088105646903</c:v>
                </c:pt>
                <c:pt idx="4778">
                  <c:v>0.58369991111433595</c:v>
                </c:pt>
                <c:pt idx="4779">
                  <c:v>0.56766647922070901</c:v>
                </c:pt>
                <c:pt idx="4780">
                  <c:v>0.56080278266548111</c:v>
                </c:pt>
                <c:pt idx="4781">
                  <c:v>0.56591144085475398</c:v>
                </c:pt>
                <c:pt idx="4782">
                  <c:v>0.60666959928891495</c:v>
                </c:pt>
                <c:pt idx="4783">
                  <c:v>0.66002140511908924</c:v>
                </c:pt>
                <c:pt idx="4784">
                  <c:v>0.73200065303753215</c:v>
                </c:pt>
                <c:pt idx="4785">
                  <c:v>0.78367678270176089</c:v>
                </c:pt>
                <c:pt idx="4786">
                  <c:v>0.82213797231846508</c:v>
                </c:pt>
                <c:pt idx="4787">
                  <c:v>0.84972654053367713</c:v>
                </c:pt>
                <c:pt idx="4788">
                  <c:v>0.86059916193516806</c:v>
                </c:pt>
                <c:pt idx="4789">
                  <c:v>0.86574863497016019</c:v>
                </c:pt>
                <c:pt idx="4790">
                  <c:v>0.84653844758466801</c:v>
                </c:pt>
                <c:pt idx="4791">
                  <c:v>0.84234812342409315</c:v>
                </c:pt>
                <c:pt idx="4792">
                  <c:v>0.84948391895078601</c:v>
                </c:pt>
                <c:pt idx="4793">
                  <c:v>0.85848585992344895</c:v>
                </c:pt>
                <c:pt idx="4794">
                  <c:v>0.84991474232227404</c:v>
                </c:pt>
                <c:pt idx="4795">
                  <c:v>0.82104504144974311</c:v>
                </c:pt>
                <c:pt idx="4796">
                  <c:v>0.79379886444029213</c:v>
                </c:pt>
                <c:pt idx="4797">
                  <c:v>0.78557694051916493</c:v>
                </c:pt>
                <c:pt idx="4798">
                  <c:v>0.78540914615342805</c:v>
                </c:pt>
                <c:pt idx="4799">
                  <c:v>0.73210722513468895</c:v>
                </c:pt>
                <c:pt idx="4800">
                  <c:v>0.67158787889781801</c:v>
                </c:pt>
                <c:pt idx="4801">
                  <c:v>0.61946732091352696</c:v>
                </c:pt>
                <c:pt idx="4802">
                  <c:v>0.58332804251999903</c:v>
                </c:pt>
                <c:pt idx="4803">
                  <c:v>0.56892720445516709</c:v>
                </c:pt>
                <c:pt idx="4804">
                  <c:v>0.56106581167123204</c:v>
                </c:pt>
                <c:pt idx="4805">
                  <c:v>0.56343307272298493</c:v>
                </c:pt>
                <c:pt idx="4806">
                  <c:v>0.60148384639106101</c:v>
                </c:pt>
                <c:pt idx="4807">
                  <c:v>0.65916656085039993</c:v>
                </c:pt>
                <c:pt idx="4808">
                  <c:v>0.72822527980844209</c:v>
                </c:pt>
                <c:pt idx="4809">
                  <c:v>0.77940709634117622</c:v>
                </c:pt>
                <c:pt idx="4810">
                  <c:v>0.81985007346672212</c:v>
                </c:pt>
                <c:pt idx="4811">
                  <c:v>0.84476526928728202</c:v>
                </c:pt>
                <c:pt idx="4812">
                  <c:v>0.85805276906053296</c:v>
                </c:pt>
                <c:pt idx="4813">
                  <c:v>0.86351288842128193</c:v>
                </c:pt>
                <c:pt idx="4814">
                  <c:v>0.83597193752607624</c:v>
                </c:pt>
                <c:pt idx="4815">
                  <c:v>0.82849148330219313</c:v>
                </c:pt>
                <c:pt idx="4816">
                  <c:v>0.83089955919966607</c:v>
                </c:pt>
                <c:pt idx="4817">
                  <c:v>0.83565448872603199</c:v>
                </c:pt>
                <c:pt idx="4818">
                  <c:v>0.82642126362762403</c:v>
                </c:pt>
                <c:pt idx="4819">
                  <c:v>0.80055825638979106</c:v>
                </c:pt>
                <c:pt idx="4820">
                  <c:v>0.7758788796778352</c:v>
                </c:pt>
                <c:pt idx="4821">
                  <c:v>0.76128983982440512</c:v>
                </c:pt>
                <c:pt idx="4822">
                  <c:v>0.75964590853846625</c:v>
                </c:pt>
                <c:pt idx="4823">
                  <c:v>0.71606018829248796</c:v>
                </c:pt>
                <c:pt idx="4824">
                  <c:v>0.6587425399531992</c:v>
                </c:pt>
                <c:pt idx="4825">
                  <c:v>0.61724291182179303</c:v>
                </c:pt>
                <c:pt idx="4826">
                  <c:v>0.57270711266711416</c:v>
                </c:pt>
                <c:pt idx="4827">
                  <c:v>0.55588459375623589</c:v>
                </c:pt>
                <c:pt idx="4828">
                  <c:v>0.54122752915993988</c:v>
                </c:pt>
                <c:pt idx="4829">
                  <c:v>0.52984018720409209</c:v>
                </c:pt>
                <c:pt idx="4830">
                  <c:v>0.52326672955176179</c:v>
                </c:pt>
                <c:pt idx="4831">
                  <c:v>0.526531917209353</c:v>
                </c:pt>
                <c:pt idx="4832">
                  <c:v>0.56587742848332012</c:v>
                </c:pt>
                <c:pt idx="4833">
                  <c:v>0.6206985687594101</c:v>
                </c:pt>
                <c:pt idx="4834">
                  <c:v>0.67816360404157716</c:v>
                </c:pt>
                <c:pt idx="4835">
                  <c:v>0.701260271736173</c:v>
                </c:pt>
                <c:pt idx="4836">
                  <c:v>0.70453906434233693</c:v>
                </c:pt>
                <c:pt idx="4837">
                  <c:v>0.70684510312551019</c:v>
                </c:pt>
                <c:pt idx="4838">
                  <c:v>0.68631977071126582</c:v>
                </c:pt>
                <c:pt idx="4839">
                  <c:v>0.66611642207992505</c:v>
                </c:pt>
                <c:pt idx="4840">
                  <c:v>0.65320532588386804</c:v>
                </c:pt>
                <c:pt idx="4841">
                  <c:v>0.65004217534057718</c:v>
                </c:pt>
                <c:pt idx="4842">
                  <c:v>0.64890842962613615</c:v>
                </c:pt>
                <c:pt idx="4843">
                  <c:v>0.64895831443757124</c:v>
                </c:pt>
                <c:pt idx="4844">
                  <c:v>0.64898098935185999</c:v>
                </c:pt>
                <c:pt idx="4845">
                  <c:v>0.666313693834237</c:v>
                </c:pt>
                <c:pt idx="4846">
                  <c:v>0.68136983692201603</c:v>
                </c:pt>
                <c:pt idx="4847">
                  <c:v>0.64581783880856913</c:v>
                </c:pt>
                <c:pt idx="4848">
                  <c:v>0.60419576614000414</c:v>
                </c:pt>
                <c:pt idx="4849">
                  <c:v>0.56117011627696001</c:v>
                </c:pt>
                <c:pt idx="4850">
                  <c:v>0.52427349574618598</c:v>
                </c:pt>
                <c:pt idx="4851">
                  <c:v>0.50327652511473486</c:v>
                </c:pt>
                <c:pt idx="4852">
                  <c:v>0.48950604966713201</c:v>
                </c:pt>
                <c:pt idx="4853">
                  <c:v>0.48159930705461906</c:v>
                </c:pt>
                <c:pt idx="4854">
                  <c:v>0.47286719756199302</c:v>
                </c:pt>
                <c:pt idx="4855">
                  <c:v>0.45381573457652297</c:v>
                </c:pt>
                <c:pt idx="4856">
                  <c:v>0.47757677725978209</c:v>
                </c:pt>
                <c:pt idx="4857">
                  <c:v>0.51385664012189991</c:v>
                </c:pt>
                <c:pt idx="4858">
                  <c:v>0.55286883015582211</c:v>
                </c:pt>
                <c:pt idx="4859">
                  <c:v>0.5755097320732131</c:v>
                </c:pt>
                <c:pt idx="4860">
                  <c:v>0.58902171349792298</c:v>
                </c:pt>
                <c:pt idx="4861">
                  <c:v>0.605597075843053</c:v>
                </c:pt>
                <c:pt idx="4862">
                  <c:v>0.60956518584359698</c:v>
                </c:pt>
                <c:pt idx="4863">
                  <c:v>0.59492399368730398</c:v>
                </c:pt>
                <c:pt idx="4864">
                  <c:v>0.58746394688628079</c:v>
                </c:pt>
                <c:pt idx="4865">
                  <c:v>0.58154806174832685</c:v>
                </c:pt>
                <c:pt idx="4866">
                  <c:v>0.58450940555444697</c:v>
                </c:pt>
                <c:pt idx="4867">
                  <c:v>0.59000580477805797</c:v>
                </c:pt>
                <c:pt idx="4868">
                  <c:v>0.60319126743700913</c:v>
                </c:pt>
                <c:pt idx="4869">
                  <c:v>0.63808115805322307</c:v>
                </c:pt>
                <c:pt idx="4870">
                  <c:v>0.67602535962414023</c:v>
                </c:pt>
                <c:pt idx="4871">
                  <c:v>0.64767491428882429</c:v>
                </c:pt>
                <c:pt idx="4872">
                  <c:v>0.60528642951729594</c:v>
                </c:pt>
                <c:pt idx="4873">
                  <c:v>0.55429508226458923</c:v>
                </c:pt>
                <c:pt idx="4874">
                  <c:v>0.52224409091733592</c:v>
                </c:pt>
                <c:pt idx="4875">
                  <c:v>0.50913118798410884</c:v>
                </c:pt>
                <c:pt idx="4876">
                  <c:v>0.50532406987501588</c:v>
                </c:pt>
                <c:pt idx="4877">
                  <c:v>0.51641437045367999</c:v>
                </c:pt>
                <c:pt idx="4878">
                  <c:v>0.57360050429009413</c:v>
                </c:pt>
                <c:pt idx="4879">
                  <c:v>0.63342146316686909</c:v>
                </c:pt>
                <c:pt idx="4880">
                  <c:v>0.71792860122988722</c:v>
                </c:pt>
                <c:pt idx="4881">
                  <c:v>0.77149808623723404</c:v>
                </c:pt>
                <c:pt idx="4882">
                  <c:v>0.80863959584232792</c:v>
                </c:pt>
                <c:pt idx="4883">
                  <c:v>0.83354572169717212</c:v>
                </c:pt>
                <c:pt idx="4884">
                  <c:v>0.85168338563680202</c:v>
                </c:pt>
                <c:pt idx="4885">
                  <c:v>0.85863324686632703</c:v>
                </c:pt>
                <c:pt idx="4886">
                  <c:v>0.83493569394307721</c:v>
                </c:pt>
                <c:pt idx="4887">
                  <c:v>0.83387224046293096</c:v>
                </c:pt>
                <c:pt idx="4888">
                  <c:v>0.83428719139441598</c:v>
                </c:pt>
                <c:pt idx="4889">
                  <c:v>0.84247283545268203</c:v>
                </c:pt>
                <c:pt idx="4890">
                  <c:v>0.83401509242295102</c:v>
                </c:pt>
                <c:pt idx="4891">
                  <c:v>0.80537894316759495</c:v>
                </c:pt>
                <c:pt idx="4892">
                  <c:v>0.77693099570083601</c:v>
                </c:pt>
                <c:pt idx="4893">
                  <c:v>0.76975211783699504</c:v>
                </c:pt>
                <c:pt idx="4894">
                  <c:v>0.7733370217860579</c:v>
                </c:pt>
                <c:pt idx="4895">
                  <c:v>0.71662025867542223</c:v>
                </c:pt>
                <c:pt idx="4896">
                  <c:v>0.64587679358572014</c:v>
                </c:pt>
                <c:pt idx="4897">
                  <c:v>0.59634571081321297</c:v>
                </c:pt>
                <c:pt idx="4898">
                  <c:v>0.56195693580278294</c:v>
                </c:pt>
                <c:pt idx="4899">
                  <c:v>0.54569221978340909</c:v>
                </c:pt>
                <c:pt idx="4900">
                  <c:v>0.53850653944528093</c:v>
                </c:pt>
                <c:pt idx="4901">
                  <c:v>0.54255401164583605</c:v>
                </c:pt>
                <c:pt idx="4902">
                  <c:v>0.58325775028570392</c:v>
                </c:pt>
                <c:pt idx="4903">
                  <c:v>0.63373891196691301</c:v>
                </c:pt>
                <c:pt idx="4904">
                  <c:v>0.70521024180528591</c:v>
                </c:pt>
                <c:pt idx="4905">
                  <c:v>0.75532633736644517</c:v>
                </c:pt>
                <c:pt idx="4906">
                  <c:v>0.79535889854336295</c:v>
                </c:pt>
                <c:pt idx="4907">
                  <c:v>0.82104957643260112</c:v>
                </c:pt>
                <c:pt idx="4908">
                  <c:v>0.83532570246884419</c:v>
                </c:pt>
                <c:pt idx="4909">
                  <c:v>0.84019627405808406</c:v>
                </c:pt>
                <c:pt idx="4910">
                  <c:v>0.81583661363760018</c:v>
                </c:pt>
                <c:pt idx="4911">
                  <c:v>0.81140593538556405</c:v>
                </c:pt>
                <c:pt idx="4912">
                  <c:v>0.8185961507065499</c:v>
                </c:pt>
                <c:pt idx="4913">
                  <c:v>0.82774547862209125</c:v>
                </c:pt>
                <c:pt idx="4914">
                  <c:v>0.8184873111179638</c:v>
                </c:pt>
                <c:pt idx="4915">
                  <c:v>0.79232272752009003</c:v>
                </c:pt>
                <c:pt idx="4916">
                  <c:v>0.76397908465906006</c:v>
                </c:pt>
                <c:pt idx="4917">
                  <c:v>0.75796796488109297</c:v>
                </c:pt>
                <c:pt idx="4918">
                  <c:v>0.75606780706368915</c:v>
                </c:pt>
                <c:pt idx="4919">
                  <c:v>0.70175458486766873</c:v>
                </c:pt>
                <c:pt idx="4920">
                  <c:v>0.65501931902697408</c:v>
                </c:pt>
                <c:pt idx="4921">
                  <c:v>0.60573312532878609</c:v>
                </c:pt>
                <c:pt idx="4922">
                  <c:v>0.57030583924392808</c:v>
                </c:pt>
                <c:pt idx="4923">
                  <c:v>0.55451502893319105</c:v>
                </c:pt>
                <c:pt idx="4924">
                  <c:v>0.54757877265223898</c:v>
                </c:pt>
                <c:pt idx="4925">
                  <c:v>0.55256045132149401</c:v>
                </c:pt>
                <c:pt idx="4926">
                  <c:v>0.5919875922869009</c:v>
                </c:pt>
                <c:pt idx="4927">
                  <c:v>0.63812197289894212</c:v>
                </c:pt>
                <c:pt idx="4928">
                  <c:v>0.71065675621746105</c:v>
                </c:pt>
                <c:pt idx="4929">
                  <c:v>0.761144720372957</c:v>
                </c:pt>
                <c:pt idx="4930">
                  <c:v>0.80343570301304301</c:v>
                </c:pt>
                <c:pt idx="4931">
                  <c:v>0.82970232372521591</c:v>
                </c:pt>
                <c:pt idx="4932">
                  <c:v>0.84897373337928816</c:v>
                </c:pt>
                <c:pt idx="4933">
                  <c:v>0.85514811254013523</c:v>
                </c:pt>
                <c:pt idx="4934">
                  <c:v>0.83483819181163488</c:v>
                </c:pt>
                <c:pt idx="4935">
                  <c:v>0.83087008181109101</c:v>
                </c:pt>
                <c:pt idx="4936">
                  <c:v>0.83839588586355107</c:v>
                </c:pt>
                <c:pt idx="4937">
                  <c:v>0.84543644675023089</c:v>
                </c:pt>
                <c:pt idx="4938">
                  <c:v>0.83653654289186785</c:v>
                </c:pt>
                <c:pt idx="4939">
                  <c:v>0.81205443793422505</c:v>
                </c:pt>
                <c:pt idx="4940">
                  <c:v>0.78518466450196789</c:v>
                </c:pt>
                <c:pt idx="4941">
                  <c:v>0.77972001015836123</c:v>
                </c:pt>
                <c:pt idx="4942">
                  <c:v>0.77930052424401808</c:v>
                </c:pt>
                <c:pt idx="4943">
                  <c:v>0.72587842617954923</c:v>
                </c:pt>
                <c:pt idx="4944">
                  <c:v>0.66995528506902213</c:v>
                </c:pt>
                <c:pt idx="4945">
                  <c:v>0.61966232517641096</c:v>
                </c:pt>
                <c:pt idx="4946">
                  <c:v>0.5851397681716759</c:v>
                </c:pt>
                <c:pt idx="4947">
                  <c:v>0.56973443140384916</c:v>
                </c:pt>
                <c:pt idx="4948">
                  <c:v>0.56277323271718016</c:v>
                </c:pt>
                <c:pt idx="4949">
                  <c:v>0.56667331797485809</c:v>
                </c:pt>
                <c:pt idx="4950">
                  <c:v>0.60588277976309202</c:v>
                </c:pt>
                <c:pt idx="4951">
                  <c:v>0.66177644348504416</c:v>
                </c:pt>
                <c:pt idx="4952">
                  <c:v>0.73134988299744208</c:v>
                </c:pt>
                <c:pt idx="4953">
                  <c:v>0.78324369183884501</c:v>
                </c:pt>
                <c:pt idx="4954">
                  <c:v>0.82684074954196696</c:v>
                </c:pt>
                <c:pt idx="4955">
                  <c:v>0.84935920692219813</c:v>
                </c:pt>
                <c:pt idx="4956">
                  <c:v>0.86718395704464202</c:v>
                </c:pt>
                <c:pt idx="4957">
                  <c:v>0.87361456273695293</c:v>
                </c:pt>
                <c:pt idx="4958">
                  <c:v>0.85204164928256609</c:v>
                </c:pt>
                <c:pt idx="4959">
                  <c:v>0.84867669200210416</c:v>
                </c:pt>
                <c:pt idx="4960">
                  <c:v>0.85589638471166585</c:v>
                </c:pt>
                <c:pt idx="4961">
                  <c:v>0.86284851343261915</c:v>
                </c:pt>
                <c:pt idx="4962">
                  <c:v>0.8518466450196821</c:v>
                </c:pt>
                <c:pt idx="4963">
                  <c:v>0.82488390443884108</c:v>
                </c:pt>
                <c:pt idx="4964">
                  <c:v>0.79381473688029502</c:v>
                </c:pt>
                <c:pt idx="4965">
                  <c:v>0.78491710051336006</c:v>
                </c:pt>
                <c:pt idx="4966">
                  <c:v>0.78381283218749409</c:v>
                </c:pt>
                <c:pt idx="4967">
                  <c:v>0.73009369274584113</c:v>
                </c:pt>
                <c:pt idx="4968">
                  <c:v>0.67909327552741816</c:v>
                </c:pt>
                <c:pt idx="4969">
                  <c:v>0.62768697734322609</c:v>
                </c:pt>
                <c:pt idx="4970">
                  <c:v>0.59039354581239678</c:v>
                </c:pt>
                <c:pt idx="4971">
                  <c:v>0.57458913055308614</c:v>
                </c:pt>
                <c:pt idx="4972">
                  <c:v>0.56763700183213284</c:v>
                </c:pt>
                <c:pt idx="4973">
                  <c:v>0.57136249024978703</c:v>
                </c:pt>
                <c:pt idx="4974">
                  <c:v>0.61144266874671194</c:v>
                </c:pt>
                <c:pt idx="4975">
                  <c:v>0.66149754203929112</c:v>
                </c:pt>
                <c:pt idx="4976">
                  <c:v>0.72662896584250902</c:v>
                </c:pt>
                <c:pt idx="4977">
                  <c:v>0.77809648629528216</c:v>
                </c:pt>
                <c:pt idx="4978">
                  <c:v>0.82011536996390189</c:v>
                </c:pt>
                <c:pt idx="4979">
                  <c:v>0.84514167286447617</c:v>
                </c:pt>
                <c:pt idx="4980">
                  <c:v>0.85863551435775609</c:v>
                </c:pt>
                <c:pt idx="4981">
                  <c:v>0.864952745478622</c:v>
                </c:pt>
                <c:pt idx="4982">
                  <c:v>0.84101937344676803</c:v>
                </c:pt>
                <c:pt idx="4983">
                  <c:v>0.83226912402271092</c:v>
                </c:pt>
                <c:pt idx="4984">
                  <c:v>0.83608304460609095</c:v>
                </c:pt>
                <c:pt idx="4985">
                  <c:v>0.84033232354381704</c:v>
                </c:pt>
                <c:pt idx="4986">
                  <c:v>0.82776361855352221</c:v>
                </c:pt>
                <c:pt idx="4987">
                  <c:v>0.80184165653853834</c:v>
                </c:pt>
                <c:pt idx="4988">
                  <c:v>0.77483583362054931</c:v>
                </c:pt>
                <c:pt idx="4989">
                  <c:v>0.76245759791028</c:v>
                </c:pt>
                <c:pt idx="4990">
                  <c:v>0.76482939394489124</c:v>
                </c:pt>
                <c:pt idx="4991">
                  <c:v>0.71915077911005498</c:v>
                </c:pt>
                <c:pt idx="4992">
                  <c:v>0.66981696809186098</c:v>
                </c:pt>
                <c:pt idx="4993">
                  <c:v>0.62817448800043507</c:v>
                </c:pt>
                <c:pt idx="4994">
                  <c:v>0.58669526729189014</c:v>
                </c:pt>
                <c:pt idx="4995">
                  <c:v>0.56217688247138409</c:v>
                </c:pt>
                <c:pt idx="4996">
                  <c:v>0.54611624068060993</c:v>
                </c:pt>
                <c:pt idx="4997">
                  <c:v>0.53449988209044608</c:v>
                </c:pt>
                <c:pt idx="4998">
                  <c:v>0.53215076097012393</c:v>
                </c:pt>
                <c:pt idx="4999">
                  <c:v>0.53362916538175498</c:v>
                </c:pt>
                <c:pt idx="5000">
                  <c:v>0.57048723855823802</c:v>
                </c:pt>
                <c:pt idx="5001">
                  <c:v>0.62929236127487409</c:v>
                </c:pt>
                <c:pt idx="5002">
                  <c:v>0.68661681208845016</c:v>
                </c:pt>
                <c:pt idx="5003">
                  <c:v>0.71151160048615003</c:v>
                </c:pt>
                <c:pt idx="5004">
                  <c:v>0.71937526076151403</c:v>
                </c:pt>
                <c:pt idx="5005">
                  <c:v>0.72370843688210806</c:v>
                </c:pt>
                <c:pt idx="5006">
                  <c:v>0.70683830065122299</c:v>
                </c:pt>
                <c:pt idx="5007">
                  <c:v>0.68911785513450807</c:v>
                </c:pt>
                <c:pt idx="5008">
                  <c:v>0.67519319026974112</c:v>
                </c:pt>
                <c:pt idx="5009">
                  <c:v>0.67073530212055821</c:v>
                </c:pt>
                <c:pt idx="5010">
                  <c:v>0.67166270611497114</c:v>
                </c:pt>
                <c:pt idx="5011">
                  <c:v>0.66602345493134008</c:v>
                </c:pt>
                <c:pt idx="5012">
                  <c:v>0.66613456201135501</c:v>
                </c:pt>
                <c:pt idx="5013">
                  <c:v>0.68252399005931697</c:v>
                </c:pt>
                <c:pt idx="5014">
                  <c:v>0.69193407948917907</c:v>
                </c:pt>
                <c:pt idx="5015">
                  <c:v>0.65355678705534492</c:v>
                </c:pt>
                <c:pt idx="5016">
                  <c:v>0.61236553775826696</c:v>
                </c:pt>
                <c:pt idx="5017">
                  <c:v>0.57379550855297812</c:v>
                </c:pt>
                <c:pt idx="5018">
                  <c:v>0.53356340813031689</c:v>
                </c:pt>
                <c:pt idx="5019">
                  <c:v>0.50710405064668895</c:v>
                </c:pt>
                <c:pt idx="5020">
                  <c:v>0.49342654234767019</c:v>
                </c:pt>
                <c:pt idx="5021">
                  <c:v>0.48527944564369502</c:v>
                </c:pt>
                <c:pt idx="5022">
                  <c:v>0.47683984254539497</c:v>
                </c:pt>
                <c:pt idx="5023">
                  <c:v>0.45890625283436398</c:v>
                </c:pt>
                <c:pt idx="5024">
                  <c:v>0.47693054220255005</c:v>
                </c:pt>
                <c:pt idx="5025">
                  <c:v>0.51165263845302711</c:v>
                </c:pt>
                <c:pt idx="5026">
                  <c:v>0.54807762076659305</c:v>
                </c:pt>
                <c:pt idx="5027">
                  <c:v>0.57480227474740098</c:v>
                </c:pt>
                <c:pt idx="5028">
                  <c:v>0.59329593484136589</c:v>
                </c:pt>
                <c:pt idx="5029">
                  <c:v>0.61329974422696698</c:v>
                </c:pt>
                <c:pt idx="5030">
                  <c:v>0.62193208409672196</c:v>
                </c:pt>
                <c:pt idx="5031">
                  <c:v>0.60939965896928916</c:v>
                </c:pt>
                <c:pt idx="5032">
                  <c:v>0.59997596459085401</c:v>
                </c:pt>
                <c:pt idx="5033">
                  <c:v>0.59417572151577303</c:v>
                </c:pt>
                <c:pt idx="5034">
                  <c:v>0.59623687122462687</c:v>
                </c:pt>
                <c:pt idx="5035">
                  <c:v>0.60110971030529514</c:v>
                </c:pt>
                <c:pt idx="5036">
                  <c:v>0.61295735302120502</c:v>
                </c:pt>
                <c:pt idx="5037">
                  <c:v>0.64916238866617104</c:v>
                </c:pt>
                <c:pt idx="5038">
                  <c:v>0.69179576251201813</c:v>
                </c:pt>
                <c:pt idx="5039">
                  <c:v>0.66337729243383425</c:v>
                </c:pt>
                <c:pt idx="5040">
                  <c:v>0.61586427703303315</c:v>
                </c:pt>
                <c:pt idx="5041">
                  <c:v>0.56158053222558812</c:v>
                </c:pt>
                <c:pt idx="5042">
                  <c:v>0.53063607669562995</c:v>
                </c:pt>
                <c:pt idx="5043">
                  <c:v>0.51540987175068498</c:v>
                </c:pt>
                <c:pt idx="5044">
                  <c:v>0.507777495601067</c:v>
                </c:pt>
                <c:pt idx="5045">
                  <c:v>0.51728735465379905</c:v>
                </c:pt>
                <c:pt idx="5046">
                  <c:v>0.57053939086110284</c:v>
                </c:pt>
                <c:pt idx="5047">
                  <c:v>0.62512471202858833</c:v>
                </c:pt>
                <c:pt idx="5048">
                  <c:v>0.704416619805177</c:v>
                </c:pt>
                <c:pt idx="5049">
                  <c:v>0.76054610263573208</c:v>
                </c:pt>
                <c:pt idx="5050">
                  <c:v>0.80728590345928508</c:v>
                </c:pt>
                <c:pt idx="5051">
                  <c:v>0.83884031418361216</c:v>
                </c:pt>
                <c:pt idx="5052">
                  <c:v>0.85765822555190707</c:v>
                </c:pt>
                <c:pt idx="5053">
                  <c:v>0.86973941988499315</c:v>
                </c:pt>
                <c:pt idx="5054">
                  <c:v>0.8530302755455581</c:v>
                </c:pt>
                <c:pt idx="5055">
                  <c:v>0.84440247065866103</c:v>
                </c:pt>
                <c:pt idx="5056">
                  <c:v>0.85105529051100215</c:v>
                </c:pt>
                <c:pt idx="5057">
                  <c:v>0.85481025631723095</c:v>
                </c:pt>
                <c:pt idx="5058">
                  <c:v>0.84633210586463981</c:v>
                </c:pt>
                <c:pt idx="5059">
                  <c:v>0.82079561739256623</c:v>
                </c:pt>
                <c:pt idx="5060">
                  <c:v>0.79301204491446986</c:v>
                </c:pt>
                <c:pt idx="5061">
                  <c:v>0.78918905436537412</c:v>
                </c:pt>
                <c:pt idx="5062">
                  <c:v>0.7864272498049959</c:v>
                </c:pt>
                <c:pt idx="5063">
                  <c:v>0.72735456309975099</c:v>
                </c:pt>
                <c:pt idx="5064">
                  <c:v>0.6868412937399101</c:v>
                </c:pt>
                <c:pt idx="5065">
                  <c:v>0.62837629473760592</c:v>
                </c:pt>
                <c:pt idx="5066">
                  <c:v>0.58942079198940589</c:v>
                </c:pt>
                <c:pt idx="5067">
                  <c:v>0.57228989424420018</c:v>
                </c:pt>
                <c:pt idx="5068">
                  <c:v>0.56283445498576001</c:v>
                </c:pt>
                <c:pt idx="5069">
                  <c:v>0.56810637255791196</c:v>
                </c:pt>
                <c:pt idx="5070">
                  <c:v>0.61005949897509415</c:v>
                </c:pt>
                <c:pt idx="5071">
                  <c:v>0.65674034502149614</c:v>
                </c:pt>
                <c:pt idx="5072">
                  <c:v>0.72047045912166496</c:v>
                </c:pt>
                <c:pt idx="5073">
                  <c:v>0.77587434469497718</c:v>
                </c:pt>
                <c:pt idx="5074">
                  <c:v>0.82398144285014607</c:v>
                </c:pt>
                <c:pt idx="5075">
                  <c:v>0.85375360531137212</c:v>
                </c:pt>
                <c:pt idx="5076">
                  <c:v>0.87710196455457423</c:v>
                </c:pt>
                <c:pt idx="5077">
                  <c:v>0.88802447076750102</c:v>
                </c:pt>
                <c:pt idx="5078">
                  <c:v>0.868589801730549</c:v>
                </c:pt>
                <c:pt idx="5079">
                  <c:v>0.86147894860957419</c:v>
                </c:pt>
                <c:pt idx="5080">
                  <c:v>0.86582799717017123</c:v>
                </c:pt>
                <c:pt idx="5081">
                  <c:v>0.87268262375968209</c:v>
                </c:pt>
                <c:pt idx="5082">
                  <c:v>0.86362853048415522</c:v>
                </c:pt>
                <c:pt idx="5083">
                  <c:v>0.83461144266874621</c:v>
                </c:pt>
                <c:pt idx="5084">
                  <c:v>0.80719973878498708</c:v>
                </c:pt>
                <c:pt idx="5085">
                  <c:v>0.80314999909300311</c:v>
                </c:pt>
                <c:pt idx="5086">
                  <c:v>0.79840640702378107</c:v>
                </c:pt>
                <c:pt idx="5087">
                  <c:v>0.74379160846772019</c:v>
                </c:pt>
                <c:pt idx="5088">
                  <c:v>0.66781930814301516</c:v>
                </c:pt>
                <c:pt idx="5089">
                  <c:v>0.61458767935857206</c:v>
                </c:pt>
                <c:pt idx="5090">
                  <c:v>0.57832822391931404</c:v>
                </c:pt>
                <c:pt idx="5091">
                  <c:v>0.56024724726540509</c:v>
                </c:pt>
                <c:pt idx="5092">
                  <c:v>0.55131333103560887</c:v>
                </c:pt>
                <c:pt idx="5093">
                  <c:v>0.55693444228780808</c:v>
                </c:pt>
                <c:pt idx="5094">
                  <c:v>0.59947938396792877</c:v>
                </c:pt>
                <c:pt idx="5095">
                  <c:v>0.64656157599724273</c:v>
                </c:pt>
                <c:pt idx="5096">
                  <c:v>0.70916021187439904</c:v>
                </c:pt>
                <c:pt idx="5097">
                  <c:v>0.75900194097266294</c:v>
                </c:pt>
                <c:pt idx="5098">
                  <c:v>0.80098907976127798</c:v>
                </c:pt>
                <c:pt idx="5099">
                  <c:v>0.82921481306800615</c:v>
                </c:pt>
                <c:pt idx="5100">
                  <c:v>0.8496471783336661</c:v>
                </c:pt>
                <c:pt idx="5101">
                  <c:v>0.86176918751247111</c:v>
                </c:pt>
                <c:pt idx="5102">
                  <c:v>0.84507364812161001</c:v>
                </c:pt>
                <c:pt idx="5103">
                  <c:v>0.83739365465198512</c:v>
                </c:pt>
                <c:pt idx="5104">
                  <c:v>0.84495800605873717</c:v>
                </c:pt>
                <c:pt idx="5105">
                  <c:v>0.85198949697970128</c:v>
                </c:pt>
                <c:pt idx="5106">
                  <c:v>0.84127559997823198</c:v>
                </c:pt>
                <c:pt idx="5107">
                  <c:v>0.812126997659949</c:v>
                </c:pt>
                <c:pt idx="5108">
                  <c:v>0.79520470912619901</c:v>
                </c:pt>
                <c:pt idx="5109">
                  <c:v>0.7816292379414812</c:v>
                </c:pt>
                <c:pt idx="5110">
                  <c:v>0.77798991419812424</c:v>
                </c:pt>
                <c:pt idx="5111">
                  <c:v>0.72303952691058815</c:v>
                </c:pt>
                <c:pt idx="5112">
                  <c:v>0.66201906506793384</c:v>
                </c:pt>
                <c:pt idx="5113">
                  <c:v>0.60766502802619415</c:v>
                </c:pt>
                <c:pt idx="5114">
                  <c:v>0.57110853120975202</c:v>
                </c:pt>
                <c:pt idx="5115">
                  <c:v>0.5530207520815571</c:v>
                </c:pt>
                <c:pt idx="5116">
                  <c:v>0.54442695956609299</c:v>
                </c:pt>
                <c:pt idx="5117">
                  <c:v>0.55019319026974101</c:v>
                </c:pt>
                <c:pt idx="5118">
                  <c:v>0.59035046347524789</c:v>
                </c:pt>
                <c:pt idx="5119">
                  <c:v>0.63469352585847216</c:v>
                </c:pt>
                <c:pt idx="5120">
                  <c:v>0.69413354617519507</c:v>
                </c:pt>
                <c:pt idx="5121">
                  <c:v>0.74824496163404508</c:v>
                </c:pt>
                <c:pt idx="5122">
                  <c:v>0.79448818183467185</c:v>
                </c:pt>
                <c:pt idx="5123">
                  <c:v>0.82288624448999603</c:v>
                </c:pt>
                <c:pt idx="5124">
                  <c:v>0.84343425181852805</c:v>
                </c:pt>
                <c:pt idx="5125">
                  <c:v>0.85632040560886713</c:v>
                </c:pt>
                <c:pt idx="5126">
                  <c:v>0.84139577702396295</c:v>
                </c:pt>
                <c:pt idx="5127">
                  <c:v>0.8359900774575072</c:v>
                </c:pt>
                <c:pt idx="5128">
                  <c:v>0.84221434142978902</c:v>
                </c:pt>
                <c:pt idx="5129">
                  <c:v>0.84813022656774395</c:v>
                </c:pt>
                <c:pt idx="5130">
                  <c:v>0.83970649590944502</c:v>
                </c:pt>
                <c:pt idx="5131">
                  <c:v>0.81156692727701485</c:v>
                </c:pt>
                <c:pt idx="5132">
                  <c:v>0.78242059245016105</c:v>
                </c:pt>
                <c:pt idx="5133">
                  <c:v>0.77783118979810195</c:v>
                </c:pt>
                <c:pt idx="5134">
                  <c:v>0.77281776624884313</c:v>
                </c:pt>
                <c:pt idx="5135">
                  <c:v>0.71795807861846306</c:v>
                </c:pt>
                <c:pt idx="5136">
                  <c:v>0.67184410542928119</c:v>
                </c:pt>
                <c:pt idx="5137">
                  <c:v>0.61680528597601902</c:v>
                </c:pt>
                <c:pt idx="5138">
                  <c:v>0.57851642570791062</c:v>
                </c:pt>
                <c:pt idx="5139">
                  <c:v>0.56085493496834604</c:v>
                </c:pt>
                <c:pt idx="5140">
                  <c:v>0.55105710450414502</c:v>
                </c:pt>
                <c:pt idx="5141">
                  <c:v>0.5543381646017379</c:v>
                </c:pt>
                <c:pt idx="5142">
                  <c:v>0.59344105429281502</c:v>
                </c:pt>
                <c:pt idx="5143">
                  <c:v>0.63736463076169603</c:v>
                </c:pt>
                <c:pt idx="5144">
                  <c:v>0.700076641210296</c:v>
                </c:pt>
                <c:pt idx="5145">
                  <c:v>0.75438079344060105</c:v>
                </c:pt>
                <c:pt idx="5146">
                  <c:v>0.79921816895532083</c:v>
                </c:pt>
                <c:pt idx="5147">
                  <c:v>0.82819217443358106</c:v>
                </c:pt>
                <c:pt idx="5148">
                  <c:v>0.85179676020824602</c:v>
                </c:pt>
                <c:pt idx="5149">
                  <c:v>0.86705244254176705</c:v>
                </c:pt>
                <c:pt idx="5150">
                  <c:v>0.84467910461298412</c:v>
                </c:pt>
                <c:pt idx="5151">
                  <c:v>0.83236435866272396</c:v>
                </c:pt>
                <c:pt idx="5152">
                  <c:v>0.83548442686886604</c:v>
                </c:pt>
                <c:pt idx="5153">
                  <c:v>0.83850926043499507</c:v>
                </c:pt>
                <c:pt idx="5154">
                  <c:v>0.82935539753659715</c:v>
                </c:pt>
                <c:pt idx="5155">
                  <c:v>0.80306610191013494</c:v>
                </c:pt>
                <c:pt idx="5156">
                  <c:v>0.77538229905490896</c:v>
                </c:pt>
                <c:pt idx="5157">
                  <c:v>0.77189943222014634</c:v>
                </c:pt>
                <c:pt idx="5158">
                  <c:v>0.76900838064832111</c:v>
                </c:pt>
                <c:pt idx="5159">
                  <c:v>0.71632775228109613</c:v>
                </c:pt>
                <c:pt idx="5160">
                  <c:v>0.65988762312478422</c:v>
                </c:pt>
                <c:pt idx="5161">
                  <c:v>0.60939512398643103</c:v>
                </c:pt>
                <c:pt idx="5162">
                  <c:v>0.56806329022076296</c:v>
                </c:pt>
                <c:pt idx="5163">
                  <c:v>0.54170596985143393</c:v>
                </c:pt>
                <c:pt idx="5164">
                  <c:v>0.52697861302084315</c:v>
                </c:pt>
                <c:pt idx="5165">
                  <c:v>0.51838028552252091</c:v>
                </c:pt>
                <c:pt idx="5166">
                  <c:v>0.51898343824260396</c:v>
                </c:pt>
                <c:pt idx="5167">
                  <c:v>0.51510602789921489</c:v>
                </c:pt>
                <c:pt idx="5168">
                  <c:v>0.54875333321240005</c:v>
                </c:pt>
                <c:pt idx="5169">
                  <c:v>0.60577167268307741</c:v>
                </c:pt>
                <c:pt idx="5170">
                  <c:v>0.66332514013096999</c:v>
                </c:pt>
                <c:pt idx="5171">
                  <c:v>0.69103842037477115</c:v>
                </c:pt>
                <c:pt idx="5172">
                  <c:v>0.7083665898742898</c:v>
                </c:pt>
                <c:pt idx="5173">
                  <c:v>0.71756807009269497</c:v>
                </c:pt>
                <c:pt idx="5174">
                  <c:v>0.70245297222776493</c:v>
                </c:pt>
                <c:pt idx="5175">
                  <c:v>0.68590935476263892</c:v>
                </c:pt>
                <c:pt idx="5176">
                  <c:v>0.67388258022384695</c:v>
                </c:pt>
                <c:pt idx="5177">
                  <c:v>0.6657740308741632</c:v>
                </c:pt>
                <c:pt idx="5178">
                  <c:v>0.66506430605692302</c:v>
                </c:pt>
                <c:pt idx="5179">
                  <c:v>0.6635790991710051</c:v>
                </c:pt>
                <c:pt idx="5180">
                  <c:v>0.6672977851143721</c:v>
                </c:pt>
                <c:pt idx="5181">
                  <c:v>0.68873011410016804</c:v>
                </c:pt>
                <c:pt idx="5182">
                  <c:v>0.69448047236381416</c:v>
                </c:pt>
                <c:pt idx="5183">
                  <c:v>0.6581529921816891</c:v>
                </c:pt>
                <c:pt idx="5184">
                  <c:v>0.62218150815389917</c:v>
                </c:pt>
                <c:pt idx="5185">
                  <c:v>0.57567525894752114</c:v>
                </c:pt>
                <c:pt idx="5186">
                  <c:v>0.53896910769677309</c:v>
                </c:pt>
                <c:pt idx="5187">
                  <c:v>0.51549830391641094</c:v>
                </c:pt>
                <c:pt idx="5188">
                  <c:v>0.49875741469697199</c:v>
                </c:pt>
                <c:pt idx="5189">
                  <c:v>0.48842899123841316</c:v>
                </c:pt>
                <c:pt idx="5190">
                  <c:v>0.48472164275218999</c:v>
                </c:pt>
                <c:pt idx="5191">
                  <c:v>0.46439811707511702</c:v>
                </c:pt>
                <c:pt idx="5192">
                  <c:v>0.47721851361401807</c:v>
                </c:pt>
                <c:pt idx="5193">
                  <c:v>0.51238050320169792</c:v>
                </c:pt>
                <c:pt idx="5194">
                  <c:v>0.54867623850381819</c:v>
                </c:pt>
                <c:pt idx="5195">
                  <c:v>0.57489750938741502</c:v>
                </c:pt>
                <c:pt idx="5196">
                  <c:v>0.59625954613891596</c:v>
                </c:pt>
                <c:pt idx="5197">
                  <c:v>0.61519309957008406</c:v>
                </c:pt>
                <c:pt idx="5198">
                  <c:v>0.6262380503201701</c:v>
                </c:pt>
                <c:pt idx="5199">
                  <c:v>0.61796397409617809</c:v>
                </c:pt>
                <c:pt idx="5200">
                  <c:v>0.60946995120358416</c:v>
                </c:pt>
                <c:pt idx="5201">
                  <c:v>0.60321847733415612</c:v>
                </c:pt>
                <c:pt idx="5202">
                  <c:v>0.6023863079797559</c:v>
                </c:pt>
                <c:pt idx="5203">
                  <c:v>0.60574673027736003</c:v>
                </c:pt>
                <c:pt idx="5204">
                  <c:v>0.61787327443902318</c:v>
                </c:pt>
                <c:pt idx="5205">
                  <c:v>0.66313920583380215</c:v>
                </c:pt>
                <c:pt idx="5206">
                  <c:v>0.69531717670107196</c:v>
                </c:pt>
                <c:pt idx="5207">
                  <c:v>0.66008489487909716</c:v>
                </c:pt>
                <c:pt idx="5208">
                  <c:v>0.60047708019663693</c:v>
                </c:pt>
                <c:pt idx="5209">
                  <c:v>0.55055372140693282</c:v>
                </c:pt>
                <c:pt idx="5210">
                  <c:v>0.51713089774520593</c:v>
                </c:pt>
                <c:pt idx="5211">
                  <c:v>0.50135142489161388</c:v>
                </c:pt>
                <c:pt idx="5212">
                  <c:v>0.49216808460464012</c:v>
                </c:pt>
                <c:pt idx="5213">
                  <c:v>0.49821775173689797</c:v>
                </c:pt>
                <c:pt idx="5214">
                  <c:v>0.54215493315435304</c:v>
                </c:pt>
                <c:pt idx="5215">
                  <c:v>0.58217388938269787</c:v>
                </c:pt>
                <c:pt idx="5216">
                  <c:v>0.64730077820305809</c:v>
                </c:pt>
                <c:pt idx="5217">
                  <c:v>0.70956836033159798</c:v>
                </c:pt>
                <c:pt idx="5218">
                  <c:v>0.75776389065249328</c:v>
                </c:pt>
                <c:pt idx="5219">
                  <c:v>0.78253850200446196</c:v>
                </c:pt>
                <c:pt idx="5220">
                  <c:v>0.80388466631596101</c:v>
                </c:pt>
                <c:pt idx="5221">
                  <c:v>0.81479810256317231</c:v>
                </c:pt>
                <c:pt idx="5222">
                  <c:v>0.798880312732418</c:v>
                </c:pt>
                <c:pt idx="5223">
                  <c:v>0.785622290347742</c:v>
                </c:pt>
                <c:pt idx="5224">
                  <c:v>0.78489896058192898</c:v>
                </c:pt>
                <c:pt idx="5225">
                  <c:v>0.79211411830863299</c:v>
                </c:pt>
                <c:pt idx="5226">
                  <c:v>0.78599415894207902</c:v>
                </c:pt>
                <c:pt idx="5227">
                  <c:v>0.76567063326500617</c:v>
                </c:pt>
                <c:pt idx="5228">
                  <c:v>0.74431766647922104</c:v>
                </c:pt>
                <c:pt idx="5229">
                  <c:v>0.75480254684637305</c:v>
                </c:pt>
                <c:pt idx="5230">
                  <c:v>0.74396620530774393</c:v>
                </c:pt>
                <c:pt idx="5231">
                  <c:v>0.69136720663195894</c:v>
                </c:pt>
                <c:pt idx="5232">
                  <c:v>0.62802029858327124</c:v>
                </c:pt>
                <c:pt idx="5233">
                  <c:v>0.57924655794801105</c:v>
                </c:pt>
                <c:pt idx="5234">
                  <c:v>0.54780325430369914</c:v>
                </c:pt>
                <c:pt idx="5235">
                  <c:v>0.52948192355832902</c:v>
                </c:pt>
                <c:pt idx="5236">
                  <c:v>0.5212033123514791</c:v>
                </c:pt>
                <c:pt idx="5237">
                  <c:v>0.52539590400348313</c:v>
                </c:pt>
                <c:pt idx="5238">
                  <c:v>0.55687095252779906</c:v>
                </c:pt>
                <c:pt idx="5239">
                  <c:v>0.590377673372395</c:v>
                </c:pt>
                <c:pt idx="5240">
                  <c:v>0.64857737587751896</c:v>
                </c:pt>
                <c:pt idx="5241">
                  <c:v>0.70386335189652993</c:v>
                </c:pt>
                <c:pt idx="5242">
                  <c:v>0.74988209044569809</c:v>
                </c:pt>
                <c:pt idx="5243">
                  <c:v>0.77534828668347633</c:v>
                </c:pt>
                <c:pt idx="5244">
                  <c:v>0.79630217497777789</c:v>
                </c:pt>
                <c:pt idx="5245">
                  <c:v>0.80280987537867121</c:v>
                </c:pt>
                <c:pt idx="5246">
                  <c:v>0.78369492263319229</c:v>
                </c:pt>
                <c:pt idx="5247">
                  <c:v>0.76938251673408709</c:v>
                </c:pt>
                <c:pt idx="5248">
                  <c:v>0.76933263192265089</c:v>
                </c:pt>
                <c:pt idx="5249">
                  <c:v>0.77628022566074695</c:v>
                </c:pt>
                <c:pt idx="5250">
                  <c:v>0.77334155676891514</c:v>
                </c:pt>
                <c:pt idx="5251">
                  <c:v>0.75430143124059024</c:v>
                </c:pt>
                <c:pt idx="5252">
                  <c:v>0.73334981043771619</c:v>
                </c:pt>
                <c:pt idx="5253">
                  <c:v>0.74534710758793299</c:v>
                </c:pt>
                <c:pt idx="5254">
                  <c:v>0.7334790574491632</c:v>
                </c:pt>
                <c:pt idx="5255">
                  <c:v>0.67858535744734905</c:v>
                </c:pt>
                <c:pt idx="5256">
                  <c:v>0.61541984871297184</c:v>
                </c:pt>
                <c:pt idx="5257">
                  <c:v>0.5700337402724619</c:v>
                </c:pt>
                <c:pt idx="5258">
                  <c:v>0.53526856168483694</c:v>
                </c:pt>
                <c:pt idx="5259">
                  <c:v>0.52032806065993098</c:v>
                </c:pt>
                <c:pt idx="5260">
                  <c:v>0.51416728644765686</c:v>
                </c:pt>
                <c:pt idx="5261">
                  <c:v>0.51876575906543099</c:v>
                </c:pt>
                <c:pt idx="5262">
                  <c:v>0.55237451702432605</c:v>
                </c:pt>
                <c:pt idx="5263">
                  <c:v>0.58992871006947611</c:v>
                </c:pt>
                <c:pt idx="5264">
                  <c:v>0.64757741215738218</c:v>
                </c:pt>
                <c:pt idx="5265">
                  <c:v>0.70234640013060701</c:v>
                </c:pt>
                <c:pt idx="5266">
                  <c:v>0.74245152103324996</c:v>
                </c:pt>
                <c:pt idx="5267">
                  <c:v>0.76292470114463007</c:v>
                </c:pt>
                <c:pt idx="5268">
                  <c:v>0.78159976055290492</c:v>
                </c:pt>
                <c:pt idx="5269">
                  <c:v>0.79051780434269892</c:v>
                </c:pt>
                <c:pt idx="5270">
                  <c:v>0.77388121972898916</c:v>
                </c:pt>
                <c:pt idx="5271">
                  <c:v>0.76174107061875329</c:v>
                </c:pt>
                <c:pt idx="5272">
                  <c:v>0.76190886498449006</c:v>
                </c:pt>
                <c:pt idx="5273">
                  <c:v>0.76648239519654593</c:v>
                </c:pt>
                <c:pt idx="5274">
                  <c:v>0.76325121991038913</c:v>
                </c:pt>
                <c:pt idx="5275">
                  <c:v>0.744038765033468</c:v>
                </c:pt>
                <c:pt idx="5276">
                  <c:v>0.72486485751083918</c:v>
                </c:pt>
                <c:pt idx="5277">
                  <c:v>0.73739274765541407</c:v>
                </c:pt>
                <c:pt idx="5278">
                  <c:v>0.72699403196255907</c:v>
                </c:pt>
                <c:pt idx="5279">
                  <c:v>0.67042238830337209</c:v>
                </c:pt>
                <c:pt idx="5280">
                  <c:v>0.602975855751265</c:v>
                </c:pt>
                <c:pt idx="5281">
                  <c:v>0.55590273368766696</c:v>
                </c:pt>
                <c:pt idx="5282">
                  <c:v>0.52317376240317814</c:v>
                </c:pt>
                <c:pt idx="5283">
                  <c:v>0.5067888693380741</c:v>
                </c:pt>
                <c:pt idx="5284">
                  <c:v>0.50177998077167296</c:v>
                </c:pt>
                <c:pt idx="5285">
                  <c:v>0.50509505324069914</c:v>
                </c:pt>
                <c:pt idx="5286">
                  <c:v>0.53779681462804119</c:v>
                </c:pt>
                <c:pt idx="5287">
                  <c:v>0.58540959965171291</c:v>
                </c:pt>
                <c:pt idx="5288">
                  <c:v>0.63943258294483596</c:v>
                </c:pt>
                <c:pt idx="5289">
                  <c:v>0.69347824115224788</c:v>
                </c:pt>
                <c:pt idx="5290">
                  <c:v>0.73721815081538999</c:v>
                </c:pt>
                <c:pt idx="5291">
                  <c:v>0.75659386507519011</c:v>
                </c:pt>
                <c:pt idx="5292">
                  <c:v>0.77057294973424972</c:v>
                </c:pt>
                <c:pt idx="5293">
                  <c:v>0.77351388611751004</c:v>
                </c:pt>
                <c:pt idx="5294">
                  <c:v>0.75091153155441115</c:v>
                </c:pt>
                <c:pt idx="5295">
                  <c:v>0.7376829865583111</c:v>
                </c:pt>
                <c:pt idx="5296">
                  <c:v>0.73698459919821502</c:v>
                </c:pt>
                <c:pt idx="5297">
                  <c:v>0.74221570192464692</c:v>
                </c:pt>
                <c:pt idx="5298">
                  <c:v>0.74169191140457535</c:v>
                </c:pt>
                <c:pt idx="5299">
                  <c:v>0.7260688954595752</c:v>
                </c:pt>
                <c:pt idx="5300">
                  <c:v>0.70885636802292873</c:v>
                </c:pt>
                <c:pt idx="5301">
                  <c:v>0.72672646797395102</c:v>
                </c:pt>
                <c:pt idx="5302">
                  <c:v>0.71402398098935194</c:v>
                </c:pt>
                <c:pt idx="5303">
                  <c:v>0.65907359370181595</c:v>
                </c:pt>
                <c:pt idx="5304">
                  <c:v>0.60309149781413818</c:v>
                </c:pt>
                <c:pt idx="5305">
                  <c:v>0.55543109547045899</c:v>
                </c:pt>
                <c:pt idx="5306">
                  <c:v>0.523348359243202</c:v>
                </c:pt>
                <c:pt idx="5307">
                  <c:v>0.50775255319534884</c:v>
                </c:pt>
                <c:pt idx="5308">
                  <c:v>0.49982086817711813</c:v>
                </c:pt>
                <c:pt idx="5309">
                  <c:v>0.50230830627460199</c:v>
                </c:pt>
                <c:pt idx="5310">
                  <c:v>0.53452482449616301</c:v>
                </c:pt>
                <c:pt idx="5311">
                  <c:v>0.5700677526438952</c:v>
                </c:pt>
                <c:pt idx="5312">
                  <c:v>0.62153754058809707</c:v>
                </c:pt>
                <c:pt idx="5313">
                  <c:v>0.67355832894951695</c:v>
                </c:pt>
                <c:pt idx="5314">
                  <c:v>0.71393554882362498</c:v>
                </c:pt>
                <c:pt idx="5315">
                  <c:v>0.73595969307236009</c:v>
                </c:pt>
                <c:pt idx="5316">
                  <c:v>0.75181399314310615</c:v>
                </c:pt>
                <c:pt idx="5317">
                  <c:v>0.75657119016090102</c:v>
                </c:pt>
                <c:pt idx="5318">
                  <c:v>0.73523636330654696</c:v>
                </c:pt>
                <c:pt idx="5319">
                  <c:v>0.71918932646434608</c:v>
                </c:pt>
                <c:pt idx="5320">
                  <c:v>0.71719166651550126</c:v>
                </c:pt>
                <c:pt idx="5321">
                  <c:v>0.72175612676184098</c:v>
                </c:pt>
                <c:pt idx="5322">
                  <c:v>0.71994893609302224</c:v>
                </c:pt>
                <c:pt idx="5323">
                  <c:v>0.70538257115388103</c:v>
                </c:pt>
                <c:pt idx="5324">
                  <c:v>0.68949199122027305</c:v>
                </c:pt>
                <c:pt idx="5325">
                  <c:v>0.70089520561612306</c:v>
                </c:pt>
                <c:pt idx="5326">
                  <c:v>0.689267509568814</c:v>
                </c:pt>
                <c:pt idx="5327">
                  <c:v>0.6437385491682841</c:v>
                </c:pt>
                <c:pt idx="5328">
                  <c:v>0.62640130970304897</c:v>
                </c:pt>
                <c:pt idx="5329">
                  <c:v>0.58193580278266488</c:v>
                </c:pt>
                <c:pt idx="5330">
                  <c:v>0.54618426542347709</c:v>
                </c:pt>
                <c:pt idx="5331">
                  <c:v>0.52038474794565281</c:v>
                </c:pt>
                <c:pt idx="5332">
                  <c:v>0.50684555662379627</c:v>
                </c:pt>
                <c:pt idx="5333">
                  <c:v>0.49989342790284214</c:v>
                </c:pt>
                <c:pt idx="5334">
                  <c:v>0.50195911259455406</c:v>
                </c:pt>
                <c:pt idx="5335">
                  <c:v>0.49727447530248309</c:v>
                </c:pt>
                <c:pt idx="5336">
                  <c:v>0.52532334427775873</c:v>
                </c:pt>
                <c:pt idx="5337">
                  <c:v>0.57632376149618103</c:v>
                </c:pt>
                <c:pt idx="5338">
                  <c:v>0.62787291164039416</c:v>
                </c:pt>
                <c:pt idx="5339">
                  <c:v>0.65259763818092809</c:v>
                </c:pt>
                <c:pt idx="5340">
                  <c:v>0.66418225189108804</c:v>
                </c:pt>
                <c:pt idx="5341">
                  <c:v>0.67388258022384695</c:v>
                </c:pt>
                <c:pt idx="5342">
                  <c:v>0.66606880475991803</c:v>
                </c:pt>
                <c:pt idx="5343">
                  <c:v>0.65149110236363306</c:v>
                </c:pt>
                <c:pt idx="5344">
                  <c:v>0.63975003174488021</c:v>
                </c:pt>
                <c:pt idx="5345">
                  <c:v>0.63305412955539009</c:v>
                </c:pt>
                <c:pt idx="5346">
                  <c:v>0.63131042864658016</c:v>
                </c:pt>
                <c:pt idx="5347">
                  <c:v>0.62770738476608501</c:v>
                </c:pt>
                <c:pt idx="5348">
                  <c:v>0.63316296914397696</c:v>
                </c:pt>
                <c:pt idx="5349">
                  <c:v>0.66485116186260784</c:v>
                </c:pt>
                <c:pt idx="5350">
                  <c:v>0.66169254630217522</c:v>
                </c:pt>
                <c:pt idx="5351">
                  <c:v>0.6227846608739821</c:v>
                </c:pt>
                <c:pt idx="5352">
                  <c:v>0.57224681190705096</c:v>
                </c:pt>
                <c:pt idx="5353">
                  <c:v>0.53037078019845096</c:v>
                </c:pt>
                <c:pt idx="5354">
                  <c:v>0.49743319970250505</c:v>
                </c:pt>
                <c:pt idx="5355">
                  <c:v>0.47473107551653487</c:v>
                </c:pt>
                <c:pt idx="5356">
                  <c:v>0.46383577920075514</c:v>
                </c:pt>
                <c:pt idx="5357">
                  <c:v>0.45522611424528808</c:v>
                </c:pt>
                <c:pt idx="5358">
                  <c:v>0.45332368893645614</c:v>
                </c:pt>
                <c:pt idx="5359">
                  <c:v>0.43418379378525912</c:v>
                </c:pt>
                <c:pt idx="5360">
                  <c:v>0.44241478767210307</c:v>
                </c:pt>
                <c:pt idx="5361">
                  <c:v>0.47241823425907503</c:v>
                </c:pt>
                <c:pt idx="5362">
                  <c:v>0.50148067190305989</c:v>
                </c:pt>
                <c:pt idx="5363">
                  <c:v>0.52180419758013308</c:v>
                </c:pt>
                <c:pt idx="5364">
                  <c:v>0.5387468935367421</c:v>
                </c:pt>
                <c:pt idx="5365">
                  <c:v>0.55437444446460005</c:v>
                </c:pt>
                <c:pt idx="5366">
                  <c:v>0.56293422460863107</c:v>
                </c:pt>
                <c:pt idx="5367">
                  <c:v>0.55452636639033492</c:v>
                </c:pt>
                <c:pt idx="5368">
                  <c:v>0.54420701289749107</c:v>
                </c:pt>
                <c:pt idx="5369">
                  <c:v>0.535876249387777</c:v>
                </c:pt>
                <c:pt idx="5370">
                  <c:v>0.53595561158778815</c:v>
                </c:pt>
                <c:pt idx="5371">
                  <c:v>0.53826618535381887</c:v>
                </c:pt>
                <c:pt idx="5372">
                  <c:v>0.55143350808133873</c:v>
                </c:pt>
                <c:pt idx="5373">
                  <c:v>0.60617301866598916</c:v>
                </c:pt>
                <c:pt idx="5374">
                  <c:v>0.62043780724508812</c:v>
                </c:pt>
                <c:pt idx="5375">
                  <c:v>0.58692428392620688</c:v>
                </c:pt>
                <c:pt idx="5376">
                  <c:v>0.54361519763455313</c:v>
                </c:pt>
                <c:pt idx="5377">
                  <c:v>0.49896148892557207</c:v>
                </c:pt>
                <c:pt idx="5378">
                  <c:v>0.47270847316197107</c:v>
                </c:pt>
                <c:pt idx="5379">
                  <c:v>0.45802873365138702</c:v>
                </c:pt>
                <c:pt idx="5380">
                  <c:v>0.45155731311335601</c:v>
                </c:pt>
                <c:pt idx="5381">
                  <c:v>0.45689045295408798</c:v>
                </c:pt>
                <c:pt idx="5382">
                  <c:v>0.49446958840495603</c:v>
                </c:pt>
                <c:pt idx="5383">
                  <c:v>0.53148865347289009</c:v>
                </c:pt>
                <c:pt idx="5384">
                  <c:v>0.58713062564623486</c:v>
                </c:pt>
                <c:pt idx="5385">
                  <c:v>0.64147559272225896</c:v>
                </c:pt>
                <c:pt idx="5386">
                  <c:v>0.68027010357900808</c:v>
                </c:pt>
                <c:pt idx="5387">
                  <c:v>0.70332142144502707</c:v>
                </c:pt>
                <c:pt idx="5388">
                  <c:v>0.71873582817856918</c:v>
                </c:pt>
                <c:pt idx="5389">
                  <c:v>0.72468119070509895</c:v>
                </c:pt>
                <c:pt idx="5390">
                  <c:v>0.70705824731982514</c:v>
                </c:pt>
                <c:pt idx="5391">
                  <c:v>0.69239438024924194</c:v>
                </c:pt>
                <c:pt idx="5392">
                  <c:v>0.69169599288914718</c:v>
                </c:pt>
                <c:pt idx="5393">
                  <c:v>0.69807671377002201</c:v>
                </c:pt>
                <c:pt idx="5394">
                  <c:v>0.69542374879822888</c:v>
                </c:pt>
                <c:pt idx="5395">
                  <c:v>0.68449217261958706</c:v>
                </c:pt>
                <c:pt idx="5396">
                  <c:v>0.6743950332867743</c:v>
                </c:pt>
                <c:pt idx="5397">
                  <c:v>0.70495855025668008</c:v>
                </c:pt>
                <c:pt idx="5398">
                  <c:v>0.69115406243764399</c:v>
                </c:pt>
                <c:pt idx="5399">
                  <c:v>0.64115814392221593</c:v>
                </c:pt>
                <c:pt idx="5400">
                  <c:v>0.59249324287554184</c:v>
                </c:pt>
                <c:pt idx="5401">
                  <c:v>0.54789848894371207</c:v>
                </c:pt>
                <c:pt idx="5402">
                  <c:v>0.51744381156239205</c:v>
                </c:pt>
                <c:pt idx="5403">
                  <c:v>0.50380711810909395</c:v>
                </c:pt>
                <c:pt idx="5404">
                  <c:v>0.49652620313095219</c:v>
                </c:pt>
                <c:pt idx="5405">
                  <c:v>0.49579607089085204</c:v>
                </c:pt>
                <c:pt idx="5406">
                  <c:v>0.52369075044896307</c:v>
                </c:pt>
                <c:pt idx="5407">
                  <c:v>0.5564310591905961</c:v>
                </c:pt>
                <c:pt idx="5408">
                  <c:v>0.59862000471638199</c:v>
                </c:pt>
                <c:pt idx="5409">
                  <c:v>0.651067081466432</c:v>
                </c:pt>
                <c:pt idx="5410">
                  <c:v>0.68907930778021598</c:v>
                </c:pt>
                <c:pt idx="5411">
                  <c:v>0.7113664810347019</c:v>
                </c:pt>
                <c:pt idx="5412">
                  <c:v>0.72425943729932718</c:v>
                </c:pt>
                <c:pt idx="5413">
                  <c:v>0.72699176447113012</c:v>
                </c:pt>
                <c:pt idx="5414">
                  <c:v>0.70945271826872502</c:v>
                </c:pt>
                <c:pt idx="5415">
                  <c:v>0.69065521432329025</c:v>
                </c:pt>
                <c:pt idx="5416">
                  <c:v>0.68975048524316607</c:v>
                </c:pt>
                <c:pt idx="5417">
                  <c:v>0.69356440582654588</c:v>
                </c:pt>
                <c:pt idx="5418">
                  <c:v>0.69194541694632417</c:v>
                </c:pt>
                <c:pt idx="5419">
                  <c:v>0.68345819652801709</c:v>
                </c:pt>
                <c:pt idx="5420">
                  <c:v>0.67376467066954526</c:v>
                </c:pt>
                <c:pt idx="5421">
                  <c:v>0.69783182469570315</c:v>
                </c:pt>
                <c:pt idx="5422">
                  <c:v>0.68400692945380703</c:v>
                </c:pt>
                <c:pt idx="5423">
                  <c:v>0.63388856640121904</c:v>
                </c:pt>
                <c:pt idx="5424">
                  <c:v>0.58326228526856183</c:v>
                </c:pt>
                <c:pt idx="5425">
                  <c:v>0.54388729660601909</c:v>
                </c:pt>
                <c:pt idx="5426">
                  <c:v>0.509539336441308</c:v>
                </c:pt>
                <c:pt idx="5427">
                  <c:v>0.4902180419758011</c:v>
                </c:pt>
                <c:pt idx="5428">
                  <c:v>0.47869011555136293</c:v>
                </c:pt>
                <c:pt idx="5429">
                  <c:v>0.47194886353329607</c:v>
                </c:pt>
                <c:pt idx="5430">
                  <c:v>0.46976980427013992</c:v>
                </c:pt>
                <c:pt idx="5431">
                  <c:v>0.45377945471366099</c:v>
                </c:pt>
                <c:pt idx="5432">
                  <c:v>0.46156602028044308</c:v>
                </c:pt>
                <c:pt idx="5433">
                  <c:v>0.49191639305603407</c:v>
                </c:pt>
                <c:pt idx="5434">
                  <c:v>0.52411023636330611</c:v>
                </c:pt>
                <c:pt idx="5435">
                  <c:v>0.54598019119487695</c:v>
                </c:pt>
                <c:pt idx="5436">
                  <c:v>0.56128575833983307</c:v>
                </c:pt>
                <c:pt idx="5437">
                  <c:v>0.57407440999873005</c:v>
                </c:pt>
                <c:pt idx="5438">
                  <c:v>0.57765931394779313</c:v>
                </c:pt>
                <c:pt idx="5439">
                  <c:v>0.56480263754603011</c:v>
                </c:pt>
                <c:pt idx="5440">
                  <c:v>0.55224753750430811</c:v>
                </c:pt>
                <c:pt idx="5441">
                  <c:v>0.54596885373773296</c:v>
                </c:pt>
                <c:pt idx="5442">
                  <c:v>0.54599152865202205</c:v>
                </c:pt>
                <c:pt idx="5443">
                  <c:v>0.55283028280153101</c:v>
                </c:pt>
                <c:pt idx="5444">
                  <c:v>0.56787282094073699</c:v>
                </c:pt>
                <c:pt idx="5445">
                  <c:v>0.62692283273169214</c:v>
                </c:pt>
                <c:pt idx="5446">
                  <c:v>0.64244607905382112</c:v>
                </c:pt>
                <c:pt idx="5447">
                  <c:v>0.60441571280860595</c:v>
                </c:pt>
                <c:pt idx="5448">
                  <c:v>0.55002539590400301</c:v>
                </c:pt>
                <c:pt idx="5449">
                  <c:v>0.507961162406806</c:v>
                </c:pt>
                <c:pt idx="5450">
                  <c:v>0.47988281604295513</c:v>
                </c:pt>
                <c:pt idx="5451">
                  <c:v>0.46914397663576801</c:v>
                </c:pt>
                <c:pt idx="5452">
                  <c:v>0.46372240462931008</c:v>
                </c:pt>
                <c:pt idx="5453">
                  <c:v>0.46910769677290598</c:v>
                </c:pt>
                <c:pt idx="5454">
                  <c:v>0.4958822355651501</c:v>
                </c:pt>
                <c:pt idx="5455">
                  <c:v>0.52741170388375891</c:v>
                </c:pt>
                <c:pt idx="5456">
                  <c:v>0.57840985361075314</c:v>
                </c:pt>
                <c:pt idx="5457">
                  <c:v>0.62799762366898226</c:v>
                </c:pt>
                <c:pt idx="5458">
                  <c:v>0.67296651368657823</c:v>
                </c:pt>
                <c:pt idx="5459">
                  <c:v>0.69590672447258095</c:v>
                </c:pt>
                <c:pt idx="5460">
                  <c:v>0.715647504852432</c:v>
                </c:pt>
                <c:pt idx="5461">
                  <c:v>0.7256698169680923</c:v>
                </c:pt>
                <c:pt idx="5462">
                  <c:v>0.70195639160484002</c:v>
                </c:pt>
                <c:pt idx="5463">
                  <c:v>0.68253986249932008</c:v>
                </c:pt>
                <c:pt idx="5464">
                  <c:v>0.68035173327044807</c:v>
                </c:pt>
                <c:pt idx="5465">
                  <c:v>0.68061929725905612</c:v>
                </c:pt>
                <c:pt idx="5466">
                  <c:v>0.68251265260217309</c:v>
                </c:pt>
                <c:pt idx="5467">
                  <c:v>0.67499818600685713</c:v>
                </c:pt>
                <c:pt idx="5468">
                  <c:v>0.66559489905128111</c:v>
                </c:pt>
                <c:pt idx="5469">
                  <c:v>0.69487501587244005</c:v>
                </c:pt>
                <c:pt idx="5470">
                  <c:v>0.6758598327498323</c:v>
                </c:pt>
                <c:pt idx="5471">
                  <c:v>0.62642171712590911</c:v>
                </c:pt>
                <c:pt idx="5472">
                  <c:v>0.58329403014856607</c:v>
                </c:pt>
                <c:pt idx="5473">
                  <c:v>0.53728209407368399</c:v>
                </c:pt>
                <c:pt idx="5474">
                  <c:v>0.51207439185879899</c:v>
                </c:pt>
                <c:pt idx="5475">
                  <c:v>0.49610671721660904</c:v>
                </c:pt>
                <c:pt idx="5476">
                  <c:v>0.49044025613583198</c:v>
                </c:pt>
                <c:pt idx="5477">
                  <c:v>0.49405917245632797</c:v>
                </c:pt>
                <c:pt idx="5478">
                  <c:v>0.51949589130553109</c:v>
                </c:pt>
                <c:pt idx="5479">
                  <c:v>0.54871025087525194</c:v>
                </c:pt>
                <c:pt idx="5480">
                  <c:v>0.59132094980680983</c:v>
                </c:pt>
                <c:pt idx="5481">
                  <c:v>0.64049376893355303</c:v>
                </c:pt>
                <c:pt idx="5482">
                  <c:v>0.68161926097919312</c:v>
                </c:pt>
                <c:pt idx="5483">
                  <c:v>0.70341212110218188</c:v>
                </c:pt>
                <c:pt idx="5484">
                  <c:v>0.7183820995156639</c:v>
                </c:pt>
                <c:pt idx="5485">
                  <c:v>0.72539998548805495</c:v>
                </c:pt>
                <c:pt idx="5486">
                  <c:v>0.70890625283436404</c:v>
                </c:pt>
                <c:pt idx="5487">
                  <c:v>0.68843534021441399</c:v>
                </c:pt>
                <c:pt idx="5488">
                  <c:v>0.68618598871696179</c:v>
                </c:pt>
                <c:pt idx="5489">
                  <c:v>0.69067788923757911</c:v>
                </c:pt>
                <c:pt idx="5490">
                  <c:v>0.69164837556914016</c:v>
                </c:pt>
                <c:pt idx="5491">
                  <c:v>0.68066011210477606</c:v>
                </c:pt>
                <c:pt idx="5492">
                  <c:v>0.67132258240063802</c:v>
                </c:pt>
                <c:pt idx="5493">
                  <c:v>0.69995419667313619</c:v>
                </c:pt>
                <c:pt idx="5494">
                  <c:v>0.68115669272770096</c:v>
                </c:pt>
                <c:pt idx="5495">
                  <c:v>0.62939213089774493</c:v>
                </c:pt>
                <c:pt idx="5496">
                  <c:v>0.59546138915594871</c:v>
                </c:pt>
                <c:pt idx="5497">
                  <c:v>0.55338355071017797</c:v>
                </c:pt>
                <c:pt idx="5498">
                  <c:v>0.51906053295118504</c:v>
                </c:pt>
                <c:pt idx="5499">
                  <c:v>0.4975601792225221</c:v>
                </c:pt>
                <c:pt idx="5500">
                  <c:v>0.48717960346109901</c:v>
                </c:pt>
                <c:pt idx="5501">
                  <c:v>0.48183512616322299</c:v>
                </c:pt>
                <c:pt idx="5502">
                  <c:v>0.48613655740381301</c:v>
                </c:pt>
                <c:pt idx="5503">
                  <c:v>0.48323416837484412</c:v>
                </c:pt>
                <c:pt idx="5504">
                  <c:v>0.50542157200645799</c:v>
                </c:pt>
                <c:pt idx="5505">
                  <c:v>0.5519777060242711</c:v>
                </c:pt>
                <c:pt idx="5506">
                  <c:v>0.6011981424710211</c:v>
                </c:pt>
                <c:pt idx="5507">
                  <c:v>0.62403178115986702</c:v>
                </c:pt>
                <c:pt idx="5508">
                  <c:v>0.6367456056016112</c:v>
                </c:pt>
                <c:pt idx="5509">
                  <c:v>0.6445979284198301</c:v>
                </c:pt>
                <c:pt idx="5510">
                  <c:v>0.63254621147532009</c:v>
                </c:pt>
                <c:pt idx="5511">
                  <c:v>0.61511827235293104</c:v>
                </c:pt>
                <c:pt idx="5512">
                  <c:v>0.60122535236816821</c:v>
                </c:pt>
                <c:pt idx="5513">
                  <c:v>0.59811435412774083</c:v>
                </c:pt>
                <c:pt idx="5514">
                  <c:v>0.59904856059644096</c:v>
                </c:pt>
                <c:pt idx="5515">
                  <c:v>0.60196682206541308</c:v>
                </c:pt>
                <c:pt idx="5516">
                  <c:v>0.60998013677508311</c:v>
                </c:pt>
                <c:pt idx="5517">
                  <c:v>0.65939784497614595</c:v>
                </c:pt>
                <c:pt idx="5518">
                  <c:v>0.64560242712282512</c:v>
                </c:pt>
                <c:pt idx="5519">
                  <c:v>0.6042796633228732</c:v>
                </c:pt>
                <c:pt idx="5520">
                  <c:v>0.57000653037531501</c:v>
                </c:pt>
                <c:pt idx="5521">
                  <c:v>0.52858626444391987</c:v>
                </c:pt>
                <c:pt idx="5522">
                  <c:v>0.4976009940682421</c:v>
                </c:pt>
                <c:pt idx="5523">
                  <c:v>0.47749741505977106</c:v>
                </c:pt>
                <c:pt idx="5524">
                  <c:v>0.464336894806538</c:v>
                </c:pt>
                <c:pt idx="5525">
                  <c:v>0.45793803399423105</c:v>
                </c:pt>
                <c:pt idx="5526">
                  <c:v>0.45545739837103399</c:v>
                </c:pt>
                <c:pt idx="5527">
                  <c:v>0.43928564950024507</c:v>
                </c:pt>
                <c:pt idx="5528">
                  <c:v>0.44302247537504313</c:v>
                </c:pt>
                <c:pt idx="5529">
                  <c:v>0.47336831316777611</c:v>
                </c:pt>
                <c:pt idx="5530">
                  <c:v>0.50755754893246474</c:v>
                </c:pt>
                <c:pt idx="5531">
                  <c:v>0.530012516552687</c:v>
                </c:pt>
                <c:pt idx="5532">
                  <c:v>0.54448364685181494</c:v>
                </c:pt>
                <c:pt idx="5533">
                  <c:v>0.55887768244236002</c:v>
                </c:pt>
                <c:pt idx="5534">
                  <c:v>0.56302719175721483</c:v>
                </c:pt>
                <c:pt idx="5535">
                  <c:v>0.54779645182941195</c:v>
                </c:pt>
                <c:pt idx="5536">
                  <c:v>0.53443639233043694</c:v>
                </c:pt>
                <c:pt idx="5537">
                  <c:v>0.52867923159250518</c:v>
                </c:pt>
                <c:pt idx="5538">
                  <c:v>0.53060433181562594</c:v>
                </c:pt>
                <c:pt idx="5539">
                  <c:v>0.53571299000489803</c:v>
                </c:pt>
                <c:pt idx="5540">
                  <c:v>0.55587098880766173</c:v>
                </c:pt>
                <c:pt idx="5541">
                  <c:v>0.61927685163350121</c:v>
                </c:pt>
                <c:pt idx="5542">
                  <c:v>0.62925154642915415</c:v>
                </c:pt>
                <c:pt idx="5543">
                  <c:v>0.59217806156692687</c:v>
                </c:pt>
                <c:pt idx="5544">
                  <c:v>0.540540479256988</c:v>
                </c:pt>
                <c:pt idx="5545">
                  <c:v>0.49927440274275803</c:v>
                </c:pt>
                <c:pt idx="5546">
                  <c:v>0.47546574273949205</c:v>
                </c:pt>
                <c:pt idx="5547">
                  <c:v>0.46400584105792098</c:v>
                </c:pt>
                <c:pt idx="5548">
                  <c:v>0.459191956754403</c:v>
                </c:pt>
                <c:pt idx="5549">
                  <c:v>0.464237125183667</c:v>
                </c:pt>
                <c:pt idx="5550">
                  <c:v>0.497843615651133</c:v>
                </c:pt>
                <c:pt idx="5551">
                  <c:v>0.53682406080504996</c:v>
                </c:pt>
                <c:pt idx="5552">
                  <c:v>0.59058174760099391</c:v>
                </c:pt>
                <c:pt idx="5553">
                  <c:v>0.64378389899686195</c:v>
                </c:pt>
                <c:pt idx="5554">
                  <c:v>0.691072432746204</c:v>
                </c:pt>
                <c:pt idx="5555">
                  <c:v>0.72053168139024393</c:v>
                </c:pt>
                <c:pt idx="5556">
                  <c:v>0.74178261106173005</c:v>
                </c:pt>
                <c:pt idx="5557">
                  <c:v>0.75931938977270685</c:v>
                </c:pt>
                <c:pt idx="5558">
                  <c:v>0.71308977452065203</c:v>
                </c:pt>
                <c:pt idx="5559">
                  <c:v>0.69976826237596801</c:v>
                </c:pt>
                <c:pt idx="5560">
                  <c:v>0.69913563226731013</c:v>
                </c:pt>
                <c:pt idx="5561">
                  <c:v>0.70053694197035876</c:v>
                </c:pt>
                <c:pt idx="5562">
                  <c:v>0.69752117836994598</c:v>
                </c:pt>
                <c:pt idx="5563">
                  <c:v>0.68808161155150815</c:v>
                </c:pt>
                <c:pt idx="5564">
                  <c:v>0.68323371487655793</c:v>
                </c:pt>
                <c:pt idx="5565">
                  <c:v>0.71995347107587915</c:v>
                </c:pt>
                <c:pt idx="5566">
                  <c:v>0.69152593103198101</c:v>
                </c:pt>
                <c:pt idx="5567">
                  <c:v>0.64399704319117723</c:v>
                </c:pt>
                <c:pt idx="5568">
                  <c:v>0.58985388285232287</c:v>
                </c:pt>
                <c:pt idx="5569">
                  <c:v>0.544556206577539</c:v>
                </c:pt>
                <c:pt idx="5570">
                  <c:v>0.51399042211620405</c:v>
                </c:pt>
                <c:pt idx="5571">
                  <c:v>0.49803181743973002</c:v>
                </c:pt>
                <c:pt idx="5572">
                  <c:v>0.49051281586155604</c:v>
                </c:pt>
                <c:pt idx="5573">
                  <c:v>0.49566909137083504</c:v>
                </c:pt>
                <c:pt idx="5574">
                  <c:v>0.52579271500353708</c:v>
                </c:pt>
                <c:pt idx="5575">
                  <c:v>0.56194559834563795</c:v>
                </c:pt>
                <c:pt idx="5576">
                  <c:v>0.60236136557403797</c:v>
                </c:pt>
                <c:pt idx="5577">
                  <c:v>0.65290828450668414</c:v>
                </c:pt>
                <c:pt idx="5578">
                  <c:v>0.69316759482649093</c:v>
                </c:pt>
                <c:pt idx="5579">
                  <c:v>0.71677444809258606</c:v>
                </c:pt>
                <c:pt idx="5580">
                  <c:v>0.73407314020353009</c:v>
                </c:pt>
                <c:pt idx="5581">
                  <c:v>0.74012053984435899</c:v>
                </c:pt>
                <c:pt idx="5582">
                  <c:v>0.72427984472218709</c:v>
                </c:pt>
                <c:pt idx="5583">
                  <c:v>0.70543699094817403</c:v>
                </c:pt>
                <c:pt idx="5584">
                  <c:v>0.70468871877664296</c:v>
                </c:pt>
                <c:pt idx="5585">
                  <c:v>0.70895387015437106</c:v>
                </c:pt>
                <c:pt idx="5586">
                  <c:v>0.70740744099987307</c:v>
                </c:pt>
                <c:pt idx="5587">
                  <c:v>0.69543508625537409</c:v>
                </c:pt>
                <c:pt idx="5588">
                  <c:v>0.68722223229996204</c:v>
                </c:pt>
                <c:pt idx="5589">
                  <c:v>0.72166769459611413</c:v>
                </c:pt>
                <c:pt idx="5590">
                  <c:v>0.69521967456963008</c:v>
                </c:pt>
                <c:pt idx="5591">
                  <c:v>0.64231456455094593</c:v>
                </c:pt>
                <c:pt idx="5592">
                  <c:v>0.59749306147622783</c:v>
                </c:pt>
                <c:pt idx="5593">
                  <c:v>0.55323616376730078</c:v>
                </c:pt>
                <c:pt idx="5594">
                  <c:v>0.520981098191449</c:v>
                </c:pt>
                <c:pt idx="5595">
                  <c:v>0.50712672556097693</c:v>
                </c:pt>
                <c:pt idx="5596">
                  <c:v>0.49916102817131303</c:v>
                </c:pt>
                <c:pt idx="5597">
                  <c:v>0.50066664248009107</c:v>
                </c:pt>
                <c:pt idx="5598">
                  <c:v>0.52893319063253896</c:v>
                </c:pt>
                <c:pt idx="5599">
                  <c:v>0.56837620403794886</c:v>
                </c:pt>
                <c:pt idx="5600">
                  <c:v>0.60548143378018016</c:v>
                </c:pt>
                <c:pt idx="5601">
                  <c:v>0.6575158270901732</c:v>
                </c:pt>
                <c:pt idx="5602">
                  <c:v>0.69817194841003505</c:v>
                </c:pt>
                <c:pt idx="5603">
                  <c:v>0.72237968690478316</c:v>
                </c:pt>
                <c:pt idx="5604">
                  <c:v>0.73856730821557504</c:v>
                </c:pt>
                <c:pt idx="5605">
                  <c:v>0.74189145065031725</c:v>
                </c:pt>
                <c:pt idx="5606">
                  <c:v>0.72357238739637597</c:v>
                </c:pt>
                <c:pt idx="5607">
                  <c:v>0.70696754766267</c:v>
                </c:pt>
                <c:pt idx="5608">
                  <c:v>0.70729633391985802</c:v>
                </c:pt>
                <c:pt idx="5609">
                  <c:v>0.71352286538356902</c:v>
                </c:pt>
                <c:pt idx="5610">
                  <c:v>0.71049122934315312</c:v>
                </c:pt>
                <c:pt idx="5611">
                  <c:v>0.69901772271300799</c:v>
                </c:pt>
                <c:pt idx="5612">
                  <c:v>0.69284787853501906</c:v>
                </c:pt>
                <c:pt idx="5613">
                  <c:v>0.72565394452809018</c:v>
                </c:pt>
                <c:pt idx="5614">
                  <c:v>0.70535082627387724</c:v>
                </c:pt>
                <c:pt idx="5615">
                  <c:v>0.65085393727211716</c:v>
                </c:pt>
                <c:pt idx="5616">
                  <c:v>0.59043889564097396</c:v>
                </c:pt>
                <c:pt idx="5617">
                  <c:v>0.54672166089212204</c:v>
                </c:pt>
                <c:pt idx="5618">
                  <c:v>0.51486794129918201</c:v>
                </c:pt>
                <c:pt idx="5619">
                  <c:v>0.50060995519436902</c:v>
                </c:pt>
                <c:pt idx="5620">
                  <c:v>0.49346508970196107</c:v>
                </c:pt>
                <c:pt idx="5621">
                  <c:v>0.49545594717651997</c:v>
                </c:pt>
                <c:pt idx="5622">
                  <c:v>0.52269758920311304</c:v>
                </c:pt>
                <c:pt idx="5623">
                  <c:v>0.56439902407168907</c:v>
                </c:pt>
                <c:pt idx="5624">
                  <c:v>0.59690804868757608</c:v>
                </c:pt>
                <c:pt idx="5625">
                  <c:v>0.64874290275182711</c:v>
                </c:pt>
                <c:pt idx="5626">
                  <c:v>0.68851243492299585</c:v>
                </c:pt>
                <c:pt idx="5627">
                  <c:v>0.71099461244036521</c:v>
                </c:pt>
                <c:pt idx="5628">
                  <c:v>0.72606209298528801</c:v>
                </c:pt>
                <c:pt idx="5629">
                  <c:v>0.73062201824877127</c:v>
                </c:pt>
                <c:pt idx="5630">
                  <c:v>0.71418950786365998</c:v>
                </c:pt>
                <c:pt idx="5631">
                  <c:v>0.69840550002720991</c:v>
                </c:pt>
                <c:pt idx="5632">
                  <c:v>0.69687040832985614</c:v>
                </c:pt>
                <c:pt idx="5633">
                  <c:v>0.70299717017069707</c:v>
                </c:pt>
                <c:pt idx="5634">
                  <c:v>0.70179766720481807</c:v>
                </c:pt>
                <c:pt idx="5635">
                  <c:v>0.69274584142071916</c:v>
                </c:pt>
                <c:pt idx="5636">
                  <c:v>0.68717688247138409</c:v>
                </c:pt>
                <c:pt idx="5637">
                  <c:v>0.72394652348214095</c:v>
                </c:pt>
                <c:pt idx="5638">
                  <c:v>0.69595660928401704</c:v>
                </c:pt>
                <c:pt idx="5639">
                  <c:v>0.64181344894516301</c:v>
                </c:pt>
                <c:pt idx="5640">
                  <c:v>0.58722812777767686</c:v>
                </c:pt>
                <c:pt idx="5641">
                  <c:v>0.5458917590291511</c:v>
                </c:pt>
                <c:pt idx="5642">
                  <c:v>0.51678397155658795</c:v>
                </c:pt>
                <c:pt idx="5643">
                  <c:v>0.50173689843452407</c:v>
                </c:pt>
                <c:pt idx="5644">
                  <c:v>0.49459883541640198</c:v>
                </c:pt>
                <c:pt idx="5645">
                  <c:v>0.49819961180546707</c:v>
                </c:pt>
                <c:pt idx="5646">
                  <c:v>0.52741850635804599</c:v>
                </c:pt>
                <c:pt idx="5647">
                  <c:v>0.56408157527164493</c:v>
                </c:pt>
                <c:pt idx="5648">
                  <c:v>0.60018457380231094</c:v>
                </c:pt>
                <c:pt idx="5649">
                  <c:v>0.64830074192319509</c:v>
                </c:pt>
                <c:pt idx="5650">
                  <c:v>0.68736735175140973</c:v>
                </c:pt>
                <c:pt idx="5651">
                  <c:v>0.70699022257695909</c:v>
                </c:pt>
                <c:pt idx="5652">
                  <c:v>0.72079697788742303</c:v>
                </c:pt>
                <c:pt idx="5653">
                  <c:v>0.72520044624231295</c:v>
                </c:pt>
                <c:pt idx="5654">
                  <c:v>0.70373183739365519</c:v>
                </c:pt>
                <c:pt idx="5655">
                  <c:v>0.68383006512235389</c:v>
                </c:pt>
                <c:pt idx="5656">
                  <c:v>0.68141065176773585</c:v>
                </c:pt>
                <c:pt idx="5657">
                  <c:v>0.68412257151667999</c:v>
                </c:pt>
                <c:pt idx="5658">
                  <c:v>0.68575289785404603</c:v>
                </c:pt>
                <c:pt idx="5659">
                  <c:v>0.6764856603842041</c:v>
                </c:pt>
                <c:pt idx="5660">
                  <c:v>0.6767781667785292</c:v>
                </c:pt>
                <c:pt idx="5661">
                  <c:v>0.70935521613728314</c:v>
                </c:pt>
                <c:pt idx="5662">
                  <c:v>0.67827017613873419</c:v>
                </c:pt>
                <c:pt idx="5663">
                  <c:v>0.63098390988082098</c:v>
                </c:pt>
                <c:pt idx="5664">
                  <c:v>0.59464282475012298</c:v>
                </c:pt>
                <c:pt idx="5665">
                  <c:v>0.55499573711611416</c:v>
                </c:pt>
                <c:pt idx="5666">
                  <c:v>0.52144139895151198</c:v>
                </c:pt>
                <c:pt idx="5667">
                  <c:v>0.50307698586899285</c:v>
                </c:pt>
                <c:pt idx="5668">
                  <c:v>0.49694342155386606</c:v>
                </c:pt>
                <c:pt idx="5669">
                  <c:v>0.49083026466160007</c:v>
                </c:pt>
                <c:pt idx="5670">
                  <c:v>0.49494349411359201</c:v>
                </c:pt>
                <c:pt idx="5671">
                  <c:v>0.49086427703303304</c:v>
                </c:pt>
                <c:pt idx="5672">
                  <c:v>0.51183403776733694</c:v>
                </c:pt>
                <c:pt idx="5673">
                  <c:v>0.55133147096703994</c:v>
                </c:pt>
                <c:pt idx="5674">
                  <c:v>0.60076278411667594</c:v>
                </c:pt>
                <c:pt idx="5675">
                  <c:v>0.62531971629147221</c:v>
                </c:pt>
                <c:pt idx="5676">
                  <c:v>0.63838953688755107</c:v>
                </c:pt>
                <c:pt idx="5677">
                  <c:v>0.64525323344277818</c:v>
                </c:pt>
                <c:pt idx="5678">
                  <c:v>0.6330155822010991</c:v>
                </c:pt>
                <c:pt idx="5679">
                  <c:v>0.61766920021042315</c:v>
                </c:pt>
                <c:pt idx="5680">
                  <c:v>0.60425472091715493</c:v>
                </c:pt>
                <c:pt idx="5681">
                  <c:v>0.60045667277377712</c:v>
                </c:pt>
                <c:pt idx="5682">
                  <c:v>0.60235229560832304</c:v>
                </c:pt>
                <c:pt idx="5683">
                  <c:v>0.60639069784316213</c:v>
                </c:pt>
                <c:pt idx="5684">
                  <c:v>0.61782792461044511</c:v>
                </c:pt>
                <c:pt idx="5685">
                  <c:v>0.66880113193172108</c:v>
                </c:pt>
                <c:pt idx="5686">
                  <c:v>0.65110789631215216</c:v>
                </c:pt>
                <c:pt idx="5687">
                  <c:v>0.60881464618063708</c:v>
                </c:pt>
                <c:pt idx="5688">
                  <c:v>0.58310129337711103</c:v>
                </c:pt>
                <c:pt idx="5689">
                  <c:v>0.54158806029713191</c:v>
                </c:pt>
                <c:pt idx="5690">
                  <c:v>0.50923776008126675</c:v>
                </c:pt>
                <c:pt idx="5691">
                  <c:v>0.48832015164982712</c:v>
                </c:pt>
                <c:pt idx="5692">
                  <c:v>0.47560405971665398</c:v>
                </c:pt>
                <c:pt idx="5693">
                  <c:v>0.46865419848712997</c:v>
                </c:pt>
                <c:pt idx="5694">
                  <c:v>0.46525522883523496</c:v>
                </c:pt>
                <c:pt idx="5695">
                  <c:v>0.45456854173091205</c:v>
                </c:pt>
                <c:pt idx="5696">
                  <c:v>0.45312414969071402</c:v>
                </c:pt>
                <c:pt idx="5697">
                  <c:v>0.48709117129537205</c:v>
                </c:pt>
                <c:pt idx="5698">
                  <c:v>0.523785985088976</c:v>
                </c:pt>
                <c:pt idx="5699">
                  <c:v>0.54600966858345312</c:v>
                </c:pt>
                <c:pt idx="5700">
                  <c:v>0.56360540207158027</c:v>
                </c:pt>
                <c:pt idx="5701">
                  <c:v>0.58369084114862002</c:v>
                </c:pt>
                <c:pt idx="5702">
                  <c:v>0.58943893192083685</c:v>
                </c:pt>
                <c:pt idx="5703">
                  <c:v>0.57594509042755815</c:v>
                </c:pt>
                <c:pt idx="5704">
                  <c:v>0.56095470459121699</c:v>
                </c:pt>
                <c:pt idx="5705">
                  <c:v>0.550150107932592</c:v>
                </c:pt>
                <c:pt idx="5706">
                  <c:v>0.55339035318446494</c:v>
                </c:pt>
                <c:pt idx="5707">
                  <c:v>0.55747637273931094</c:v>
                </c:pt>
                <c:pt idx="5708">
                  <c:v>0.58082019699965493</c:v>
                </c:pt>
                <c:pt idx="5709">
                  <c:v>0.64568632430569395</c:v>
                </c:pt>
                <c:pt idx="5710">
                  <c:v>0.64322836359678515</c:v>
                </c:pt>
                <c:pt idx="5711">
                  <c:v>0.60634308052315611</c:v>
                </c:pt>
                <c:pt idx="5712">
                  <c:v>0.55838790429372198</c:v>
                </c:pt>
                <c:pt idx="5713">
                  <c:v>0.52163867070582504</c:v>
                </c:pt>
                <c:pt idx="5714">
                  <c:v>0.49204564006747997</c:v>
                </c:pt>
                <c:pt idx="5715">
                  <c:v>0.47794411087126104</c:v>
                </c:pt>
                <c:pt idx="5716">
                  <c:v>0.46993759863587697</c:v>
                </c:pt>
                <c:pt idx="5717">
                  <c:v>0.47876947775137402</c:v>
                </c:pt>
                <c:pt idx="5718">
                  <c:v>0.53262920166161809</c:v>
                </c:pt>
                <c:pt idx="5719">
                  <c:v>0.589631668692292</c:v>
                </c:pt>
                <c:pt idx="5720">
                  <c:v>0.64728717325448515</c:v>
                </c:pt>
                <c:pt idx="5721">
                  <c:v>0.70204709126199505</c:v>
                </c:pt>
                <c:pt idx="5722">
                  <c:v>0.74868258747981908</c:v>
                </c:pt>
                <c:pt idx="5723">
                  <c:v>0.77596731184356105</c:v>
                </c:pt>
                <c:pt idx="5724">
                  <c:v>0.79664683367496913</c:v>
                </c:pt>
                <c:pt idx="5725">
                  <c:v>0.79766266983510792</c:v>
                </c:pt>
                <c:pt idx="5726">
                  <c:v>0.77701942786656308</c:v>
                </c:pt>
                <c:pt idx="5727">
                  <c:v>0.76626925100223098</c:v>
                </c:pt>
                <c:pt idx="5728">
                  <c:v>0.76672728427086512</c:v>
                </c:pt>
                <c:pt idx="5729">
                  <c:v>0.77685843597511206</c:v>
                </c:pt>
                <c:pt idx="5730">
                  <c:v>0.76856395232826002</c:v>
                </c:pt>
                <c:pt idx="5731">
                  <c:v>0.74875968218840128</c:v>
                </c:pt>
                <c:pt idx="5732">
                  <c:v>0.73904348141564002</c:v>
                </c:pt>
                <c:pt idx="5733">
                  <c:v>0.776434415077911</c:v>
                </c:pt>
                <c:pt idx="5734">
                  <c:v>0.73482141237506127</c:v>
                </c:pt>
                <c:pt idx="5735">
                  <c:v>0.67545395178406198</c:v>
                </c:pt>
                <c:pt idx="5736">
                  <c:v>0.61297776044406505</c:v>
                </c:pt>
                <c:pt idx="5737">
                  <c:v>0.56984553848386421</c:v>
                </c:pt>
                <c:pt idx="5738">
                  <c:v>0.54300297494875494</c:v>
                </c:pt>
                <c:pt idx="5739">
                  <c:v>0.52424628584903887</c:v>
                </c:pt>
                <c:pt idx="5740">
                  <c:v>0.51801068441961284</c:v>
                </c:pt>
                <c:pt idx="5741">
                  <c:v>0.52650017232934898</c:v>
                </c:pt>
                <c:pt idx="5742">
                  <c:v>0.56101819435122491</c:v>
                </c:pt>
                <c:pt idx="5743">
                  <c:v>0.60922506212926508</c:v>
                </c:pt>
                <c:pt idx="5744">
                  <c:v>0.65800107025595411</c:v>
                </c:pt>
                <c:pt idx="5745">
                  <c:v>0.71046175195457795</c:v>
                </c:pt>
                <c:pt idx="5746">
                  <c:v>0.75551453915504196</c:v>
                </c:pt>
                <c:pt idx="5747">
                  <c:v>0.7773527491066079</c:v>
                </c:pt>
                <c:pt idx="5748">
                  <c:v>0.79227737769151207</c:v>
                </c:pt>
                <c:pt idx="5749">
                  <c:v>0.79785087162370516</c:v>
                </c:pt>
                <c:pt idx="5750">
                  <c:v>0.77494694070056402</c:v>
                </c:pt>
                <c:pt idx="5751">
                  <c:v>0.76538266185353798</c:v>
                </c:pt>
                <c:pt idx="5752">
                  <c:v>0.76645291780797098</c:v>
                </c:pt>
                <c:pt idx="5753">
                  <c:v>0.76553911876213099</c:v>
                </c:pt>
                <c:pt idx="5754">
                  <c:v>0.76055290511001894</c:v>
                </c:pt>
                <c:pt idx="5755">
                  <c:v>0.73402325539209412</c:v>
                </c:pt>
                <c:pt idx="5756">
                  <c:v>0.72678088776824401</c:v>
                </c:pt>
                <c:pt idx="5757">
                  <c:v>0.75936020461842613</c:v>
                </c:pt>
                <c:pt idx="5758">
                  <c:v>0.72271527563625804</c:v>
                </c:pt>
                <c:pt idx="5759">
                  <c:v>0.67045866816623401</c:v>
                </c:pt>
                <c:pt idx="5760">
                  <c:v>0.63865029840187226</c:v>
                </c:pt>
                <c:pt idx="5761">
                  <c:v>0.59050692038384089</c:v>
                </c:pt>
                <c:pt idx="5762">
                  <c:v>0.55741061548787307</c:v>
                </c:pt>
                <c:pt idx="5763">
                  <c:v>0.53937725615397214</c:v>
                </c:pt>
                <c:pt idx="5764">
                  <c:v>0.53101021278139604</c:v>
                </c:pt>
                <c:pt idx="5765">
                  <c:v>0.53415975837611307</c:v>
                </c:pt>
                <c:pt idx="5766">
                  <c:v>0.57307671377002201</c:v>
                </c:pt>
                <c:pt idx="5767">
                  <c:v>0.62068496381083704</c:v>
                </c:pt>
                <c:pt idx="5768">
                  <c:v>0.67028407132621004</c:v>
                </c:pt>
                <c:pt idx="5769">
                  <c:v>0.72084232771600099</c:v>
                </c:pt>
                <c:pt idx="5770">
                  <c:v>0.76526021731637828</c:v>
                </c:pt>
                <c:pt idx="5771">
                  <c:v>0.79030466014838507</c:v>
                </c:pt>
                <c:pt idx="5772">
                  <c:v>0.80420438260743399</c:v>
                </c:pt>
                <c:pt idx="5773">
                  <c:v>0.80647414152774488</c:v>
                </c:pt>
                <c:pt idx="5774">
                  <c:v>0.78781495455947215</c:v>
                </c:pt>
                <c:pt idx="5775">
                  <c:v>0.77534375170061898</c:v>
                </c:pt>
                <c:pt idx="5776">
                  <c:v>0.77709652257514517</c:v>
                </c:pt>
                <c:pt idx="5777">
                  <c:v>0.7838445770674991</c:v>
                </c:pt>
                <c:pt idx="5778">
                  <c:v>0.77970413771835911</c:v>
                </c:pt>
                <c:pt idx="5779">
                  <c:v>0.76114018539009909</c:v>
                </c:pt>
                <c:pt idx="5780">
                  <c:v>0.7517958532116753</c:v>
                </c:pt>
                <c:pt idx="5781">
                  <c:v>0.7861732907649609</c:v>
                </c:pt>
                <c:pt idx="5782">
                  <c:v>0.7516167213887931</c:v>
                </c:pt>
                <c:pt idx="5783">
                  <c:v>0.68961443575743298</c:v>
                </c:pt>
                <c:pt idx="5784">
                  <c:v>0.64376802655686016</c:v>
                </c:pt>
                <c:pt idx="5785">
                  <c:v>0.59505324069874999</c:v>
                </c:pt>
                <c:pt idx="5786">
                  <c:v>0.56087307489977711</c:v>
                </c:pt>
                <c:pt idx="5787">
                  <c:v>0.54348595062310712</c:v>
                </c:pt>
                <c:pt idx="5788">
                  <c:v>0.53549757831915401</c:v>
                </c:pt>
                <c:pt idx="5789">
                  <c:v>0.53803263373664389</c:v>
                </c:pt>
                <c:pt idx="5790">
                  <c:v>0.57538728753605284</c:v>
                </c:pt>
                <c:pt idx="5791">
                  <c:v>0.6258548442686892</c:v>
                </c:pt>
                <c:pt idx="5792">
                  <c:v>0.67715683784715308</c:v>
                </c:pt>
                <c:pt idx="5793">
                  <c:v>0.73072405536307117</c:v>
                </c:pt>
                <c:pt idx="5794">
                  <c:v>0.77286991855170806</c:v>
                </c:pt>
                <c:pt idx="5795">
                  <c:v>0.80231556224717504</c:v>
                </c:pt>
                <c:pt idx="5796">
                  <c:v>0.82187267582128498</c:v>
                </c:pt>
                <c:pt idx="5797">
                  <c:v>0.82745750721062283</c:v>
                </c:pt>
                <c:pt idx="5798">
                  <c:v>0.80708409672211401</c:v>
                </c:pt>
                <c:pt idx="5799">
                  <c:v>0.79480789812614505</c:v>
                </c:pt>
                <c:pt idx="5800">
                  <c:v>0.79710940192646096</c:v>
                </c:pt>
                <c:pt idx="5801">
                  <c:v>0.80314546411014609</c:v>
                </c:pt>
                <c:pt idx="5802">
                  <c:v>0.79849257169807908</c:v>
                </c:pt>
                <c:pt idx="5803">
                  <c:v>0.77861120684963814</c:v>
                </c:pt>
                <c:pt idx="5804">
                  <c:v>0.77133255936292489</c:v>
                </c:pt>
                <c:pt idx="5805">
                  <c:v>0.80683467266493714</c:v>
                </c:pt>
                <c:pt idx="5806">
                  <c:v>0.76359361111615009</c:v>
                </c:pt>
                <c:pt idx="5807">
                  <c:v>0.70338717869646394</c:v>
                </c:pt>
                <c:pt idx="5808">
                  <c:v>0.64229415712808624</c:v>
                </c:pt>
                <c:pt idx="5809">
                  <c:v>0.59082890416674194</c:v>
                </c:pt>
                <c:pt idx="5810">
                  <c:v>0.55260126616721394</c:v>
                </c:pt>
                <c:pt idx="5811">
                  <c:v>0.5422479003029369</c:v>
                </c:pt>
                <c:pt idx="5812">
                  <c:v>0.53775599978232091</c:v>
                </c:pt>
                <c:pt idx="5813">
                  <c:v>0.53915277450251198</c:v>
                </c:pt>
                <c:pt idx="5814">
                  <c:v>0.57682487710196495</c:v>
                </c:pt>
                <c:pt idx="5815">
                  <c:v>0.62688882036025895</c:v>
                </c:pt>
                <c:pt idx="5816">
                  <c:v>0.67373292578954003</c:v>
                </c:pt>
                <c:pt idx="5817">
                  <c:v>0.7271278139568631</c:v>
                </c:pt>
                <c:pt idx="5818">
                  <c:v>0.77265677435739311</c:v>
                </c:pt>
                <c:pt idx="5819">
                  <c:v>0.8035400076187712</c:v>
                </c:pt>
                <c:pt idx="5820">
                  <c:v>0.82416510965588508</c:v>
                </c:pt>
                <c:pt idx="5821">
                  <c:v>0.83077031218822006</c:v>
                </c:pt>
                <c:pt idx="5822">
                  <c:v>0.8042837448074448</c:v>
                </c:pt>
                <c:pt idx="5823">
                  <c:v>0.78324142434741595</c:v>
                </c:pt>
                <c:pt idx="5824">
                  <c:v>0.7854703684220069</c:v>
                </c:pt>
                <c:pt idx="5825">
                  <c:v>0.78857683167957615</c:v>
                </c:pt>
                <c:pt idx="5826">
                  <c:v>0.78556333557059099</c:v>
                </c:pt>
                <c:pt idx="5827">
                  <c:v>0.75801784969252795</c:v>
                </c:pt>
                <c:pt idx="5828">
                  <c:v>0.75961643114989019</c:v>
                </c:pt>
                <c:pt idx="5829">
                  <c:v>0.79540651586336986</c:v>
                </c:pt>
                <c:pt idx="5830">
                  <c:v>0.74929934514847518</c:v>
                </c:pt>
                <c:pt idx="5831">
                  <c:v>0.69575480254684618</c:v>
                </c:pt>
                <c:pt idx="5832">
                  <c:v>0.639301068441961</c:v>
                </c:pt>
                <c:pt idx="5833">
                  <c:v>0.60153373120249598</c:v>
                </c:pt>
                <c:pt idx="5834">
                  <c:v>0.56375052152302907</c:v>
                </c:pt>
                <c:pt idx="5835">
                  <c:v>0.54254267418869195</c:v>
                </c:pt>
                <c:pt idx="5836">
                  <c:v>0.52765432546664992</c:v>
                </c:pt>
                <c:pt idx="5837">
                  <c:v>0.51955031109982397</c:v>
                </c:pt>
                <c:pt idx="5838">
                  <c:v>0.52160012335153405</c:v>
                </c:pt>
                <c:pt idx="5839">
                  <c:v>0.52685843597511195</c:v>
                </c:pt>
                <c:pt idx="5840">
                  <c:v>0.54479656066900095</c:v>
                </c:pt>
                <c:pt idx="5841">
                  <c:v>0.59477887423585507</c:v>
                </c:pt>
                <c:pt idx="5842">
                  <c:v>0.65022810963774502</c:v>
                </c:pt>
                <c:pt idx="5843">
                  <c:v>0.67836541077874712</c:v>
                </c:pt>
                <c:pt idx="5844">
                  <c:v>0.69075498394616097</c:v>
                </c:pt>
                <c:pt idx="5845">
                  <c:v>0.69441698260380602</c:v>
                </c:pt>
                <c:pt idx="5846">
                  <c:v>0.66976254829756698</c:v>
                </c:pt>
                <c:pt idx="5847">
                  <c:v>0.64817829738603616</c:v>
                </c:pt>
                <c:pt idx="5848">
                  <c:v>0.63541685562428607</c:v>
                </c:pt>
                <c:pt idx="5849">
                  <c:v>0.63236027717815213</c:v>
                </c:pt>
                <c:pt idx="5850">
                  <c:v>0.63341012570972488</c:v>
                </c:pt>
                <c:pt idx="5851">
                  <c:v>0.63528534112141</c:v>
                </c:pt>
                <c:pt idx="5852">
                  <c:v>0.65111469878643902</c:v>
                </c:pt>
                <c:pt idx="5853">
                  <c:v>0.712869827852051</c:v>
                </c:pt>
                <c:pt idx="5854">
                  <c:v>0.67358100386380515</c:v>
                </c:pt>
                <c:pt idx="5855">
                  <c:v>0.63583180655577132</c:v>
                </c:pt>
                <c:pt idx="5856">
                  <c:v>0.58545721697171993</c:v>
                </c:pt>
                <c:pt idx="5857">
                  <c:v>0.54241115968581599</c:v>
                </c:pt>
                <c:pt idx="5858">
                  <c:v>0.5081765740925499</c:v>
                </c:pt>
                <c:pt idx="5859">
                  <c:v>0.48852422587842603</c:v>
                </c:pt>
                <c:pt idx="5860">
                  <c:v>0.47511428156801605</c:v>
                </c:pt>
                <c:pt idx="5861">
                  <c:v>0.46811680301848507</c:v>
                </c:pt>
                <c:pt idx="5862">
                  <c:v>0.46815308288134699</c:v>
                </c:pt>
                <c:pt idx="5863">
                  <c:v>0.46159096268616101</c:v>
                </c:pt>
                <c:pt idx="5864">
                  <c:v>0.46174968708618297</c:v>
                </c:pt>
                <c:pt idx="5865">
                  <c:v>0.49239936873038598</c:v>
                </c:pt>
                <c:pt idx="5866">
                  <c:v>0.53049775971846791</c:v>
                </c:pt>
                <c:pt idx="5867">
                  <c:v>0.55707275926497002</c:v>
                </c:pt>
                <c:pt idx="5868">
                  <c:v>0.57711058102200385</c:v>
                </c:pt>
                <c:pt idx="5869">
                  <c:v>0.59667222957897204</c:v>
                </c:pt>
                <c:pt idx="5870">
                  <c:v>0.60348830881419202</c:v>
                </c:pt>
                <c:pt idx="5871">
                  <c:v>0.58933009233225087</c:v>
                </c:pt>
                <c:pt idx="5872">
                  <c:v>0.57948691203947211</c:v>
                </c:pt>
                <c:pt idx="5873">
                  <c:v>0.57285223211856307</c:v>
                </c:pt>
                <c:pt idx="5874">
                  <c:v>0.57288624448999603</c:v>
                </c:pt>
                <c:pt idx="5875">
                  <c:v>0.577233025559163</c:v>
                </c:pt>
                <c:pt idx="5876">
                  <c:v>0.60089429861955124</c:v>
                </c:pt>
                <c:pt idx="5877">
                  <c:v>0.67183503546356627</c:v>
                </c:pt>
                <c:pt idx="5878">
                  <c:v>0.66732726250294805</c:v>
                </c:pt>
                <c:pt idx="5879">
                  <c:v>0.63246684927530994</c:v>
                </c:pt>
                <c:pt idx="5880">
                  <c:v>0.58935730222939797</c:v>
                </c:pt>
                <c:pt idx="5881">
                  <c:v>0.54208464092005693</c:v>
                </c:pt>
                <c:pt idx="5882">
                  <c:v>0.51136466704155892</c:v>
                </c:pt>
                <c:pt idx="5883">
                  <c:v>0.49876194967983006</c:v>
                </c:pt>
                <c:pt idx="5884">
                  <c:v>0.49466005768498206</c:v>
                </c:pt>
                <c:pt idx="5885">
                  <c:v>0.50502702849783199</c:v>
                </c:pt>
                <c:pt idx="5886">
                  <c:v>0.56597719810619107</c:v>
                </c:pt>
                <c:pt idx="5887">
                  <c:v>0.63045104939503305</c:v>
                </c:pt>
                <c:pt idx="5888">
                  <c:v>0.69121301721479511</c:v>
                </c:pt>
                <c:pt idx="5889">
                  <c:v>0.75304524098898906</c:v>
                </c:pt>
                <c:pt idx="5890">
                  <c:v>0.80050156910406889</c:v>
                </c:pt>
                <c:pt idx="5891">
                  <c:v>0.82784524824496208</c:v>
                </c:pt>
                <c:pt idx="5892">
                  <c:v>0.84793975728771709</c:v>
                </c:pt>
                <c:pt idx="5893">
                  <c:v>0.85319806991129599</c:v>
                </c:pt>
                <c:pt idx="5894">
                  <c:v>0.83101066627968112</c:v>
                </c:pt>
                <c:pt idx="5895">
                  <c:v>0.82431022910733387</c:v>
                </c:pt>
                <c:pt idx="5896">
                  <c:v>0.83141427975402193</c:v>
                </c:pt>
                <c:pt idx="5897">
                  <c:v>0.84121437770965191</c:v>
                </c:pt>
                <c:pt idx="5898">
                  <c:v>0.83301059371995589</c:v>
                </c:pt>
                <c:pt idx="5899">
                  <c:v>0.80592087361909825</c:v>
                </c:pt>
                <c:pt idx="5900">
                  <c:v>0.79605728590345892</c:v>
                </c:pt>
                <c:pt idx="5901">
                  <c:v>0.82868648756507712</c:v>
                </c:pt>
                <c:pt idx="5902">
                  <c:v>0.77901935530683708</c:v>
                </c:pt>
                <c:pt idx="5903">
                  <c:v>0.71897844976145997</c:v>
                </c:pt>
                <c:pt idx="5904">
                  <c:v>0.66116195330781613</c:v>
                </c:pt>
                <c:pt idx="5905">
                  <c:v>0.611866689643913</c:v>
                </c:pt>
                <c:pt idx="5906">
                  <c:v>0.57961842654234808</c:v>
                </c:pt>
                <c:pt idx="5907">
                  <c:v>0.56304986667150425</c:v>
                </c:pt>
                <c:pt idx="5908">
                  <c:v>0.5536692546302181</c:v>
                </c:pt>
                <c:pt idx="5909">
                  <c:v>0.557576142362182</c:v>
                </c:pt>
                <c:pt idx="5910">
                  <c:v>0.59820051880203873</c:v>
                </c:pt>
                <c:pt idx="5911">
                  <c:v>0.64971338908338905</c:v>
                </c:pt>
                <c:pt idx="5912">
                  <c:v>0.70168882761623108</c:v>
                </c:pt>
                <c:pt idx="5913">
                  <c:v>0.75523790520071798</c:v>
                </c:pt>
                <c:pt idx="5914">
                  <c:v>0.79939956826963199</c:v>
                </c:pt>
                <c:pt idx="5915">
                  <c:v>0.82780896838209905</c:v>
                </c:pt>
                <c:pt idx="5916">
                  <c:v>0.84615070655032909</c:v>
                </c:pt>
                <c:pt idx="5917">
                  <c:v>0.85345656393418801</c:v>
                </c:pt>
                <c:pt idx="5918">
                  <c:v>0.82992680537667607</c:v>
                </c:pt>
                <c:pt idx="5919">
                  <c:v>0.81829230685508003</c:v>
                </c:pt>
                <c:pt idx="5920">
                  <c:v>0.82154162207266901</c:v>
                </c:pt>
                <c:pt idx="5921">
                  <c:v>0.82947557458232801</c:v>
                </c:pt>
                <c:pt idx="5922">
                  <c:v>0.82375242621582911</c:v>
                </c:pt>
                <c:pt idx="5923">
                  <c:v>0.801544615161355</c:v>
                </c:pt>
                <c:pt idx="5924">
                  <c:v>0.80094146244127218</c:v>
                </c:pt>
                <c:pt idx="5925">
                  <c:v>0.831854173091226</c:v>
                </c:pt>
                <c:pt idx="5926">
                  <c:v>0.78125963683857325</c:v>
                </c:pt>
                <c:pt idx="5927">
                  <c:v>0.72167222957897215</c:v>
                </c:pt>
                <c:pt idx="5928">
                  <c:v>0.66289885174234009</c:v>
                </c:pt>
                <c:pt idx="5929">
                  <c:v>0.61419086835851722</c:v>
                </c:pt>
                <c:pt idx="5930">
                  <c:v>0.58179068333121697</c:v>
                </c:pt>
                <c:pt idx="5931">
                  <c:v>0.56667785295771611</c:v>
                </c:pt>
                <c:pt idx="5932">
                  <c:v>0.55652629383060892</c:v>
                </c:pt>
                <c:pt idx="5933">
                  <c:v>0.55951031255101902</c:v>
                </c:pt>
                <c:pt idx="5934">
                  <c:v>0.60308696283127994</c:v>
                </c:pt>
                <c:pt idx="5935">
                  <c:v>0.65933435521613704</c:v>
                </c:pt>
                <c:pt idx="5936">
                  <c:v>0.71055018412030391</c:v>
                </c:pt>
                <c:pt idx="5937">
                  <c:v>0.76354599379614307</c:v>
                </c:pt>
                <c:pt idx="5938">
                  <c:v>0.80597302592196185</c:v>
                </c:pt>
                <c:pt idx="5939">
                  <c:v>0.83383142561721102</c:v>
                </c:pt>
                <c:pt idx="5940">
                  <c:v>0.8549440383115352</c:v>
                </c:pt>
                <c:pt idx="5941">
                  <c:v>0.85648593248317517</c:v>
                </c:pt>
                <c:pt idx="5942">
                  <c:v>0.83447312569158505</c:v>
                </c:pt>
                <c:pt idx="5943">
                  <c:v>0.82712872095343504</c:v>
                </c:pt>
                <c:pt idx="5944">
                  <c:v>0.829908665445245</c:v>
                </c:pt>
                <c:pt idx="5945">
                  <c:v>0.83931195240082013</c:v>
                </c:pt>
                <c:pt idx="5946">
                  <c:v>0.835123895731674</c:v>
                </c:pt>
                <c:pt idx="5947">
                  <c:v>0.80978921399677106</c:v>
                </c:pt>
                <c:pt idx="5948">
                  <c:v>0.80458758865891489</c:v>
                </c:pt>
                <c:pt idx="5949">
                  <c:v>0.82976354599379598</c:v>
                </c:pt>
                <c:pt idx="5950">
                  <c:v>0.77716001233515319</c:v>
                </c:pt>
                <c:pt idx="5951">
                  <c:v>0.71444119941226591</c:v>
                </c:pt>
                <c:pt idx="5952">
                  <c:v>0.66113247591924096</c:v>
                </c:pt>
                <c:pt idx="5953">
                  <c:v>0.61270339398117113</c:v>
                </c:pt>
                <c:pt idx="5954">
                  <c:v>0.5822691240227108</c:v>
                </c:pt>
                <c:pt idx="5955">
                  <c:v>0.56765740925499308</c:v>
                </c:pt>
                <c:pt idx="5956">
                  <c:v>0.56304986667150425</c:v>
                </c:pt>
                <c:pt idx="5957">
                  <c:v>0.56753269722640398</c:v>
                </c:pt>
                <c:pt idx="5958">
                  <c:v>0.61270112648974207</c:v>
                </c:pt>
                <c:pt idx="5959">
                  <c:v>0.67994358481324901</c:v>
                </c:pt>
                <c:pt idx="5960">
                  <c:v>0.73533613292941802</c:v>
                </c:pt>
                <c:pt idx="5961">
                  <c:v>0.78354526819888615</c:v>
                </c:pt>
                <c:pt idx="5962">
                  <c:v>0.81947593738095703</c:v>
                </c:pt>
                <c:pt idx="5963">
                  <c:v>0.84292406624703009</c:v>
                </c:pt>
                <c:pt idx="5964">
                  <c:v>0.8555494585230472</c:v>
                </c:pt>
                <c:pt idx="5965">
                  <c:v>0.85308469533985209</c:v>
                </c:pt>
                <c:pt idx="5966">
                  <c:v>0.82551199956464194</c:v>
                </c:pt>
                <c:pt idx="5967">
                  <c:v>0.82103823897545702</c:v>
                </c:pt>
                <c:pt idx="5968">
                  <c:v>0.82645981098191401</c:v>
                </c:pt>
                <c:pt idx="5969">
                  <c:v>0.83907159830935807</c:v>
                </c:pt>
                <c:pt idx="5970">
                  <c:v>0.83292216155422893</c:v>
                </c:pt>
                <c:pt idx="5971">
                  <c:v>0.80908855914524591</c:v>
                </c:pt>
                <c:pt idx="5972">
                  <c:v>0.81266666062002302</c:v>
                </c:pt>
                <c:pt idx="5973">
                  <c:v>0.83331670506285482</c:v>
                </c:pt>
                <c:pt idx="5974">
                  <c:v>0.77236653545449607</c:v>
                </c:pt>
                <c:pt idx="5975">
                  <c:v>0.71082228309176998</c:v>
                </c:pt>
                <c:pt idx="5976">
                  <c:v>0.65497850418125403</c:v>
                </c:pt>
                <c:pt idx="5977">
                  <c:v>0.6072251346889912</c:v>
                </c:pt>
                <c:pt idx="5978">
                  <c:v>0.57679766720481807</c:v>
                </c:pt>
                <c:pt idx="5979">
                  <c:v>0.56139459792841995</c:v>
                </c:pt>
                <c:pt idx="5980">
                  <c:v>0.55471683567036101</c:v>
                </c:pt>
                <c:pt idx="5981">
                  <c:v>0.56139686541984901</c:v>
                </c:pt>
                <c:pt idx="5982">
                  <c:v>0.60683966114608112</c:v>
                </c:pt>
                <c:pt idx="5983">
                  <c:v>0.66634997369709925</c:v>
                </c:pt>
                <c:pt idx="5984">
                  <c:v>0.72128902352749114</c:v>
                </c:pt>
                <c:pt idx="5985">
                  <c:v>0.77144366644294105</c:v>
                </c:pt>
                <c:pt idx="5986">
                  <c:v>0.80814301521940313</c:v>
                </c:pt>
                <c:pt idx="5987">
                  <c:v>0.83127369528543205</c:v>
                </c:pt>
                <c:pt idx="5988">
                  <c:v>0.84824360113918806</c:v>
                </c:pt>
                <c:pt idx="5989">
                  <c:v>0.84880140403069315</c:v>
                </c:pt>
                <c:pt idx="5990">
                  <c:v>0.81855987084368809</c:v>
                </c:pt>
                <c:pt idx="5991">
                  <c:v>0.80538574564188203</c:v>
                </c:pt>
                <c:pt idx="5992">
                  <c:v>0.80824731982513098</c:v>
                </c:pt>
                <c:pt idx="5993">
                  <c:v>0.8152289259346599</c:v>
                </c:pt>
                <c:pt idx="5994">
                  <c:v>0.80981642389391784</c:v>
                </c:pt>
                <c:pt idx="5995">
                  <c:v>0.79104612984562883</c:v>
                </c:pt>
                <c:pt idx="5996">
                  <c:v>0.79076269341701899</c:v>
                </c:pt>
                <c:pt idx="5997">
                  <c:v>0.81447385128884209</c:v>
                </c:pt>
                <c:pt idx="5998">
                  <c:v>0.76435775572768294</c:v>
                </c:pt>
                <c:pt idx="5999">
                  <c:v>0.70944138081158004</c:v>
                </c:pt>
                <c:pt idx="6000">
                  <c:v>0.64917826110617316</c:v>
                </c:pt>
                <c:pt idx="6001">
                  <c:v>0.6013863442596189</c:v>
                </c:pt>
                <c:pt idx="6002">
                  <c:v>0.56527200827180901</c:v>
                </c:pt>
                <c:pt idx="6003">
                  <c:v>0.54475801331471019</c:v>
                </c:pt>
                <c:pt idx="6004">
                  <c:v>0.52976535998693886</c:v>
                </c:pt>
                <c:pt idx="6005">
                  <c:v>0.51850499755110901</c:v>
                </c:pt>
                <c:pt idx="6006">
                  <c:v>0.52285404611170605</c:v>
                </c:pt>
                <c:pt idx="6007">
                  <c:v>0.53243873238159212</c:v>
                </c:pt>
                <c:pt idx="6008">
                  <c:v>0.55030883233261407</c:v>
                </c:pt>
                <c:pt idx="6009">
                  <c:v>0.60305068296841813</c:v>
                </c:pt>
                <c:pt idx="6010">
                  <c:v>0.65593992054710015</c:v>
                </c:pt>
                <c:pt idx="6011">
                  <c:v>0.67913862535599612</c:v>
                </c:pt>
                <c:pt idx="6012">
                  <c:v>0.69390452954087811</c:v>
                </c:pt>
                <c:pt idx="6013">
                  <c:v>0.69904266511872604</c:v>
                </c:pt>
                <c:pt idx="6014">
                  <c:v>0.68475520162533809</c:v>
                </c:pt>
                <c:pt idx="6015">
                  <c:v>0.6627741397137521</c:v>
                </c:pt>
                <c:pt idx="6016">
                  <c:v>0.64701734177444792</c:v>
                </c:pt>
                <c:pt idx="6017">
                  <c:v>0.64169100440800331</c:v>
                </c:pt>
                <c:pt idx="6018">
                  <c:v>0.64023754240209008</c:v>
                </c:pt>
                <c:pt idx="6019">
                  <c:v>0.64270910805957127</c:v>
                </c:pt>
                <c:pt idx="6020">
                  <c:v>0.66844967076024409</c:v>
                </c:pt>
                <c:pt idx="6021">
                  <c:v>0.71205579842908207</c:v>
                </c:pt>
                <c:pt idx="6022">
                  <c:v>0.68238113809929801</c:v>
                </c:pt>
                <c:pt idx="6023">
                  <c:v>0.63802673825892908</c:v>
                </c:pt>
                <c:pt idx="6024">
                  <c:v>0.59336622707566178</c:v>
                </c:pt>
                <c:pt idx="6025">
                  <c:v>0.54987574146969709</c:v>
                </c:pt>
                <c:pt idx="6026">
                  <c:v>0.51652774502512389</c:v>
                </c:pt>
                <c:pt idx="6027">
                  <c:v>0.49602055254231098</c:v>
                </c:pt>
                <c:pt idx="6028">
                  <c:v>0.48324097084912998</c:v>
                </c:pt>
                <c:pt idx="6029">
                  <c:v>0.47547481270520814</c:v>
                </c:pt>
                <c:pt idx="6030">
                  <c:v>0.47529341339089698</c:v>
                </c:pt>
                <c:pt idx="6031">
                  <c:v>0.46790365882417001</c:v>
                </c:pt>
                <c:pt idx="6032">
                  <c:v>0.46623478513251204</c:v>
                </c:pt>
                <c:pt idx="6033">
                  <c:v>0.50002947738857617</c:v>
                </c:pt>
                <c:pt idx="6034">
                  <c:v>0.53766076514230787</c:v>
                </c:pt>
                <c:pt idx="6035">
                  <c:v>0.56540352277468398</c:v>
                </c:pt>
                <c:pt idx="6036">
                  <c:v>0.58500825366880116</c:v>
                </c:pt>
                <c:pt idx="6037">
                  <c:v>0.60310737025414007</c:v>
                </c:pt>
                <c:pt idx="6038">
                  <c:v>0.60879650624920612</c:v>
                </c:pt>
                <c:pt idx="6039">
                  <c:v>0.59301476590418489</c:v>
                </c:pt>
                <c:pt idx="6040">
                  <c:v>0.58086101184537497</c:v>
                </c:pt>
                <c:pt idx="6041">
                  <c:v>0.57576822609610512</c:v>
                </c:pt>
                <c:pt idx="6042">
                  <c:v>0.57919894062800414</c:v>
                </c:pt>
                <c:pt idx="6043">
                  <c:v>0.58382235565149598</c:v>
                </c:pt>
                <c:pt idx="6044">
                  <c:v>0.61345620113555999</c:v>
                </c:pt>
                <c:pt idx="6045">
                  <c:v>0.6849116585339311</c:v>
                </c:pt>
                <c:pt idx="6046">
                  <c:v>0.67795726232154818</c:v>
                </c:pt>
                <c:pt idx="6047">
                  <c:v>0.63820587008181118</c:v>
                </c:pt>
                <c:pt idx="6048">
                  <c:v>0.57678406225624501</c:v>
                </c:pt>
                <c:pt idx="6049">
                  <c:v>0.52872004643822412</c:v>
                </c:pt>
                <c:pt idx="6050">
                  <c:v>0.501070255954432</c:v>
                </c:pt>
                <c:pt idx="6051">
                  <c:v>0.49060805050156903</c:v>
                </c:pt>
                <c:pt idx="6052">
                  <c:v>0.48661726558673601</c:v>
                </c:pt>
                <c:pt idx="6053">
                  <c:v>0.49543100477080204</c:v>
                </c:pt>
                <c:pt idx="6054">
                  <c:v>0.55456718123605475</c:v>
                </c:pt>
                <c:pt idx="6055">
                  <c:v>0.62700672991456097</c:v>
                </c:pt>
                <c:pt idx="6056">
                  <c:v>0.68678233896275886</c:v>
                </c:pt>
                <c:pt idx="6057">
                  <c:v>0.73332486803199903</c:v>
                </c:pt>
                <c:pt idx="6058">
                  <c:v>0.77206949407731207</c:v>
                </c:pt>
                <c:pt idx="6059">
                  <c:v>0.79298256752589502</c:v>
                </c:pt>
                <c:pt idx="6060">
                  <c:v>0.80694124476209494</c:v>
                </c:pt>
                <c:pt idx="6061">
                  <c:v>0.80183258657282297</c:v>
                </c:pt>
                <c:pt idx="6062">
                  <c:v>0.77435512543762597</c:v>
                </c:pt>
                <c:pt idx="6063">
                  <c:v>0.76786102998530703</c:v>
                </c:pt>
                <c:pt idx="6064">
                  <c:v>0.77342998893464199</c:v>
                </c:pt>
                <c:pt idx="6065">
                  <c:v>0.78589892430206598</c:v>
                </c:pt>
                <c:pt idx="6066">
                  <c:v>0.78147958350717395</c:v>
                </c:pt>
                <c:pt idx="6067">
                  <c:v>0.76336232699040396</c:v>
                </c:pt>
                <c:pt idx="6068">
                  <c:v>0.77190169971157518</c:v>
                </c:pt>
                <c:pt idx="6069">
                  <c:v>0.79665817113211301</c:v>
                </c:pt>
                <c:pt idx="6070">
                  <c:v>0.73734059535255003</c:v>
                </c:pt>
                <c:pt idx="6071">
                  <c:v>0.67870326700165107</c:v>
                </c:pt>
                <c:pt idx="6072">
                  <c:v>0.61987546937072613</c:v>
                </c:pt>
                <c:pt idx="6073">
                  <c:v>0.57576822609610512</c:v>
                </c:pt>
                <c:pt idx="6074">
                  <c:v>0.54996190614399509</c:v>
                </c:pt>
                <c:pt idx="6075">
                  <c:v>0.53542501859343006</c:v>
                </c:pt>
                <c:pt idx="6076">
                  <c:v>0.52698541549512912</c:v>
                </c:pt>
                <c:pt idx="6077">
                  <c:v>0.53021432328985796</c:v>
                </c:pt>
                <c:pt idx="6078">
                  <c:v>0.56671413282057814</c:v>
                </c:pt>
                <c:pt idx="6079">
                  <c:v>0.62331978885119799</c:v>
                </c:pt>
                <c:pt idx="6080">
                  <c:v>0.66601891994848306</c:v>
                </c:pt>
                <c:pt idx="6081">
                  <c:v>0.7031309521650011</c:v>
                </c:pt>
                <c:pt idx="6082">
                  <c:v>0.73451983601502013</c:v>
                </c:pt>
                <c:pt idx="6083">
                  <c:v>0.7559136176465252</c:v>
                </c:pt>
                <c:pt idx="6084">
                  <c:v>0.77052533241424315</c:v>
                </c:pt>
                <c:pt idx="6085">
                  <c:v>0.77263409944310424</c:v>
                </c:pt>
                <c:pt idx="6086">
                  <c:v>0.74766221633682206</c:v>
                </c:pt>
                <c:pt idx="6087">
                  <c:v>0.73877138244417417</c:v>
                </c:pt>
                <c:pt idx="6088">
                  <c:v>0.7402883342100971</c:v>
                </c:pt>
                <c:pt idx="6089">
                  <c:v>0.74964853882852323</c:v>
                </c:pt>
                <c:pt idx="6090">
                  <c:v>0.74414987211348338</c:v>
                </c:pt>
                <c:pt idx="6091">
                  <c:v>0.73391895078636593</c:v>
                </c:pt>
                <c:pt idx="6092">
                  <c:v>0.75188428537740104</c:v>
                </c:pt>
                <c:pt idx="6093">
                  <c:v>0.78159522557004701</c:v>
                </c:pt>
                <c:pt idx="6094">
                  <c:v>0.72905971665427127</c:v>
                </c:pt>
                <c:pt idx="6095">
                  <c:v>0.67029767627478432</c:v>
                </c:pt>
                <c:pt idx="6096">
                  <c:v>0.62732191122317627</c:v>
                </c:pt>
                <c:pt idx="6097">
                  <c:v>0.57978848839951413</c:v>
                </c:pt>
                <c:pt idx="6098">
                  <c:v>0.54964218985252189</c:v>
                </c:pt>
                <c:pt idx="6099">
                  <c:v>0.53588531935349315</c:v>
                </c:pt>
                <c:pt idx="6100">
                  <c:v>0.52958169318120007</c:v>
                </c:pt>
                <c:pt idx="6101">
                  <c:v>0.54028652021695378</c:v>
                </c:pt>
                <c:pt idx="6102">
                  <c:v>0.59442514557294979</c:v>
                </c:pt>
                <c:pt idx="6103">
                  <c:v>0.66187167812505721</c:v>
                </c:pt>
                <c:pt idx="6104">
                  <c:v>0.71649327915540495</c:v>
                </c:pt>
                <c:pt idx="6105">
                  <c:v>0.76120594264153718</c:v>
                </c:pt>
                <c:pt idx="6106">
                  <c:v>0.79312088450305707</c:v>
                </c:pt>
                <c:pt idx="6107">
                  <c:v>0.81297957443720903</c:v>
                </c:pt>
                <c:pt idx="6108">
                  <c:v>0.82708790610771499</c:v>
                </c:pt>
                <c:pt idx="6109">
                  <c:v>0.82797903023926611</c:v>
                </c:pt>
                <c:pt idx="6110">
                  <c:v>0.80256725379578098</c:v>
                </c:pt>
                <c:pt idx="6111">
                  <c:v>0.7976377274293901</c:v>
                </c:pt>
                <c:pt idx="6112">
                  <c:v>0.8039005387559639</c:v>
                </c:pt>
                <c:pt idx="6113">
                  <c:v>0.81478223012317008</c:v>
                </c:pt>
                <c:pt idx="6114">
                  <c:v>0.80779155404792602</c:v>
                </c:pt>
                <c:pt idx="6115">
                  <c:v>0.78499192773051307</c:v>
                </c:pt>
                <c:pt idx="6116">
                  <c:v>0.79442242458323498</c:v>
                </c:pt>
                <c:pt idx="6117">
                  <c:v>0.81629691439766394</c:v>
                </c:pt>
                <c:pt idx="6118">
                  <c:v>0.75107705842871919</c:v>
                </c:pt>
                <c:pt idx="6119">
                  <c:v>0.68925163712881221</c:v>
                </c:pt>
                <c:pt idx="6120">
                  <c:v>0.64075226295644605</c:v>
                </c:pt>
                <c:pt idx="6121">
                  <c:v>0.59399885718432011</c:v>
                </c:pt>
                <c:pt idx="6122">
                  <c:v>0.56527427576323797</c:v>
                </c:pt>
                <c:pt idx="6123">
                  <c:v>0.54917281912674398</c:v>
                </c:pt>
                <c:pt idx="6124">
                  <c:v>0.5429893700001811</c:v>
                </c:pt>
                <c:pt idx="6125">
                  <c:v>0.55138815825276188</c:v>
                </c:pt>
                <c:pt idx="6126">
                  <c:v>0.59920955248789209</c:v>
                </c:pt>
                <c:pt idx="6127">
                  <c:v>0.66610961960563819</c:v>
                </c:pt>
                <c:pt idx="6128">
                  <c:v>0.71322809149781408</c:v>
                </c:pt>
                <c:pt idx="6129">
                  <c:v>0.75644874562374109</c:v>
                </c:pt>
                <c:pt idx="6130">
                  <c:v>0.79041349973697073</c:v>
                </c:pt>
                <c:pt idx="6131">
                  <c:v>0.81198868068278707</c:v>
                </c:pt>
                <c:pt idx="6132">
                  <c:v>0.82682487710196495</c:v>
                </c:pt>
                <c:pt idx="6133">
                  <c:v>0.82627387668474606</c:v>
                </c:pt>
                <c:pt idx="6134">
                  <c:v>0.79708899450360104</c:v>
                </c:pt>
                <c:pt idx="6135">
                  <c:v>0.79209597837720203</c:v>
                </c:pt>
                <c:pt idx="6136">
                  <c:v>0.79920456400674789</c:v>
                </c:pt>
                <c:pt idx="6137">
                  <c:v>0.81110435902552303</c:v>
                </c:pt>
                <c:pt idx="6138">
                  <c:v>0.801404030692764</c:v>
                </c:pt>
                <c:pt idx="6139">
                  <c:v>0.78403504634752508</c:v>
                </c:pt>
                <c:pt idx="6140">
                  <c:v>0.79658561140638895</c:v>
                </c:pt>
                <c:pt idx="6141">
                  <c:v>0.81850091606653708</c:v>
                </c:pt>
                <c:pt idx="6142">
                  <c:v>0.75183666805739502</c:v>
                </c:pt>
                <c:pt idx="6143">
                  <c:v>0.68929925444881823</c:v>
                </c:pt>
                <c:pt idx="6144">
                  <c:v>0.63087280280080515</c:v>
                </c:pt>
                <c:pt idx="6145">
                  <c:v>0.58813739184065872</c:v>
                </c:pt>
                <c:pt idx="6146">
                  <c:v>0.56022230485968794</c:v>
                </c:pt>
                <c:pt idx="6147">
                  <c:v>0.54732934859506199</c:v>
                </c:pt>
                <c:pt idx="6148">
                  <c:v>0.54113909699421303</c:v>
                </c:pt>
                <c:pt idx="6149">
                  <c:v>0.54808442324088014</c:v>
                </c:pt>
                <c:pt idx="6150">
                  <c:v>0.58988562773232689</c:v>
                </c:pt>
                <c:pt idx="6151">
                  <c:v>0.66340676982240987</c:v>
                </c:pt>
                <c:pt idx="6152">
                  <c:v>0.71278819816061101</c:v>
                </c:pt>
                <c:pt idx="6153">
                  <c:v>0.75306564841184909</c:v>
                </c:pt>
                <c:pt idx="6154">
                  <c:v>0.78609619605637904</c:v>
                </c:pt>
                <c:pt idx="6155">
                  <c:v>0.80467602082464096</c:v>
                </c:pt>
                <c:pt idx="6156">
                  <c:v>0.81983420102672</c:v>
                </c:pt>
                <c:pt idx="6157">
                  <c:v>0.81646017378054292</c:v>
                </c:pt>
                <c:pt idx="6158">
                  <c:v>0.78079253360422307</c:v>
                </c:pt>
                <c:pt idx="6159">
                  <c:v>0.76574546048215919</c:v>
                </c:pt>
                <c:pt idx="6160">
                  <c:v>0.76598127959076312</c:v>
                </c:pt>
                <c:pt idx="6161">
                  <c:v>0.77632784298075408</c:v>
                </c:pt>
                <c:pt idx="6162">
                  <c:v>0.77404901409472726</c:v>
                </c:pt>
                <c:pt idx="6163">
                  <c:v>0.76007219692709604</c:v>
                </c:pt>
                <c:pt idx="6164">
                  <c:v>0.77364993560324324</c:v>
                </c:pt>
                <c:pt idx="6165">
                  <c:v>0.79016180818836501</c:v>
                </c:pt>
                <c:pt idx="6166">
                  <c:v>0.73035218676873392</c:v>
                </c:pt>
                <c:pt idx="6167">
                  <c:v>0.67749015908719912</c:v>
                </c:pt>
                <c:pt idx="6168">
                  <c:v>0.63297249986394999</c:v>
                </c:pt>
                <c:pt idx="6169">
                  <c:v>0.58965434360658109</c:v>
                </c:pt>
                <c:pt idx="6170">
                  <c:v>0.55717933136212705</c:v>
                </c:pt>
                <c:pt idx="6171">
                  <c:v>0.53666760389645696</c:v>
                </c:pt>
                <c:pt idx="6172">
                  <c:v>0.52479048379197102</c:v>
                </c:pt>
                <c:pt idx="6173">
                  <c:v>0.51558446859070906</c:v>
                </c:pt>
                <c:pt idx="6174">
                  <c:v>0.51784062256244712</c:v>
                </c:pt>
                <c:pt idx="6175">
                  <c:v>0.53223919313585</c:v>
                </c:pt>
                <c:pt idx="6176">
                  <c:v>0.55215683784715297</c:v>
                </c:pt>
                <c:pt idx="6177">
                  <c:v>0.59693752607615091</c:v>
                </c:pt>
                <c:pt idx="6178">
                  <c:v>0.64821684474032693</c:v>
                </c:pt>
                <c:pt idx="6179">
                  <c:v>0.66913218568033794</c:v>
                </c:pt>
                <c:pt idx="6180">
                  <c:v>0.67710015056143114</c:v>
                </c:pt>
                <c:pt idx="6181">
                  <c:v>0.676782701761387</c:v>
                </c:pt>
                <c:pt idx="6182">
                  <c:v>0.65609410996426398</c:v>
                </c:pt>
                <c:pt idx="6183">
                  <c:v>0.6292107315834341</c:v>
                </c:pt>
                <c:pt idx="6184">
                  <c:v>0.61599125655305031</c:v>
                </c:pt>
                <c:pt idx="6185">
                  <c:v>0.61120004716382215</c:v>
                </c:pt>
                <c:pt idx="6186">
                  <c:v>0.61312514738694301</c:v>
                </c:pt>
                <c:pt idx="6187">
                  <c:v>0.61906824242204395</c:v>
                </c:pt>
                <c:pt idx="6188">
                  <c:v>0.65733442777586304</c:v>
                </c:pt>
                <c:pt idx="6189">
                  <c:v>0.69765269287282095</c:v>
                </c:pt>
                <c:pt idx="6190">
                  <c:v>0.65614626226712813</c:v>
                </c:pt>
                <c:pt idx="6191">
                  <c:v>0.6161907957987921</c:v>
                </c:pt>
                <c:pt idx="6192">
                  <c:v>0.58224644910842194</c:v>
                </c:pt>
                <c:pt idx="6193">
                  <c:v>0.54010738839407202</c:v>
                </c:pt>
                <c:pt idx="6194">
                  <c:v>0.50738521958386995</c:v>
                </c:pt>
                <c:pt idx="6195">
                  <c:v>0.4880049703412121</c:v>
                </c:pt>
                <c:pt idx="6196">
                  <c:v>0.47635233188818504</c:v>
                </c:pt>
                <c:pt idx="6197">
                  <c:v>0.47040696936165616</c:v>
                </c:pt>
                <c:pt idx="6198">
                  <c:v>0.46992852867016205</c:v>
                </c:pt>
                <c:pt idx="6199">
                  <c:v>0.46793767119560303</c:v>
                </c:pt>
                <c:pt idx="6200">
                  <c:v>0.46344350318355798</c:v>
                </c:pt>
                <c:pt idx="6201">
                  <c:v>0.49427231665064303</c:v>
                </c:pt>
                <c:pt idx="6202">
                  <c:v>0.52862254430678202</c:v>
                </c:pt>
                <c:pt idx="6203">
                  <c:v>0.55431095470459102</c:v>
                </c:pt>
                <c:pt idx="6204">
                  <c:v>0.56877528252943221</c:v>
                </c:pt>
                <c:pt idx="6205">
                  <c:v>0.58112177335969695</c:v>
                </c:pt>
                <c:pt idx="6206">
                  <c:v>0.58089502421680805</c:v>
                </c:pt>
                <c:pt idx="6207">
                  <c:v>0.56191158597420487</c:v>
                </c:pt>
                <c:pt idx="6208">
                  <c:v>0.55061494367551311</c:v>
                </c:pt>
                <c:pt idx="6209">
                  <c:v>0.54434306238322405</c:v>
                </c:pt>
                <c:pt idx="6210">
                  <c:v>0.54584640920057315</c:v>
                </c:pt>
                <c:pt idx="6211">
                  <c:v>0.55565557712191804</c:v>
                </c:pt>
                <c:pt idx="6212">
                  <c:v>0.60877836631777515</c:v>
                </c:pt>
                <c:pt idx="6213">
                  <c:v>0.66727964518294103</c:v>
                </c:pt>
                <c:pt idx="6214">
                  <c:v>0.65435267654688223</c:v>
                </c:pt>
                <c:pt idx="6215">
                  <c:v>0.61365800787272995</c:v>
                </c:pt>
                <c:pt idx="6216">
                  <c:v>0.5606576632140331</c:v>
                </c:pt>
                <c:pt idx="6217">
                  <c:v>0.51940519164837595</c:v>
                </c:pt>
                <c:pt idx="6218">
                  <c:v>0.49532670016507313</c:v>
                </c:pt>
                <c:pt idx="6219">
                  <c:v>0.4848486222722081</c:v>
                </c:pt>
                <c:pt idx="6220">
                  <c:v>0.48198478059752903</c:v>
                </c:pt>
                <c:pt idx="6221">
                  <c:v>0.49557158923939304</c:v>
                </c:pt>
                <c:pt idx="6222">
                  <c:v>0.56033567943113205</c:v>
                </c:pt>
                <c:pt idx="6223">
                  <c:v>0.64771572913454412</c:v>
                </c:pt>
                <c:pt idx="6224">
                  <c:v>0.71269749850345621</c:v>
                </c:pt>
                <c:pt idx="6225">
                  <c:v>0.75684555662379638</c:v>
                </c:pt>
                <c:pt idx="6226">
                  <c:v>0.79134543871424101</c:v>
                </c:pt>
                <c:pt idx="6227">
                  <c:v>0.81009759283109894</c:v>
                </c:pt>
                <c:pt idx="6228">
                  <c:v>0.81780479619787017</c:v>
                </c:pt>
                <c:pt idx="6229">
                  <c:v>0.81171204672846298</c:v>
                </c:pt>
                <c:pt idx="6230">
                  <c:v>0.77990821194695903</c:v>
                </c:pt>
                <c:pt idx="6231">
                  <c:v>0.77462042193480518</c:v>
                </c:pt>
                <c:pt idx="6232">
                  <c:v>0.7855179857420137</c:v>
                </c:pt>
                <c:pt idx="6233">
                  <c:v>0.79764452990367707</c:v>
                </c:pt>
                <c:pt idx="6234">
                  <c:v>0.79336350608594686</c:v>
                </c:pt>
                <c:pt idx="6235">
                  <c:v>0.77477461135196912</c:v>
                </c:pt>
                <c:pt idx="6236">
                  <c:v>0.7983225098409128</c:v>
                </c:pt>
                <c:pt idx="6237">
                  <c:v>0.81126761840840211</c:v>
                </c:pt>
                <c:pt idx="6238">
                  <c:v>0.74187331071888518</c:v>
                </c:pt>
                <c:pt idx="6239">
                  <c:v>0.67963520597892113</c:v>
                </c:pt>
                <c:pt idx="6240">
                  <c:v>0.61473506630144914</c:v>
                </c:pt>
                <c:pt idx="6241">
                  <c:v>0.57399958278157714</c:v>
                </c:pt>
                <c:pt idx="6242">
                  <c:v>0.54643595697208303</c:v>
                </c:pt>
                <c:pt idx="6243">
                  <c:v>0.53614154588495688</c:v>
                </c:pt>
                <c:pt idx="6244">
                  <c:v>0.53133673154715488</c:v>
                </c:pt>
                <c:pt idx="6245">
                  <c:v>0.53782629201661603</c:v>
                </c:pt>
                <c:pt idx="6246">
                  <c:v>0.58698097121192883</c:v>
                </c:pt>
                <c:pt idx="6247">
                  <c:v>0.66462441271972017</c:v>
                </c:pt>
                <c:pt idx="6248">
                  <c:v>0.71925281622435511</c:v>
                </c:pt>
                <c:pt idx="6249">
                  <c:v>0.75568686850363709</c:v>
                </c:pt>
                <c:pt idx="6250">
                  <c:v>0.78718912692510001</c:v>
                </c:pt>
                <c:pt idx="6251">
                  <c:v>0.80474404556750812</c:v>
                </c:pt>
                <c:pt idx="6252">
                  <c:v>0.81715175866635203</c:v>
                </c:pt>
                <c:pt idx="6253">
                  <c:v>0.80904094182523989</c:v>
                </c:pt>
                <c:pt idx="6254">
                  <c:v>0.77507165272915324</c:v>
                </c:pt>
                <c:pt idx="6255">
                  <c:v>0.76967048814555517</c:v>
                </c:pt>
                <c:pt idx="6256">
                  <c:v>0.77748199611805413</c:v>
                </c:pt>
                <c:pt idx="6257">
                  <c:v>0.79124793658280013</c:v>
                </c:pt>
                <c:pt idx="6258">
                  <c:v>0.78456563934188295</c:v>
                </c:pt>
                <c:pt idx="6259">
                  <c:v>0.76737805431095507</c:v>
                </c:pt>
                <c:pt idx="6260">
                  <c:v>0.79524325648049021</c:v>
                </c:pt>
                <c:pt idx="6261">
                  <c:v>0.8029935421844111</c:v>
                </c:pt>
                <c:pt idx="6262">
                  <c:v>0.73471937526076203</c:v>
                </c:pt>
                <c:pt idx="6263">
                  <c:v>0.67139287463493413</c:v>
                </c:pt>
                <c:pt idx="6264">
                  <c:v>0.60682832368893613</c:v>
                </c:pt>
                <c:pt idx="6265">
                  <c:v>0.56579353130045207</c:v>
                </c:pt>
                <c:pt idx="6266">
                  <c:v>0.53880131333103609</c:v>
                </c:pt>
                <c:pt idx="6267">
                  <c:v>0.52908284506684589</c:v>
                </c:pt>
                <c:pt idx="6268">
                  <c:v>0.52662941934079521</c:v>
                </c:pt>
                <c:pt idx="6269">
                  <c:v>0.53342055617029804</c:v>
                </c:pt>
                <c:pt idx="6270">
                  <c:v>0.58306274602281982</c:v>
                </c:pt>
                <c:pt idx="6271">
                  <c:v>0.66114154588495599</c:v>
                </c:pt>
                <c:pt idx="6272">
                  <c:v>0.71359315761786402</c:v>
                </c:pt>
                <c:pt idx="6273">
                  <c:v>0.74807943475973715</c:v>
                </c:pt>
                <c:pt idx="6274">
                  <c:v>0.7756407930778022</c:v>
                </c:pt>
                <c:pt idx="6275">
                  <c:v>0.79166062002285598</c:v>
                </c:pt>
                <c:pt idx="6276">
                  <c:v>0.80402751827598107</c:v>
                </c:pt>
                <c:pt idx="6277">
                  <c:v>0.79785087162370516</c:v>
                </c:pt>
                <c:pt idx="6278">
                  <c:v>0.7669767083280421</c:v>
                </c:pt>
                <c:pt idx="6279">
                  <c:v>0.75821285395541205</c:v>
                </c:pt>
                <c:pt idx="6280">
                  <c:v>0.76561167848785516</c:v>
                </c:pt>
                <c:pt idx="6281">
                  <c:v>0.77708518511799984</c:v>
                </c:pt>
                <c:pt idx="6282">
                  <c:v>0.77399232680900509</c:v>
                </c:pt>
                <c:pt idx="6283">
                  <c:v>0.76092477370435507</c:v>
                </c:pt>
                <c:pt idx="6284">
                  <c:v>0.78974685725687921</c:v>
                </c:pt>
                <c:pt idx="6285">
                  <c:v>0.79570582473198204</c:v>
                </c:pt>
                <c:pt idx="6286">
                  <c:v>0.72542492789377311</c:v>
                </c:pt>
                <c:pt idx="6287">
                  <c:v>0.66288071181090902</c:v>
                </c:pt>
                <c:pt idx="6288">
                  <c:v>0.61142679630671004</c:v>
                </c:pt>
                <c:pt idx="6289">
                  <c:v>0.57061421807825607</c:v>
                </c:pt>
                <c:pt idx="6290">
                  <c:v>0.54585321167486012</c:v>
                </c:pt>
                <c:pt idx="6291">
                  <c:v>0.53559734794202485</c:v>
                </c:pt>
                <c:pt idx="6292">
                  <c:v>0.53414842091896897</c:v>
                </c:pt>
                <c:pt idx="6293">
                  <c:v>0.54152683802855195</c:v>
                </c:pt>
                <c:pt idx="6294">
                  <c:v>0.59039581330382618</c:v>
                </c:pt>
                <c:pt idx="6295">
                  <c:v>0.67127269758920316</c:v>
                </c:pt>
                <c:pt idx="6296">
                  <c:v>0.7253228907794731</c:v>
                </c:pt>
                <c:pt idx="6297">
                  <c:v>0.75974341066990825</c:v>
                </c:pt>
                <c:pt idx="6298">
                  <c:v>0.79095316269704496</c:v>
                </c:pt>
                <c:pt idx="6299">
                  <c:v>0.8101656175739651</c:v>
                </c:pt>
                <c:pt idx="6300">
                  <c:v>0.82257106318138107</c:v>
                </c:pt>
                <c:pt idx="6301">
                  <c:v>0.81698623179204388</c:v>
                </c:pt>
                <c:pt idx="6302">
                  <c:v>0.785860376947775</c:v>
                </c:pt>
                <c:pt idx="6303">
                  <c:v>0.78031862789558704</c:v>
                </c:pt>
                <c:pt idx="6304">
                  <c:v>0.78423005061040907</c:v>
                </c:pt>
                <c:pt idx="6305">
                  <c:v>0.79982812414969107</c:v>
                </c:pt>
                <c:pt idx="6306">
                  <c:v>0.79519337166905502</c:v>
                </c:pt>
                <c:pt idx="6307">
                  <c:v>0.78218930832441502</c:v>
                </c:pt>
                <c:pt idx="6308">
                  <c:v>0.81137419050556003</c:v>
                </c:pt>
                <c:pt idx="6309">
                  <c:v>0.80980281894534401</c:v>
                </c:pt>
                <c:pt idx="6310">
                  <c:v>0.73584858599234493</c:v>
                </c:pt>
                <c:pt idx="6311">
                  <c:v>0.67092803889201313</c:v>
                </c:pt>
                <c:pt idx="6312">
                  <c:v>0.62246040959965199</c:v>
                </c:pt>
                <c:pt idx="6313">
                  <c:v>0.58107642353111899</c:v>
                </c:pt>
                <c:pt idx="6314">
                  <c:v>0.55297313476155097</c:v>
                </c:pt>
                <c:pt idx="6315">
                  <c:v>0.5433884484916649</c:v>
                </c:pt>
                <c:pt idx="6316">
                  <c:v>0.53937952364540109</c:v>
                </c:pt>
                <c:pt idx="6317">
                  <c:v>0.54639740961779204</c:v>
                </c:pt>
                <c:pt idx="6318">
                  <c:v>0.59285150652130503</c:v>
                </c:pt>
                <c:pt idx="6319">
                  <c:v>0.67834273586445804</c:v>
                </c:pt>
                <c:pt idx="6320">
                  <c:v>0.73317521359769322</c:v>
                </c:pt>
                <c:pt idx="6321">
                  <c:v>0.76224898869882318</c:v>
                </c:pt>
                <c:pt idx="6322">
                  <c:v>0.78911195965679204</c:v>
                </c:pt>
                <c:pt idx="6323">
                  <c:v>0.80774847171077713</c:v>
                </c:pt>
                <c:pt idx="6324">
                  <c:v>0.81848504362653507</c:v>
                </c:pt>
                <c:pt idx="6325">
                  <c:v>0.81360993705443818</c:v>
                </c:pt>
                <c:pt idx="6326">
                  <c:v>0.77452065231193412</c:v>
                </c:pt>
                <c:pt idx="6327">
                  <c:v>0.76222631378453409</c:v>
                </c:pt>
                <c:pt idx="6328">
                  <c:v>0.76632367079652408</c:v>
                </c:pt>
                <c:pt idx="6329">
                  <c:v>0.77484036860340622</c:v>
                </c:pt>
                <c:pt idx="6330">
                  <c:v>0.76975665281985206</c:v>
                </c:pt>
                <c:pt idx="6331">
                  <c:v>0.75831715856114101</c:v>
                </c:pt>
                <c:pt idx="6332">
                  <c:v>0.79277169082300913</c:v>
                </c:pt>
                <c:pt idx="6333">
                  <c:v>0.79810029568088214</c:v>
                </c:pt>
                <c:pt idx="6334">
                  <c:v>0.72746113519690891</c:v>
                </c:pt>
                <c:pt idx="6335">
                  <c:v>0.66666062002285609</c:v>
                </c:pt>
                <c:pt idx="6336">
                  <c:v>0.62012262593647405</c:v>
                </c:pt>
                <c:pt idx="6337">
                  <c:v>0.57909917100513408</c:v>
                </c:pt>
                <c:pt idx="6338">
                  <c:v>0.54608449580060592</c:v>
                </c:pt>
                <c:pt idx="6339">
                  <c:v>0.5276407205180762</c:v>
                </c:pt>
                <c:pt idx="6340">
                  <c:v>0.516570827362273</c:v>
                </c:pt>
                <c:pt idx="6341">
                  <c:v>0.50694079126380909</c:v>
                </c:pt>
                <c:pt idx="6342">
                  <c:v>0.50814256172111683</c:v>
                </c:pt>
                <c:pt idx="6343">
                  <c:v>0.52709879006657412</c:v>
                </c:pt>
                <c:pt idx="6344">
                  <c:v>0.54926351878389901</c:v>
                </c:pt>
                <c:pt idx="6345">
                  <c:v>0.59610989170460893</c:v>
                </c:pt>
                <c:pt idx="6346">
                  <c:v>0.64580876884285399</c:v>
                </c:pt>
                <c:pt idx="6347">
                  <c:v>0.66711865329149023</c:v>
                </c:pt>
                <c:pt idx="6348">
                  <c:v>0.67332477733234208</c:v>
                </c:pt>
                <c:pt idx="6349">
                  <c:v>0.67194387505215214</c:v>
                </c:pt>
                <c:pt idx="6350">
                  <c:v>0.64970431911767412</c:v>
                </c:pt>
                <c:pt idx="6351">
                  <c:v>0.6227959983311262</c:v>
                </c:pt>
                <c:pt idx="6352">
                  <c:v>0.60864231683204195</c:v>
                </c:pt>
                <c:pt idx="6353">
                  <c:v>0.60550864367732704</c:v>
                </c:pt>
                <c:pt idx="6354">
                  <c:v>0.60729769441471515</c:v>
                </c:pt>
                <c:pt idx="6355">
                  <c:v>0.61501623523863103</c:v>
                </c:pt>
                <c:pt idx="6356">
                  <c:v>0.66348613202242102</c:v>
                </c:pt>
                <c:pt idx="6357">
                  <c:v>0.69619923086690705</c:v>
                </c:pt>
                <c:pt idx="6358">
                  <c:v>0.65239809893518619</c:v>
                </c:pt>
                <c:pt idx="6359">
                  <c:v>0.6091162225406791</c:v>
                </c:pt>
                <c:pt idx="6360">
                  <c:v>0.56340132784298091</c:v>
                </c:pt>
                <c:pt idx="6361">
                  <c:v>0.51976799027699694</c:v>
                </c:pt>
                <c:pt idx="6362">
                  <c:v>0.48927023055852792</c:v>
                </c:pt>
                <c:pt idx="6363">
                  <c:v>0.47125954613891596</c:v>
                </c:pt>
                <c:pt idx="6364">
                  <c:v>0.46157282275473005</c:v>
                </c:pt>
                <c:pt idx="6365">
                  <c:v>0.45538483864531004</c:v>
                </c:pt>
                <c:pt idx="6366">
                  <c:v>0.45699022257695893</c:v>
                </c:pt>
                <c:pt idx="6367">
                  <c:v>0.46243446949770506</c:v>
                </c:pt>
                <c:pt idx="6368">
                  <c:v>0.45810129337711097</c:v>
                </c:pt>
                <c:pt idx="6369">
                  <c:v>0.48961488925571911</c:v>
                </c:pt>
                <c:pt idx="6370">
                  <c:v>0.52607615143214792</c:v>
                </c:pt>
                <c:pt idx="6371">
                  <c:v>0.54749034048651302</c:v>
                </c:pt>
                <c:pt idx="6372">
                  <c:v>0.56317684619152109</c:v>
                </c:pt>
                <c:pt idx="6373">
                  <c:v>0.57787926061639516</c:v>
                </c:pt>
                <c:pt idx="6374">
                  <c:v>0.57830554900502484</c:v>
                </c:pt>
                <c:pt idx="6375">
                  <c:v>0.55954885990531</c:v>
                </c:pt>
                <c:pt idx="6376">
                  <c:v>0.54370816478313699</c:v>
                </c:pt>
                <c:pt idx="6377">
                  <c:v>0.53625038547354298</c:v>
                </c:pt>
                <c:pt idx="6378">
                  <c:v>0.54202341865147718</c:v>
                </c:pt>
                <c:pt idx="6379">
                  <c:v>0.55855343116803002</c:v>
                </c:pt>
                <c:pt idx="6380">
                  <c:v>0.62302728245687222</c:v>
                </c:pt>
                <c:pt idx="6381">
                  <c:v>0.66937027228037127</c:v>
                </c:pt>
                <c:pt idx="6382">
                  <c:v>0.65058864077493794</c:v>
                </c:pt>
                <c:pt idx="6383">
                  <c:v>0.60706867778039808</c:v>
                </c:pt>
                <c:pt idx="6384">
                  <c:v>0.55164891976708308</c:v>
                </c:pt>
                <c:pt idx="6385">
                  <c:v>0.51177281549875708</c:v>
                </c:pt>
                <c:pt idx="6386">
                  <c:v>0.48990512815861498</c:v>
                </c:pt>
                <c:pt idx="6387">
                  <c:v>0.48134761550601302</c:v>
                </c:pt>
                <c:pt idx="6388">
                  <c:v>0.47878308269994707</c:v>
                </c:pt>
                <c:pt idx="6389">
                  <c:v>0.49127242549023198</c:v>
                </c:pt>
                <c:pt idx="6390">
                  <c:v>0.55168293213851616</c:v>
                </c:pt>
                <c:pt idx="6391">
                  <c:v>0.64248462640811221</c:v>
                </c:pt>
                <c:pt idx="6392">
                  <c:v>0.69745768860993684</c:v>
                </c:pt>
                <c:pt idx="6393">
                  <c:v>0.7377804886897531</c:v>
                </c:pt>
                <c:pt idx="6394">
                  <c:v>0.77066591688283415</c:v>
                </c:pt>
                <c:pt idx="6395">
                  <c:v>0.78519373446768403</c:v>
                </c:pt>
                <c:pt idx="6396">
                  <c:v>0.79848350173236271</c:v>
                </c:pt>
                <c:pt idx="6397">
                  <c:v>0.79193725397718007</c:v>
                </c:pt>
                <c:pt idx="6398">
                  <c:v>0.7631401128303732</c:v>
                </c:pt>
                <c:pt idx="6399">
                  <c:v>0.75404747220055524</c:v>
                </c:pt>
                <c:pt idx="6400">
                  <c:v>0.75811761931539912</c:v>
                </c:pt>
                <c:pt idx="6401">
                  <c:v>0.7717497777858402</c:v>
                </c:pt>
                <c:pt idx="6402">
                  <c:v>0.76830319081393894</c:v>
                </c:pt>
                <c:pt idx="6403">
                  <c:v>0.75865501478404418</c:v>
                </c:pt>
                <c:pt idx="6404">
                  <c:v>0.79908211946958807</c:v>
                </c:pt>
                <c:pt idx="6405">
                  <c:v>0.79538384094908099</c:v>
                </c:pt>
                <c:pt idx="6406">
                  <c:v>0.72600540569956606</c:v>
                </c:pt>
                <c:pt idx="6407">
                  <c:v>0.66154969434215516</c:v>
                </c:pt>
                <c:pt idx="6408">
                  <c:v>0.6066900067117742</c:v>
                </c:pt>
                <c:pt idx="6409">
                  <c:v>0.567256063272081</c:v>
                </c:pt>
                <c:pt idx="6410">
                  <c:v>0.54120031926279299</c:v>
                </c:pt>
                <c:pt idx="6411">
                  <c:v>0.53253396702160483</c:v>
                </c:pt>
                <c:pt idx="6412">
                  <c:v>0.529153137301141</c:v>
                </c:pt>
                <c:pt idx="6413">
                  <c:v>0.5377038474794561</c:v>
                </c:pt>
                <c:pt idx="6414">
                  <c:v>0.58718051045766972</c:v>
                </c:pt>
                <c:pt idx="6415">
                  <c:v>0.67084187421771524</c:v>
                </c:pt>
                <c:pt idx="6416">
                  <c:v>0.73120929852885119</c:v>
                </c:pt>
                <c:pt idx="6417">
                  <c:v>0.76225805866453822</c:v>
                </c:pt>
                <c:pt idx="6418">
                  <c:v>0.78929789395396099</c:v>
                </c:pt>
                <c:pt idx="6419">
                  <c:v>0.80491637491610291</c:v>
                </c:pt>
                <c:pt idx="6420">
                  <c:v>0.81657128086055797</c:v>
                </c:pt>
                <c:pt idx="6421">
                  <c:v>0.80733578827071983</c:v>
                </c:pt>
                <c:pt idx="6422">
                  <c:v>0.77667930415223008</c:v>
                </c:pt>
                <c:pt idx="6423">
                  <c:v>0.77037794547136584</c:v>
                </c:pt>
                <c:pt idx="6424">
                  <c:v>0.7745002448890741</c:v>
                </c:pt>
                <c:pt idx="6425">
                  <c:v>0.787762802256607</c:v>
                </c:pt>
                <c:pt idx="6426">
                  <c:v>0.78191947684437713</c:v>
                </c:pt>
                <c:pt idx="6427">
                  <c:v>0.76960926587697509</c:v>
                </c:pt>
                <c:pt idx="6428">
                  <c:v>0.80496852721896683</c:v>
                </c:pt>
                <c:pt idx="6429">
                  <c:v>0.80361256734449504</c:v>
                </c:pt>
                <c:pt idx="6430">
                  <c:v>0.72912774139713699</c:v>
                </c:pt>
                <c:pt idx="6431">
                  <c:v>0.66464482014258031</c:v>
                </c:pt>
                <c:pt idx="6432">
                  <c:v>0.61104812523808716</c:v>
                </c:pt>
                <c:pt idx="6433">
                  <c:v>0.56948727483810102</c:v>
                </c:pt>
                <c:pt idx="6434">
                  <c:v>0.54547000562337911</c:v>
                </c:pt>
                <c:pt idx="6435">
                  <c:v>0.53702586754222104</c:v>
                </c:pt>
                <c:pt idx="6436">
                  <c:v>0.53193988426723693</c:v>
                </c:pt>
                <c:pt idx="6437">
                  <c:v>0.53964255265115113</c:v>
                </c:pt>
                <c:pt idx="6438">
                  <c:v>0.59079262430388013</c:v>
                </c:pt>
                <c:pt idx="6439">
                  <c:v>0.67059018266910919</c:v>
                </c:pt>
                <c:pt idx="6440">
                  <c:v>0.72898262194568897</c:v>
                </c:pt>
                <c:pt idx="6441">
                  <c:v>0.75988399513849814</c:v>
                </c:pt>
                <c:pt idx="6442">
                  <c:v>0.78723674424510692</c:v>
                </c:pt>
                <c:pt idx="6443">
                  <c:v>0.80308197435013695</c:v>
                </c:pt>
                <c:pt idx="6444">
                  <c:v>0.81558945707185204</c:v>
                </c:pt>
                <c:pt idx="6445">
                  <c:v>0.80708863170497203</c:v>
                </c:pt>
                <c:pt idx="6446">
                  <c:v>0.7799263518783901</c:v>
                </c:pt>
                <c:pt idx="6447">
                  <c:v>0.7745365247519358</c:v>
                </c:pt>
                <c:pt idx="6448">
                  <c:v>0.781212019518566</c:v>
                </c:pt>
                <c:pt idx="6449">
                  <c:v>0.79321611914306889</c:v>
                </c:pt>
                <c:pt idx="6450">
                  <c:v>0.78947929326827115</c:v>
                </c:pt>
                <c:pt idx="6451">
                  <c:v>0.77978349991837015</c:v>
                </c:pt>
                <c:pt idx="6452">
                  <c:v>0.81682297240916413</c:v>
                </c:pt>
                <c:pt idx="6453">
                  <c:v>0.81298864440292384</c:v>
                </c:pt>
                <c:pt idx="6454">
                  <c:v>0.73787572332976614</c:v>
                </c:pt>
                <c:pt idx="6455">
                  <c:v>0.66763337384584709</c:v>
                </c:pt>
                <c:pt idx="6456">
                  <c:v>0.60423658098572386</c:v>
                </c:pt>
                <c:pt idx="6457">
                  <c:v>0.55985270375677998</c:v>
                </c:pt>
                <c:pt idx="6458">
                  <c:v>0.5379419340794892</c:v>
                </c:pt>
                <c:pt idx="6459">
                  <c:v>0.52896266802111491</c:v>
                </c:pt>
                <c:pt idx="6460">
                  <c:v>0.52609882634643612</c:v>
                </c:pt>
                <c:pt idx="6461">
                  <c:v>0.53366544524461701</c:v>
                </c:pt>
                <c:pt idx="6462">
                  <c:v>0.58363415386289796</c:v>
                </c:pt>
                <c:pt idx="6463">
                  <c:v>0.67009133455475522</c:v>
                </c:pt>
                <c:pt idx="6464">
                  <c:v>0.72912547390570914</c:v>
                </c:pt>
                <c:pt idx="6465">
                  <c:v>0.75993841493279113</c:v>
                </c:pt>
                <c:pt idx="6466">
                  <c:v>0.78297839534166491</c:v>
                </c:pt>
                <c:pt idx="6467">
                  <c:v>0.79770348468082808</c:v>
                </c:pt>
                <c:pt idx="6468">
                  <c:v>0.80528144103615296</c:v>
                </c:pt>
                <c:pt idx="6469">
                  <c:v>0.79440201716037495</c:v>
                </c:pt>
                <c:pt idx="6470">
                  <c:v>0.7685548823625451</c:v>
                </c:pt>
                <c:pt idx="6471">
                  <c:v>0.76294737605891816</c:v>
                </c:pt>
                <c:pt idx="6472">
                  <c:v>0.76871814174542397</c:v>
                </c:pt>
                <c:pt idx="6473">
                  <c:v>0.7804660148384639</c:v>
                </c:pt>
                <c:pt idx="6474">
                  <c:v>0.77416692364902895</c:v>
                </c:pt>
                <c:pt idx="6475">
                  <c:v>0.76610825911078106</c:v>
                </c:pt>
                <c:pt idx="6476">
                  <c:v>0.80743329040216194</c:v>
                </c:pt>
                <c:pt idx="6477">
                  <c:v>0.80199131097284404</c:v>
                </c:pt>
                <c:pt idx="6478">
                  <c:v>0.72978984889437115</c:v>
                </c:pt>
                <c:pt idx="6479">
                  <c:v>0.66071752498775493</c:v>
                </c:pt>
                <c:pt idx="6480">
                  <c:v>0.600960055870989</c:v>
                </c:pt>
                <c:pt idx="6481">
                  <c:v>0.55936065811671198</c:v>
                </c:pt>
                <c:pt idx="6482">
                  <c:v>0.53566990766774902</c:v>
                </c:pt>
                <c:pt idx="6483">
                  <c:v>0.52498322056342595</c:v>
                </c:pt>
                <c:pt idx="6484">
                  <c:v>0.52252752734594687</c:v>
                </c:pt>
                <c:pt idx="6485">
                  <c:v>0.529915014421245</c:v>
                </c:pt>
                <c:pt idx="6486">
                  <c:v>0.57584985578754511</c:v>
                </c:pt>
                <c:pt idx="6487">
                  <c:v>0.6633523500281171</c:v>
                </c:pt>
                <c:pt idx="6488">
                  <c:v>0.718041975801331</c:v>
                </c:pt>
                <c:pt idx="6489">
                  <c:v>0.74580967583942515</c:v>
                </c:pt>
                <c:pt idx="6490">
                  <c:v>0.77051399495709894</c:v>
                </c:pt>
                <c:pt idx="6491">
                  <c:v>0.78402144139895102</c:v>
                </c:pt>
                <c:pt idx="6492">
                  <c:v>0.79335216862880198</c:v>
                </c:pt>
                <c:pt idx="6493">
                  <c:v>0.77886289839824407</c:v>
                </c:pt>
                <c:pt idx="6494">
                  <c:v>0.74162842164456622</c:v>
                </c:pt>
                <c:pt idx="6495">
                  <c:v>0.73242240644330414</c:v>
                </c:pt>
                <c:pt idx="6496">
                  <c:v>0.73815008979265972</c:v>
                </c:pt>
                <c:pt idx="6497">
                  <c:v>0.74608404230231995</c:v>
                </c:pt>
                <c:pt idx="6498">
                  <c:v>0.7410887586844922</c:v>
                </c:pt>
                <c:pt idx="6499">
                  <c:v>0.73344958006058714</c:v>
                </c:pt>
                <c:pt idx="6500">
                  <c:v>0.77322364721461312</c:v>
                </c:pt>
                <c:pt idx="6501">
                  <c:v>0.76321494004752699</c:v>
                </c:pt>
                <c:pt idx="6502">
                  <c:v>0.6986231792043831</c:v>
                </c:pt>
                <c:pt idx="6503">
                  <c:v>0.64377029404828823</c:v>
                </c:pt>
                <c:pt idx="6504">
                  <c:v>0.60298265822555208</c:v>
                </c:pt>
                <c:pt idx="6505">
                  <c:v>0.56290021223719822</c:v>
                </c:pt>
                <c:pt idx="6506">
                  <c:v>0.53188546447294394</c:v>
                </c:pt>
                <c:pt idx="6507">
                  <c:v>0.51457996988771382</c:v>
                </c:pt>
                <c:pt idx="6508">
                  <c:v>0.50523790520071787</c:v>
                </c:pt>
                <c:pt idx="6509">
                  <c:v>0.49842636094835613</c:v>
                </c:pt>
                <c:pt idx="6510">
                  <c:v>0.5055394815607599</c:v>
                </c:pt>
                <c:pt idx="6511">
                  <c:v>0.53147731601574499</c:v>
                </c:pt>
                <c:pt idx="6512">
                  <c:v>0.55304796197870398</c:v>
                </c:pt>
                <c:pt idx="6513">
                  <c:v>0.59950205888221675</c:v>
                </c:pt>
                <c:pt idx="6514">
                  <c:v>0.64881772996898102</c:v>
                </c:pt>
                <c:pt idx="6515">
                  <c:v>0.66633410125709702</c:v>
                </c:pt>
                <c:pt idx="6516">
                  <c:v>0.66993941262902035</c:v>
                </c:pt>
                <c:pt idx="6517">
                  <c:v>0.66538175485696693</c:v>
                </c:pt>
                <c:pt idx="6518">
                  <c:v>0.63720137137881616</c:v>
                </c:pt>
                <c:pt idx="6519">
                  <c:v>0.60223211856259207</c:v>
                </c:pt>
                <c:pt idx="6520">
                  <c:v>0.58678143196618704</c:v>
                </c:pt>
                <c:pt idx="6521">
                  <c:v>0.58573385092604291</c:v>
                </c:pt>
                <c:pt idx="6522">
                  <c:v>0.58989243020661397</c:v>
                </c:pt>
                <c:pt idx="6523">
                  <c:v>0.60089883360240925</c:v>
                </c:pt>
                <c:pt idx="6524">
                  <c:v>0.66582391568559918</c:v>
                </c:pt>
                <c:pt idx="6525">
                  <c:v>0.68169862317920416</c:v>
                </c:pt>
                <c:pt idx="6526">
                  <c:v>0.63538511074428095</c:v>
                </c:pt>
                <c:pt idx="6527">
                  <c:v>0.59072459956101397</c:v>
                </c:pt>
                <c:pt idx="6528">
                  <c:v>0.54426143269178406</c:v>
                </c:pt>
                <c:pt idx="6529">
                  <c:v>0.50794302247537515</c:v>
                </c:pt>
                <c:pt idx="6530">
                  <c:v>0.47767881437408211</c:v>
                </c:pt>
                <c:pt idx="6531">
                  <c:v>0.45838019482286313</c:v>
                </c:pt>
                <c:pt idx="6532">
                  <c:v>0.44891341810728008</c:v>
                </c:pt>
                <c:pt idx="6533">
                  <c:v>0.44389999455802093</c:v>
                </c:pt>
                <c:pt idx="6534">
                  <c:v>0.44812433109002808</c:v>
                </c:pt>
                <c:pt idx="6535">
                  <c:v>0.45511500716527298</c:v>
                </c:pt>
                <c:pt idx="6536">
                  <c:v>0.45034874018176202</c:v>
                </c:pt>
                <c:pt idx="6537">
                  <c:v>0.48109138897455006</c:v>
                </c:pt>
                <c:pt idx="6538">
                  <c:v>0.51958205597982787</c:v>
                </c:pt>
                <c:pt idx="6539">
                  <c:v>0.53853148185099886</c:v>
                </c:pt>
                <c:pt idx="6540">
                  <c:v>0.54767627478368108</c:v>
                </c:pt>
                <c:pt idx="6541">
                  <c:v>0.55589819870480905</c:v>
                </c:pt>
                <c:pt idx="6542">
                  <c:v>0.55185526148711195</c:v>
                </c:pt>
                <c:pt idx="6543">
                  <c:v>0.53096032796995984</c:v>
                </c:pt>
                <c:pt idx="6544">
                  <c:v>0.51904466051118314</c:v>
                </c:pt>
                <c:pt idx="6545">
                  <c:v>0.51314011283037408</c:v>
                </c:pt>
                <c:pt idx="6546">
                  <c:v>0.52133255936292577</c:v>
                </c:pt>
                <c:pt idx="6547">
                  <c:v>0.54027291526837995</c:v>
                </c:pt>
                <c:pt idx="6548">
                  <c:v>0.62085275817657415</c:v>
                </c:pt>
                <c:pt idx="6549">
                  <c:v>0.64016725016779408</c:v>
                </c:pt>
                <c:pt idx="6550">
                  <c:v>0.61710459484463098</c:v>
                </c:pt>
                <c:pt idx="6551">
                  <c:v>0.57566165399894809</c:v>
                </c:pt>
                <c:pt idx="6552">
                  <c:v>0.5367310936564661</c:v>
                </c:pt>
                <c:pt idx="6553">
                  <c:v>0.50086618172583275</c:v>
                </c:pt>
                <c:pt idx="6554">
                  <c:v>0.48002113302011701</c:v>
                </c:pt>
                <c:pt idx="6555">
                  <c:v>0.47269033323053999</c:v>
                </c:pt>
                <c:pt idx="6556">
                  <c:v>0.47010539300161402</c:v>
                </c:pt>
                <c:pt idx="6557">
                  <c:v>0.48679639740961805</c:v>
                </c:pt>
                <c:pt idx="6558">
                  <c:v>0.55158543000707505</c:v>
                </c:pt>
                <c:pt idx="6559">
                  <c:v>0.64418977996263194</c:v>
                </c:pt>
                <c:pt idx="6560">
                  <c:v>0.69304741778076095</c:v>
                </c:pt>
                <c:pt idx="6561">
                  <c:v>0.72435240444791094</c:v>
                </c:pt>
                <c:pt idx="6562">
                  <c:v>0.75796116240680611</c:v>
                </c:pt>
                <c:pt idx="6563">
                  <c:v>0.77276107896312118</c:v>
                </c:pt>
                <c:pt idx="6564">
                  <c:v>0.78467221143904109</c:v>
                </c:pt>
                <c:pt idx="6565">
                  <c:v>0.78223012317013396</c:v>
                </c:pt>
                <c:pt idx="6566">
                  <c:v>0.74996145264570924</c:v>
                </c:pt>
                <c:pt idx="6567">
                  <c:v>0.73840858381555297</c:v>
                </c:pt>
                <c:pt idx="6568">
                  <c:v>0.74144248734739804</c:v>
                </c:pt>
                <c:pt idx="6569">
                  <c:v>0.75782284542964395</c:v>
                </c:pt>
                <c:pt idx="6570">
                  <c:v>0.749972790102853</c:v>
                </c:pt>
                <c:pt idx="6571">
                  <c:v>0.74703865619388032</c:v>
                </c:pt>
                <c:pt idx="6572">
                  <c:v>0.78962441271972006</c:v>
                </c:pt>
                <c:pt idx="6573">
                  <c:v>0.78019845084985595</c:v>
                </c:pt>
                <c:pt idx="6574">
                  <c:v>0.71643885936111207</c:v>
                </c:pt>
                <c:pt idx="6575">
                  <c:v>0.65341847007818321</c:v>
                </c:pt>
                <c:pt idx="6576">
                  <c:v>0.60143169408819619</c:v>
                </c:pt>
                <c:pt idx="6577">
                  <c:v>0.561591869682733</c:v>
                </c:pt>
                <c:pt idx="6578">
                  <c:v>0.53677190850218615</c:v>
                </c:pt>
                <c:pt idx="6579">
                  <c:v>0.52866335915250184</c:v>
                </c:pt>
                <c:pt idx="6580">
                  <c:v>0.52704663776370908</c:v>
                </c:pt>
                <c:pt idx="6581">
                  <c:v>0.53569031509060905</c:v>
                </c:pt>
                <c:pt idx="6582">
                  <c:v>0.58752290166343191</c:v>
                </c:pt>
                <c:pt idx="6583">
                  <c:v>0.6772316650643061</c:v>
                </c:pt>
                <c:pt idx="6584">
                  <c:v>0.72820713987701091</c:v>
                </c:pt>
                <c:pt idx="6585">
                  <c:v>0.75462795000634908</c:v>
                </c:pt>
                <c:pt idx="6586">
                  <c:v>0.77888784080396201</c:v>
                </c:pt>
                <c:pt idx="6587">
                  <c:v>0.79262203638870221</c:v>
                </c:pt>
                <c:pt idx="6588">
                  <c:v>0.79985306655540811</c:v>
                </c:pt>
                <c:pt idx="6589">
                  <c:v>0.78622997805068295</c:v>
                </c:pt>
                <c:pt idx="6590">
                  <c:v>0.75359170642335016</c:v>
                </c:pt>
                <c:pt idx="6591">
                  <c:v>0.74937643985705693</c:v>
                </c:pt>
                <c:pt idx="6592">
                  <c:v>0.75686142906379816</c:v>
                </c:pt>
                <c:pt idx="6593">
                  <c:v>0.770473180111379</c:v>
                </c:pt>
                <c:pt idx="6594">
                  <c:v>0.76437816315054308</c:v>
                </c:pt>
                <c:pt idx="6595">
                  <c:v>0.75789087017251122</c:v>
                </c:pt>
                <c:pt idx="6596">
                  <c:v>0.80970078183104488</c:v>
                </c:pt>
                <c:pt idx="6597">
                  <c:v>0.79387595914887421</c:v>
                </c:pt>
                <c:pt idx="6598">
                  <c:v>0.72082645527599909</c:v>
                </c:pt>
                <c:pt idx="6599">
                  <c:v>0.65589683820995115</c:v>
                </c:pt>
                <c:pt idx="6600">
                  <c:v>0.60192827471112209</c:v>
                </c:pt>
                <c:pt idx="6601">
                  <c:v>0.56274602282003405</c:v>
                </c:pt>
                <c:pt idx="6602">
                  <c:v>0.53867206631958919</c:v>
                </c:pt>
                <c:pt idx="6603">
                  <c:v>0.53181063725579114</c:v>
                </c:pt>
                <c:pt idx="6604">
                  <c:v>0.52884929344967124</c:v>
                </c:pt>
                <c:pt idx="6605">
                  <c:v>0.53369492263319229</c:v>
                </c:pt>
                <c:pt idx="6606">
                  <c:v>0.58299018629709598</c:v>
                </c:pt>
                <c:pt idx="6607">
                  <c:v>0.66276960473089419</c:v>
                </c:pt>
                <c:pt idx="6608">
                  <c:v>0.71587425399532012</c:v>
                </c:pt>
                <c:pt idx="6609">
                  <c:v>0.74132231030166684</c:v>
                </c:pt>
                <c:pt idx="6610">
                  <c:v>0.76988589983129807</c:v>
                </c:pt>
                <c:pt idx="6611">
                  <c:v>0.78408719865038901</c:v>
                </c:pt>
                <c:pt idx="6612">
                  <c:v>0.79039309231411115</c:v>
                </c:pt>
                <c:pt idx="6613">
                  <c:v>0.78501460264480216</c:v>
                </c:pt>
                <c:pt idx="6614">
                  <c:v>0.75391822518910911</c:v>
                </c:pt>
                <c:pt idx="6615">
                  <c:v>0.75115868812015907</c:v>
                </c:pt>
                <c:pt idx="6616">
                  <c:v>0.75715847044098206</c:v>
                </c:pt>
                <c:pt idx="6617">
                  <c:v>0.76686106626517025</c:v>
                </c:pt>
                <c:pt idx="6618">
                  <c:v>0.76640303299653512</c:v>
                </c:pt>
                <c:pt idx="6619">
                  <c:v>0.76030574854427013</c:v>
                </c:pt>
                <c:pt idx="6620">
                  <c:v>0.81200455312278907</c:v>
                </c:pt>
                <c:pt idx="6621">
                  <c:v>0.79733615106934885</c:v>
                </c:pt>
                <c:pt idx="6622">
                  <c:v>0.72781032887695685</c:v>
                </c:pt>
                <c:pt idx="6623">
                  <c:v>0.66042501859343017</c:v>
                </c:pt>
                <c:pt idx="6624">
                  <c:v>0.59794202477914593</c:v>
                </c:pt>
                <c:pt idx="6625">
                  <c:v>0.55867134072233193</c:v>
                </c:pt>
                <c:pt idx="6626">
                  <c:v>0.53561548787345603</c:v>
                </c:pt>
                <c:pt idx="6627">
                  <c:v>0.52679494621510314</c:v>
                </c:pt>
                <c:pt idx="6628">
                  <c:v>0.52380412502040696</c:v>
                </c:pt>
                <c:pt idx="6629">
                  <c:v>0.52967239283835499</c:v>
                </c:pt>
                <c:pt idx="6630">
                  <c:v>0.58526901518312302</c:v>
                </c:pt>
                <c:pt idx="6631">
                  <c:v>0.6793449670760241</c:v>
                </c:pt>
                <c:pt idx="6632">
                  <c:v>0.73381464618063708</c:v>
                </c:pt>
                <c:pt idx="6633">
                  <c:v>0.75551000417218395</c:v>
                </c:pt>
                <c:pt idx="6634">
                  <c:v>0.77802392656955721</c:v>
                </c:pt>
                <c:pt idx="6635">
                  <c:v>0.79238168229724093</c:v>
                </c:pt>
                <c:pt idx="6636">
                  <c:v>0.79931567108676294</c:v>
                </c:pt>
                <c:pt idx="6637">
                  <c:v>0.78992825657119026</c:v>
                </c:pt>
                <c:pt idx="6638">
                  <c:v>0.75516307798356508</c:v>
                </c:pt>
                <c:pt idx="6639">
                  <c:v>0.75126526021731599</c:v>
                </c:pt>
                <c:pt idx="6640">
                  <c:v>0.757918080069657</c:v>
                </c:pt>
                <c:pt idx="6641">
                  <c:v>0.76899931068260519</c:v>
                </c:pt>
                <c:pt idx="6642">
                  <c:v>0.76529196219638318</c:v>
                </c:pt>
                <c:pt idx="6643">
                  <c:v>0.76921245487691992</c:v>
                </c:pt>
                <c:pt idx="6644">
                  <c:v>0.81269613800859819</c:v>
                </c:pt>
                <c:pt idx="6645">
                  <c:v>0.79102572242276903</c:v>
                </c:pt>
                <c:pt idx="6646">
                  <c:v>0.71810319806991096</c:v>
                </c:pt>
                <c:pt idx="6647">
                  <c:v>0.65249333357519923</c:v>
                </c:pt>
                <c:pt idx="6648">
                  <c:v>0.60405744916284199</c:v>
                </c:pt>
                <c:pt idx="6649">
                  <c:v>0.56137645799698899</c:v>
                </c:pt>
                <c:pt idx="6650">
                  <c:v>0.53919585683966109</c:v>
                </c:pt>
                <c:pt idx="6651">
                  <c:v>0.52960663558691701</c:v>
                </c:pt>
                <c:pt idx="6652">
                  <c:v>0.52736635405518184</c:v>
                </c:pt>
                <c:pt idx="6653">
                  <c:v>0.53623904801639899</c:v>
                </c:pt>
                <c:pt idx="6654">
                  <c:v>0.58937317466939998</c:v>
                </c:pt>
                <c:pt idx="6655">
                  <c:v>0.68033132584758793</c:v>
                </c:pt>
                <c:pt idx="6656">
                  <c:v>0.73907295880421597</c:v>
                </c:pt>
                <c:pt idx="6657">
                  <c:v>0.76325575489324704</c:v>
                </c:pt>
                <c:pt idx="6658">
                  <c:v>0.78683313077076589</c:v>
                </c:pt>
                <c:pt idx="6659">
                  <c:v>0.79781232426941384</c:v>
                </c:pt>
                <c:pt idx="6660">
                  <c:v>0.80680973025922009</c:v>
                </c:pt>
                <c:pt idx="6661">
                  <c:v>0.7925880240172688</c:v>
                </c:pt>
                <c:pt idx="6662">
                  <c:v>0.75341710958332597</c:v>
                </c:pt>
                <c:pt idx="6663">
                  <c:v>0.74332223774194084</c:v>
                </c:pt>
                <c:pt idx="6664">
                  <c:v>0.74839915105120902</c:v>
                </c:pt>
                <c:pt idx="6665">
                  <c:v>0.75550546918932604</c:v>
                </c:pt>
                <c:pt idx="6666">
                  <c:v>0.75018593429716807</c:v>
                </c:pt>
                <c:pt idx="6667">
                  <c:v>0.75587507029223411</c:v>
                </c:pt>
                <c:pt idx="6668">
                  <c:v>0.80537214069330798</c:v>
                </c:pt>
                <c:pt idx="6669">
                  <c:v>0.78602363633065508</c:v>
                </c:pt>
                <c:pt idx="6670">
                  <c:v>0.72163821720753918</c:v>
                </c:pt>
                <c:pt idx="6671">
                  <c:v>0.66250204074228591</c:v>
                </c:pt>
                <c:pt idx="6672">
                  <c:v>0.61375777749560112</c:v>
                </c:pt>
                <c:pt idx="6673">
                  <c:v>0.57395196546157112</c:v>
                </c:pt>
                <c:pt idx="6674">
                  <c:v>0.54182161191430711</c:v>
                </c:pt>
                <c:pt idx="6675">
                  <c:v>0.52351615360893888</c:v>
                </c:pt>
                <c:pt idx="6676">
                  <c:v>0.51244626045313502</c:v>
                </c:pt>
                <c:pt idx="6677">
                  <c:v>0.50637618589801681</c:v>
                </c:pt>
                <c:pt idx="6678">
                  <c:v>0.51223084876739189</c:v>
                </c:pt>
                <c:pt idx="6679">
                  <c:v>0.54073548351987222</c:v>
                </c:pt>
                <c:pt idx="6680">
                  <c:v>0.56404076042592599</c:v>
                </c:pt>
                <c:pt idx="6681">
                  <c:v>0.61144493623814122</c:v>
                </c:pt>
                <c:pt idx="6682">
                  <c:v>0.66232517641083322</c:v>
                </c:pt>
                <c:pt idx="6683">
                  <c:v>0.67638362326990409</c:v>
                </c:pt>
                <c:pt idx="6684">
                  <c:v>0.67414560922959732</c:v>
                </c:pt>
                <c:pt idx="6685">
                  <c:v>0.66954713661182319</c:v>
                </c:pt>
                <c:pt idx="6686">
                  <c:v>0.64125564605365815</c:v>
                </c:pt>
                <c:pt idx="6687">
                  <c:v>0.60983048234077719</c:v>
                </c:pt>
                <c:pt idx="6688">
                  <c:v>0.59395350735574193</c:v>
                </c:pt>
                <c:pt idx="6689">
                  <c:v>0.59034139350953208</c:v>
                </c:pt>
                <c:pt idx="6690">
                  <c:v>0.59677880167613007</c:v>
                </c:pt>
                <c:pt idx="6691">
                  <c:v>0.61418860086708904</c:v>
                </c:pt>
                <c:pt idx="6692">
                  <c:v>0.68339697425943702</c:v>
                </c:pt>
                <c:pt idx="6693">
                  <c:v>0.69338980898652203</c:v>
                </c:pt>
                <c:pt idx="6694">
                  <c:v>0.65012607252344623</c:v>
                </c:pt>
                <c:pt idx="6695">
                  <c:v>0.60318899994557995</c:v>
                </c:pt>
                <c:pt idx="6696">
                  <c:v>0.56443983891740901</c:v>
                </c:pt>
                <c:pt idx="6697">
                  <c:v>0.52360912075752397</c:v>
                </c:pt>
                <c:pt idx="6698">
                  <c:v>0.49165336405028398</c:v>
                </c:pt>
                <c:pt idx="6699">
                  <c:v>0.47287400003628005</c:v>
                </c:pt>
                <c:pt idx="6700">
                  <c:v>0.46481080051517398</c:v>
                </c:pt>
                <c:pt idx="6701">
                  <c:v>0.46011255827453001</c:v>
                </c:pt>
                <c:pt idx="6702">
                  <c:v>0.46646153427539999</c:v>
                </c:pt>
                <c:pt idx="6703">
                  <c:v>0.47681490013967709</c:v>
                </c:pt>
                <c:pt idx="6704">
                  <c:v>0.4698718413844391</c:v>
                </c:pt>
                <c:pt idx="6705">
                  <c:v>0.50208155713171398</c:v>
                </c:pt>
                <c:pt idx="6706">
                  <c:v>0.53797594645092195</c:v>
                </c:pt>
                <c:pt idx="6707">
                  <c:v>0.56024724726540509</c:v>
                </c:pt>
                <c:pt idx="6708">
                  <c:v>0.56742612512924673</c:v>
                </c:pt>
                <c:pt idx="6709">
                  <c:v>0.57522176066174502</c:v>
                </c:pt>
                <c:pt idx="6710">
                  <c:v>0.56948047236381416</c:v>
                </c:pt>
                <c:pt idx="6711">
                  <c:v>0.54718422914361398</c:v>
                </c:pt>
                <c:pt idx="6712">
                  <c:v>0.53291717307308595</c:v>
                </c:pt>
                <c:pt idx="6713">
                  <c:v>0.53010321620984313</c:v>
                </c:pt>
                <c:pt idx="6714">
                  <c:v>0.53633655014783987</c:v>
                </c:pt>
                <c:pt idx="6715">
                  <c:v>0.565423930197544</c:v>
                </c:pt>
                <c:pt idx="6716">
                  <c:v>0.65134825040361322</c:v>
                </c:pt>
                <c:pt idx="6717">
                  <c:v>0.66685562428574019</c:v>
                </c:pt>
                <c:pt idx="6718">
                  <c:v>0.64129192591652007</c:v>
                </c:pt>
                <c:pt idx="6719">
                  <c:v>0.59399205471003291</c:v>
                </c:pt>
                <c:pt idx="6720">
                  <c:v>0.54247011446296689</c:v>
                </c:pt>
                <c:pt idx="6721">
                  <c:v>0.50366880113193191</c:v>
                </c:pt>
                <c:pt idx="6722">
                  <c:v>0.48292352204908706</c:v>
                </c:pt>
                <c:pt idx="6723">
                  <c:v>0.47621628240245306</c:v>
                </c:pt>
                <c:pt idx="6724">
                  <c:v>0.47731601574546012</c:v>
                </c:pt>
                <c:pt idx="6725">
                  <c:v>0.49017269214722403</c:v>
                </c:pt>
                <c:pt idx="6726">
                  <c:v>0.55683920764779515</c:v>
                </c:pt>
                <c:pt idx="6727">
                  <c:v>0.65552043463275711</c:v>
                </c:pt>
                <c:pt idx="6728">
                  <c:v>0.71806918569847811</c:v>
                </c:pt>
                <c:pt idx="6729">
                  <c:v>0.74445144847352518</c:v>
                </c:pt>
                <c:pt idx="6730">
                  <c:v>0.77437780035191495</c:v>
                </c:pt>
                <c:pt idx="6731">
                  <c:v>0.79091008035989607</c:v>
                </c:pt>
                <c:pt idx="6732">
                  <c:v>0.80045621927549104</c:v>
                </c:pt>
                <c:pt idx="6733">
                  <c:v>0.79044070963411694</c:v>
                </c:pt>
                <c:pt idx="6734">
                  <c:v>0.75801331470967004</c:v>
                </c:pt>
                <c:pt idx="6735">
                  <c:v>0.75528779001215396</c:v>
                </c:pt>
                <c:pt idx="6736">
                  <c:v>0.76389745496762007</c:v>
                </c:pt>
                <c:pt idx="6737">
                  <c:v>0.77581312242639711</c:v>
                </c:pt>
                <c:pt idx="6738">
                  <c:v>0.77281549875741495</c:v>
                </c:pt>
                <c:pt idx="6739">
                  <c:v>0.78062473923848619</c:v>
                </c:pt>
                <c:pt idx="6740">
                  <c:v>0.82200192283273199</c:v>
                </c:pt>
                <c:pt idx="6741">
                  <c:v>0.79458341647468611</c:v>
                </c:pt>
                <c:pt idx="6742">
                  <c:v>0.7200305657844609</c:v>
                </c:pt>
                <c:pt idx="6743">
                  <c:v>0.65370870898108013</c:v>
                </c:pt>
                <c:pt idx="6744">
                  <c:v>0.60482159377437517</c:v>
                </c:pt>
                <c:pt idx="6745">
                  <c:v>0.56362580949444019</c:v>
                </c:pt>
                <c:pt idx="6746">
                  <c:v>0.54059036406842398</c:v>
                </c:pt>
                <c:pt idx="6747">
                  <c:v>0.52940029386688903</c:v>
                </c:pt>
                <c:pt idx="6748">
                  <c:v>0.52710105755800218</c:v>
                </c:pt>
                <c:pt idx="6749">
                  <c:v>0.53249541966731395</c:v>
                </c:pt>
                <c:pt idx="6750">
                  <c:v>0.57796542529069195</c:v>
                </c:pt>
                <c:pt idx="6751">
                  <c:v>0.66016652457053704</c:v>
                </c:pt>
                <c:pt idx="6752">
                  <c:v>0.70848676692002088</c:v>
                </c:pt>
                <c:pt idx="6753">
                  <c:v>0.73085330237451718</c:v>
                </c:pt>
                <c:pt idx="6754">
                  <c:v>0.75534674478930497</c:v>
                </c:pt>
                <c:pt idx="6755">
                  <c:v>0.76695856839661103</c:v>
                </c:pt>
                <c:pt idx="6756">
                  <c:v>0.77493333575199097</c:v>
                </c:pt>
                <c:pt idx="6757">
                  <c:v>0.76147350663014512</c:v>
                </c:pt>
                <c:pt idx="6758">
                  <c:v>0.72954269232862312</c:v>
                </c:pt>
                <c:pt idx="6759">
                  <c:v>0.72453380376222187</c:v>
                </c:pt>
                <c:pt idx="6760">
                  <c:v>0.72854953108277209</c:v>
                </c:pt>
                <c:pt idx="6761">
                  <c:v>0.73996635042719505</c:v>
                </c:pt>
                <c:pt idx="6762">
                  <c:v>0.7360186478495111</c:v>
                </c:pt>
                <c:pt idx="6763">
                  <c:v>0.75039454350862511</c:v>
                </c:pt>
                <c:pt idx="6764">
                  <c:v>0.79771935712083009</c:v>
                </c:pt>
                <c:pt idx="6765">
                  <c:v>0.7750467103234352</c:v>
                </c:pt>
                <c:pt idx="6766">
                  <c:v>0.71047308941172194</c:v>
                </c:pt>
                <c:pt idx="6767">
                  <c:v>0.64689489723728821</c:v>
                </c:pt>
                <c:pt idx="6768">
                  <c:v>0.58477470205162596</c:v>
                </c:pt>
                <c:pt idx="6769">
                  <c:v>0.54406869592032892</c:v>
                </c:pt>
                <c:pt idx="6770">
                  <c:v>0.51962287082554803</c:v>
                </c:pt>
                <c:pt idx="6771">
                  <c:v>0.51201770457307705</c:v>
                </c:pt>
                <c:pt idx="6772">
                  <c:v>0.51028080613855309</c:v>
                </c:pt>
                <c:pt idx="6773">
                  <c:v>0.51800614943675483</c:v>
                </c:pt>
                <c:pt idx="6774">
                  <c:v>0.57569113138752315</c:v>
                </c:pt>
                <c:pt idx="6775">
                  <c:v>0.66472191485116217</c:v>
                </c:pt>
                <c:pt idx="6776">
                  <c:v>0.71774720191557706</c:v>
                </c:pt>
                <c:pt idx="6777">
                  <c:v>0.74016588967293684</c:v>
                </c:pt>
                <c:pt idx="6778">
                  <c:v>0.7638316977161822</c:v>
                </c:pt>
                <c:pt idx="6779">
                  <c:v>0.77694913563226708</c:v>
                </c:pt>
                <c:pt idx="6780">
                  <c:v>0.78441598490757691</c:v>
                </c:pt>
                <c:pt idx="6781">
                  <c:v>0.7735705734032321</c:v>
                </c:pt>
                <c:pt idx="6782">
                  <c:v>0.74159214178170385</c:v>
                </c:pt>
                <c:pt idx="6783">
                  <c:v>0.73815915975837609</c:v>
                </c:pt>
                <c:pt idx="6784">
                  <c:v>0.74599787762802228</c:v>
                </c:pt>
                <c:pt idx="6785">
                  <c:v>0.75742376693816105</c:v>
                </c:pt>
                <c:pt idx="6786">
                  <c:v>0.75278901445752522</c:v>
                </c:pt>
                <c:pt idx="6787">
                  <c:v>0.76292923612748731</c:v>
                </c:pt>
                <c:pt idx="6788">
                  <c:v>0.81398407314020305</c:v>
                </c:pt>
                <c:pt idx="6789">
                  <c:v>0.78675150107932601</c:v>
                </c:pt>
                <c:pt idx="6790">
                  <c:v>0.71630507736680815</c:v>
                </c:pt>
                <c:pt idx="6791">
                  <c:v>0.64989932338055723</c:v>
                </c:pt>
                <c:pt idx="6792">
                  <c:v>0.59524597747020502</c:v>
                </c:pt>
                <c:pt idx="6793">
                  <c:v>0.5541340903731381</c:v>
                </c:pt>
                <c:pt idx="6794">
                  <c:v>0.53132539409001001</c:v>
                </c:pt>
                <c:pt idx="6795">
                  <c:v>0.52105365791717295</c:v>
                </c:pt>
                <c:pt idx="6796">
                  <c:v>0.516613909699421</c:v>
                </c:pt>
                <c:pt idx="6797">
                  <c:v>0.52304905037459026</c:v>
                </c:pt>
                <c:pt idx="6798">
                  <c:v>0.57617864204473312</c:v>
                </c:pt>
                <c:pt idx="6799">
                  <c:v>0.67252435285794598</c:v>
                </c:pt>
                <c:pt idx="6800">
                  <c:v>0.72875133781994295</c:v>
                </c:pt>
                <c:pt idx="6801">
                  <c:v>0.74740372231393004</c:v>
                </c:pt>
                <c:pt idx="6802">
                  <c:v>0.76644384784225494</c:v>
                </c:pt>
                <c:pt idx="6803">
                  <c:v>0.7767495963865263</c:v>
                </c:pt>
                <c:pt idx="6804">
                  <c:v>0.78653155441072398</c:v>
                </c:pt>
                <c:pt idx="6805">
                  <c:v>0.77534148420919025</c:v>
                </c:pt>
                <c:pt idx="6806">
                  <c:v>0.73851288842128193</c:v>
                </c:pt>
                <c:pt idx="6807">
                  <c:v>0.73410715257496295</c:v>
                </c:pt>
                <c:pt idx="6808">
                  <c:v>0.73818410216409414</c:v>
                </c:pt>
                <c:pt idx="6809">
                  <c:v>0.74844223338835814</c:v>
                </c:pt>
                <c:pt idx="6810">
                  <c:v>0.739558201969996</c:v>
                </c:pt>
                <c:pt idx="6811">
                  <c:v>0.74770529867397117</c:v>
                </c:pt>
                <c:pt idx="6812">
                  <c:v>0.79419340794891802</c:v>
                </c:pt>
                <c:pt idx="6813">
                  <c:v>0.77298782810601008</c:v>
                </c:pt>
                <c:pt idx="6814">
                  <c:v>0.70475674351950912</c:v>
                </c:pt>
                <c:pt idx="6815">
                  <c:v>0.64207194296805514</c:v>
                </c:pt>
                <c:pt idx="6816">
                  <c:v>0.60622517096885409</c:v>
                </c:pt>
                <c:pt idx="6817">
                  <c:v>0.56506566655178014</c:v>
                </c:pt>
                <c:pt idx="6818">
                  <c:v>0.53014176356413412</c:v>
                </c:pt>
                <c:pt idx="6819">
                  <c:v>0.51197008725307014</c:v>
                </c:pt>
                <c:pt idx="6820">
                  <c:v>0.49981633319426116</c:v>
                </c:pt>
                <c:pt idx="6821">
                  <c:v>0.49013187730150398</c:v>
                </c:pt>
                <c:pt idx="6822">
                  <c:v>0.48774647631832002</c:v>
                </c:pt>
                <c:pt idx="6823">
                  <c:v>0.50197045005169905</c:v>
                </c:pt>
                <c:pt idx="6824">
                  <c:v>0.50213370943457802</c:v>
                </c:pt>
                <c:pt idx="6825">
                  <c:v>0.5318015672900761</c:v>
                </c:pt>
                <c:pt idx="6826">
                  <c:v>0.56786148348359222</c:v>
                </c:pt>
                <c:pt idx="6827">
                  <c:v>0.58962486621800614</c:v>
                </c:pt>
                <c:pt idx="6828">
                  <c:v>0.597749288007691</c:v>
                </c:pt>
                <c:pt idx="6829">
                  <c:v>0.60249741505977106</c:v>
                </c:pt>
                <c:pt idx="6830">
                  <c:v>0.59046837302954991</c:v>
                </c:pt>
                <c:pt idx="6831">
                  <c:v>0.56254194859143403</c:v>
                </c:pt>
                <c:pt idx="6832">
                  <c:v>0.54695974749215404</c:v>
                </c:pt>
                <c:pt idx="6833">
                  <c:v>0.54139078854281897</c:v>
                </c:pt>
                <c:pt idx="6834">
                  <c:v>0.54841547698949711</c:v>
                </c:pt>
                <c:pt idx="6835">
                  <c:v>0.58290855660565599</c:v>
                </c:pt>
                <c:pt idx="6836">
                  <c:v>0.65081538991782584</c:v>
                </c:pt>
                <c:pt idx="6837">
                  <c:v>0.66493052406261899</c:v>
                </c:pt>
                <c:pt idx="6838">
                  <c:v>0.62903386725198207</c:v>
                </c:pt>
                <c:pt idx="6839">
                  <c:v>0.58413753696010984</c:v>
                </c:pt>
                <c:pt idx="6840">
                  <c:v>0.55108431440129202</c:v>
                </c:pt>
                <c:pt idx="6841">
                  <c:v>0.5106640121900341</c:v>
                </c:pt>
                <c:pt idx="6842">
                  <c:v>0.48249043118617002</c:v>
                </c:pt>
                <c:pt idx="6843">
                  <c:v>0.46998975093874107</c:v>
                </c:pt>
                <c:pt idx="6844">
                  <c:v>0.45980871442305898</c:v>
                </c:pt>
                <c:pt idx="6845">
                  <c:v>0.45622607796542514</c:v>
                </c:pt>
                <c:pt idx="6846">
                  <c:v>0.46819389772706704</c:v>
                </c:pt>
                <c:pt idx="6847">
                  <c:v>0.49496390153645203</c:v>
                </c:pt>
                <c:pt idx="6848">
                  <c:v>0.51806963919676396</c:v>
                </c:pt>
                <c:pt idx="6849">
                  <c:v>0.55847633645944805</c:v>
                </c:pt>
                <c:pt idx="6850">
                  <c:v>0.60696210568324094</c:v>
                </c:pt>
                <c:pt idx="6851">
                  <c:v>0.61806827870190584</c:v>
                </c:pt>
                <c:pt idx="6852">
                  <c:v>0.62201371378816195</c:v>
                </c:pt>
                <c:pt idx="6853">
                  <c:v>0.61927004915921402</c:v>
                </c:pt>
                <c:pt idx="6854">
                  <c:v>0.59556342627024883</c:v>
                </c:pt>
                <c:pt idx="6855">
                  <c:v>0.56991356322673092</c:v>
                </c:pt>
                <c:pt idx="6856">
                  <c:v>0.55636756943058796</c:v>
                </c:pt>
                <c:pt idx="6857">
                  <c:v>0.55484154769895011</c:v>
                </c:pt>
                <c:pt idx="6858">
                  <c:v>0.56037876176827994</c:v>
                </c:pt>
                <c:pt idx="6859">
                  <c:v>0.59791934986485673</c:v>
                </c:pt>
                <c:pt idx="6860">
                  <c:v>0.65975157363905224</c:v>
                </c:pt>
                <c:pt idx="6861">
                  <c:v>0.66071299000489814</c:v>
                </c:pt>
                <c:pt idx="6862">
                  <c:v>0.620011518856459</c:v>
                </c:pt>
                <c:pt idx="6863">
                  <c:v>0.57696999655341319</c:v>
                </c:pt>
                <c:pt idx="6864">
                  <c:v>0.53459284923902994</c:v>
                </c:pt>
                <c:pt idx="6865">
                  <c:v>0.49534484009650398</c:v>
                </c:pt>
                <c:pt idx="6866">
                  <c:v>0.46875396810999997</c:v>
                </c:pt>
                <c:pt idx="6867">
                  <c:v>0.45099270774756506</c:v>
                </c:pt>
                <c:pt idx="6868">
                  <c:v>0.44070056415186698</c:v>
                </c:pt>
                <c:pt idx="6869">
                  <c:v>0.43697734322564313</c:v>
                </c:pt>
                <c:pt idx="6870">
                  <c:v>0.44086835851760497</c:v>
                </c:pt>
                <c:pt idx="6871">
                  <c:v>0.4541876031708601</c:v>
                </c:pt>
                <c:pt idx="6872">
                  <c:v>0.45045984726177701</c:v>
                </c:pt>
                <c:pt idx="6873">
                  <c:v>0.47704164928256598</c:v>
                </c:pt>
                <c:pt idx="6874">
                  <c:v>0.51486794129918201</c:v>
                </c:pt>
                <c:pt idx="6875">
                  <c:v>0.53466314147332494</c:v>
                </c:pt>
                <c:pt idx="6876">
                  <c:v>0.54261976889727392</c:v>
                </c:pt>
                <c:pt idx="6877">
                  <c:v>0.55163758230993898</c:v>
                </c:pt>
                <c:pt idx="6878">
                  <c:v>0.54827942750376413</c:v>
                </c:pt>
                <c:pt idx="6879">
                  <c:v>0.52651604476935077</c:v>
                </c:pt>
                <c:pt idx="6880">
                  <c:v>0.5122625936473959</c:v>
                </c:pt>
                <c:pt idx="6881">
                  <c:v>0.50619478658370709</c:v>
                </c:pt>
                <c:pt idx="6882">
                  <c:v>0.51734404193952099</c:v>
                </c:pt>
                <c:pt idx="6883">
                  <c:v>0.55780062401364117</c:v>
                </c:pt>
                <c:pt idx="6884">
                  <c:v>0.63399740598980514</c:v>
                </c:pt>
                <c:pt idx="6885">
                  <c:v>0.64718286864875607</c:v>
                </c:pt>
                <c:pt idx="6886">
                  <c:v>0.61739483374752813</c:v>
                </c:pt>
                <c:pt idx="6887">
                  <c:v>0.57117655595261785</c:v>
                </c:pt>
                <c:pt idx="6888">
                  <c:v>0.53223239066156292</c:v>
                </c:pt>
                <c:pt idx="6889">
                  <c:v>0.49299118399332398</c:v>
                </c:pt>
                <c:pt idx="6890">
                  <c:v>0.47201688827616206</c:v>
                </c:pt>
                <c:pt idx="6891">
                  <c:v>0.46524615886951892</c:v>
                </c:pt>
                <c:pt idx="6892">
                  <c:v>0.46517813412665304</c:v>
                </c:pt>
                <c:pt idx="6893">
                  <c:v>0.47793730839697401</c:v>
                </c:pt>
                <c:pt idx="6894">
                  <c:v>0.54393944890888313</c:v>
                </c:pt>
                <c:pt idx="6895">
                  <c:v>0.65216227982658204</c:v>
                </c:pt>
                <c:pt idx="6896">
                  <c:v>0.71613048052678308</c:v>
                </c:pt>
                <c:pt idx="6897">
                  <c:v>0.73467629292361314</c:v>
                </c:pt>
                <c:pt idx="6898">
                  <c:v>0.755523609120757</c:v>
                </c:pt>
                <c:pt idx="6899">
                  <c:v>0.76687240372231402</c:v>
                </c:pt>
                <c:pt idx="6900">
                  <c:v>0.77602626662071206</c:v>
                </c:pt>
                <c:pt idx="6901">
                  <c:v>0.76266620712173705</c:v>
                </c:pt>
                <c:pt idx="6902">
                  <c:v>0.72950187748290307</c:v>
                </c:pt>
                <c:pt idx="6903">
                  <c:v>0.72944292270575184</c:v>
                </c:pt>
                <c:pt idx="6904">
                  <c:v>0.73916139096994193</c:v>
                </c:pt>
                <c:pt idx="6905">
                  <c:v>0.74924719284561103</c:v>
                </c:pt>
                <c:pt idx="6906">
                  <c:v>0.74480064215357333</c:v>
                </c:pt>
                <c:pt idx="6907">
                  <c:v>0.76427159105338616</c:v>
                </c:pt>
                <c:pt idx="6908">
                  <c:v>0.80597075843053312</c:v>
                </c:pt>
                <c:pt idx="6909">
                  <c:v>0.78069049648992306</c:v>
                </c:pt>
                <c:pt idx="6910">
                  <c:v>0.70579978957679512</c:v>
                </c:pt>
                <c:pt idx="6911">
                  <c:v>0.63933054583053683</c:v>
                </c:pt>
                <c:pt idx="6912">
                  <c:v>0.59184927530973908</c:v>
                </c:pt>
                <c:pt idx="6913">
                  <c:v>0.55412048542456505</c:v>
                </c:pt>
                <c:pt idx="6914">
                  <c:v>0.52755002086092073</c:v>
                </c:pt>
                <c:pt idx="6915">
                  <c:v>0.51805830173961886</c:v>
                </c:pt>
                <c:pt idx="6916">
                  <c:v>0.51582255519074094</c:v>
                </c:pt>
                <c:pt idx="6917">
                  <c:v>0.52301957298601398</c:v>
                </c:pt>
                <c:pt idx="6918">
                  <c:v>0.57952319190233481</c:v>
                </c:pt>
                <c:pt idx="6919">
                  <c:v>0.67423177390389522</c:v>
                </c:pt>
                <c:pt idx="6920">
                  <c:v>0.72902570428283808</c:v>
                </c:pt>
                <c:pt idx="6921">
                  <c:v>0.73885074464418521</c:v>
                </c:pt>
                <c:pt idx="6922">
                  <c:v>0.75832396103542699</c:v>
                </c:pt>
                <c:pt idx="6923">
                  <c:v>0.77052759990567199</c:v>
                </c:pt>
                <c:pt idx="6924">
                  <c:v>0.7790669726268431</c:v>
                </c:pt>
                <c:pt idx="6925">
                  <c:v>0.76948682133981505</c:v>
                </c:pt>
                <c:pt idx="6926">
                  <c:v>0.73020706731728502</c:v>
                </c:pt>
                <c:pt idx="6927">
                  <c:v>0.73287136974622191</c:v>
                </c:pt>
                <c:pt idx="6928">
                  <c:v>0.74050374589583989</c:v>
                </c:pt>
                <c:pt idx="6929">
                  <c:v>0.75145119451448517</c:v>
                </c:pt>
                <c:pt idx="6930">
                  <c:v>0.74697063145101306</c:v>
                </c:pt>
                <c:pt idx="6931">
                  <c:v>0.76719665499664402</c:v>
                </c:pt>
                <c:pt idx="6932">
                  <c:v>0.80986404121392397</c:v>
                </c:pt>
                <c:pt idx="6933">
                  <c:v>0.77888330582110399</c:v>
                </c:pt>
                <c:pt idx="6934">
                  <c:v>0.70641881473687995</c:v>
                </c:pt>
                <c:pt idx="6935">
                  <c:v>0.63864122843615623</c:v>
                </c:pt>
                <c:pt idx="6936">
                  <c:v>0.59510085801875701</c:v>
                </c:pt>
                <c:pt idx="6937">
                  <c:v>0.55667141328205816</c:v>
                </c:pt>
                <c:pt idx="6938">
                  <c:v>0.533833239610354</c:v>
                </c:pt>
                <c:pt idx="6939">
                  <c:v>0.52264543690024912</c:v>
                </c:pt>
                <c:pt idx="6940">
                  <c:v>0.51819661871678102</c:v>
                </c:pt>
                <c:pt idx="6941">
                  <c:v>0.52557050084350698</c:v>
                </c:pt>
                <c:pt idx="6942">
                  <c:v>0.57732372521631892</c:v>
                </c:pt>
                <c:pt idx="6943">
                  <c:v>0.66929998004607516</c:v>
                </c:pt>
                <c:pt idx="6944">
                  <c:v>0.7287331978885121</c:v>
                </c:pt>
                <c:pt idx="6945">
                  <c:v>0.74266920021042315</c:v>
                </c:pt>
                <c:pt idx="6946">
                  <c:v>0.76125809494440111</c:v>
                </c:pt>
                <c:pt idx="6947">
                  <c:v>0.77220554356304516</c:v>
                </c:pt>
                <c:pt idx="6948">
                  <c:v>0.7797812324269412</c:v>
                </c:pt>
                <c:pt idx="6949">
                  <c:v>0.77055707729424805</c:v>
                </c:pt>
                <c:pt idx="6950">
                  <c:v>0.73682814228962212</c:v>
                </c:pt>
                <c:pt idx="6951">
                  <c:v>0.73668529032960206</c:v>
                </c:pt>
                <c:pt idx="6952">
                  <c:v>0.74299571897618222</c:v>
                </c:pt>
                <c:pt idx="6953">
                  <c:v>0.75406787962341515</c:v>
                </c:pt>
                <c:pt idx="6954">
                  <c:v>0.75034919368004815</c:v>
                </c:pt>
                <c:pt idx="6955">
                  <c:v>0.77051172746566998</c:v>
                </c:pt>
                <c:pt idx="6956">
                  <c:v>0.81694088196346604</c:v>
                </c:pt>
                <c:pt idx="6957">
                  <c:v>0.78821403305095494</c:v>
                </c:pt>
                <c:pt idx="6958">
                  <c:v>0.71239138716055617</c:v>
                </c:pt>
                <c:pt idx="6959">
                  <c:v>0.64534620059136205</c:v>
                </c:pt>
                <c:pt idx="6960">
                  <c:v>0.59911658533930678</c:v>
                </c:pt>
                <c:pt idx="6961">
                  <c:v>0.56004317303680595</c:v>
                </c:pt>
                <c:pt idx="6962">
                  <c:v>0.53259518929018401</c:v>
                </c:pt>
                <c:pt idx="6963">
                  <c:v>0.52141872403722278</c:v>
                </c:pt>
                <c:pt idx="6964">
                  <c:v>0.51883378380829692</c:v>
                </c:pt>
                <c:pt idx="6965">
                  <c:v>0.52743664628947695</c:v>
                </c:pt>
                <c:pt idx="6966">
                  <c:v>0.58295617392566279</c:v>
                </c:pt>
                <c:pt idx="6967">
                  <c:v>0.680193008870426</c:v>
                </c:pt>
                <c:pt idx="6968">
                  <c:v>0.73988698822718402</c:v>
                </c:pt>
                <c:pt idx="6969">
                  <c:v>0.7477574509768351</c:v>
                </c:pt>
                <c:pt idx="6970">
                  <c:v>0.76214014911023598</c:v>
                </c:pt>
                <c:pt idx="6971">
                  <c:v>0.77291980336314325</c:v>
                </c:pt>
                <c:pt idx="6972">
                  <c:v>0.77916674224971405</c:v>
                </c:pt>
                <c:pt idx="6973">
                  <c:v>0.77269985669454244</c:v>
                </c:pt>
                <c:pt idx="6974">
                  <c:v>0.73789159576976804</c:v>
                </c:pt>
                <c:pt idx="6975">
                  <c:v>0.73772153391260209</c:v>
                </c:pt>
                <c:pt idx="6976">
                  <c:v>0.74328595787907914</c:v>
                </c:pt>
                <c:pt idx="6977">
                  <c:v>0.75285023672610518</c:v>
                </c:pt>
                <c:pt idx="6978">
                  <c:v>0.74892974404556711</c:v>
                </c:pt>
                <c:pt idx="6979">
                  <c:v>0.7725978195802421</c:v>
                </c:pt>
                <c:pt idx="6980">
                  <c:v>0.82244861864422214</c:v>
                </c:pt>
                <c:pt idx="6981">
                  <c:v>0.78829566274239504</c:v>
                </c:pt>
                <c:pt idx="6982">
                  <c:v>0.71662252616685107</c:v>
                </c:pt>
                <c:pt idx="6983">
                  <c:v>0.65067253795780611</c:v>
                </c:pt>
                <c:pt idx="6984">
                  <c:v>0.59484916647015107</c:v>
                </c:pt>
                <c:pt idx="6985">
                  <c:v>0.55446287663032601</c:v>
                </c:pt>
                <c:pt idx="6986">
                  <c:v>0.53100567779853813</c:v>
                </c:pt>
                <c:pt idx="6987">
                  <c:v>0.52214432129446597</c:v>
                </c:pt>
                <c:pt idx="6988">
                  <c:v>0.51829638833965186</c:v>
                </c:pt>
                <c:pt idx="6989">
                  <c:v>0.52779037495238301</c:v>
                </c:pt>
                <c:pt idx="6990">
                  <c:v>0.57826700165073397</c:v>
                </c:pt>
                <c:pt idx="6991">
                  <c:v>0.67212754185789203</c:v>
                </c:pt>
                <c:pt idx="6992">
                  <c:v>0.73008235528869703</c:v>
                </c:pt>
                <c:pt idx="6993">
                  <c:v>0.7394992471928461</c:v>
                </c:pt>
                <c:pt idx="6994">
                  <c:v>0.75783418288678905</c:v>
                </c:pt>
                <c:pt idx="6995">
                  <c:v>0.76598808206505009</c:v>
                </c:pt>
                <c:pt idx="6996">
                  <c:v>0.7725207248716599</c:v>
                </c:pt>
                <c:pt idx="6997">
                  <c:v>0.76314691530465995</c:v>
                </c:pt>
                <c:pt idx="6998">
                  <c:v>0.7252684709851801</c:v>
                </c:pt>
                <c:pt idx="6999">
                  <c:v>0.723733379287826</c:v>
                </c:pt>
                <c:pt idx="7000">
                  <c:v>0.73108005151740507</c:v>
                </c:pt>
                <c:pt idx="7001">
                  <c:v>0.73972599633573421</c:v>
                </c:pt>
                <c:pt idx="7002">
                  <c:v>0.73619324468953506</c:v>
                </c:pt>
                <c:pt idx="7003">
                  <c:v>0.75571181090935513</c:v>
                </c:pt>
                <c:pt idx="7004">
                  <c:v>0.79539064342336807</c:v>
                </c:pt>
                <c:pt idx="7005">
                  <c:v>0.76661844468227913</c:v>
                </c:pt>
                <c:pt idx="7006">
                  <c:v>0.69744181616993506</c:v>
                </c:pt>
                <c:pt idx="7007">
                  <c:v>0.63888838500190492</c:v>
                </c:pt>
                <c:pt idx="7008">
                  <c:v>0.60055870988807603</c:v>
                </c:pt>
                <c:pt idx="7009">
                  <c:v>0.55985497124820904</c:v>
                </c:pt>
                <c:pt idx="7010">
                  <c:v>0.52812369619242805</c:v>
                </c:pt>
                <c:pt idx="7011">
                  <c:v>0.51142135432728097</c:v>
                </c:pt>
                <c:pt idx="7012">
                  <c:v>0.50199765994884504</c:v>
                </c:pt>
                <c:pt idx="7013">
                  <c:v>0.49525414043934901</c:v>
                </c:pt>
                <c:pt idx="7014">
                  <c:v>0.50572314836649901</c:v>
                </c:pt>
                <c:pt idx="7015">
                  <c:v>0.54003936365120497</c:v>
                </c:pt>
                <c:pt idx="7016">
                  <c:v>0.5627868376657541</c:v>
                </c:pt>
                <c:pt idx="7017">
                  <c:v>0.60428419830572999</c:v>
                </c:pt>
                <c:pt idx="7018">
                  <c:v>0.64838010412320601</c:v>
                </c:pt>
                <c:pt idx="7019">
                  <c:v>0.66107125365066122</c:v>
                </c:pt>
                <c:pt idx="7020">
                  <c:v>0.66372421862245323</c:v>
                </c:pt>
                <c:pt idx="7021">
                  <c:v>0.65825729678741807</c:v>
                </c:pt>
                <c:pt idx="7022">
                  <c:v>0.63262103869247432</c:v>
                </c:pt>
                <c:pt idx="7023">
                  <c:v>0.60222531608830521</c:v>
                </c:pt>
                <c:pt idx="7024">
                  <c:v>0.58379968073720689</c:v>
                </c:pt>
                <c:pt idx="7025">
                  <c:v>0.57984064070237795</c:v>
                </c:pt>
                <c:pt idx="7026">
                  <c:v>0.58196074518838292</c:v>
                </c:pt>
                <c:pt idx="7027">
                  <c:v>0.61934941135922517</c:v>
                </c:pt>
                <c:pt idx="7028">
                  <c:v>0.68478241152248409</c:v>
                </c:pt>
                <c:pt idx="7029">
                  <c:v>0.68326999473941996</c:v>
                </c:pt>
                <c:pt idx="7030">
                  <c:v>0.63936682569339909</c:v>
                </c:pt>
                <c:pt idx="7031">
                  <c:v>0.59184700781831001</c:v>
                </c:pt>
                <c:pt idx="7032">
                  <c:v>0.55254684637292084</c:v>
                </c:pt>
                <c:pt idx="7033">
                  <c:v>0.51271609193317202</c:v>
                </c:pt>
                <c:pt idx="7034">
                  <c:v>0.48308224644910802</c:v>
                </c:pt>
                <c:pt idx="7035">
                  <c:v>0.46518493660094007</c:v>
                </c:pt>
                <c:pt idx="7036">
                  <c:v>0.45566374009106192</c:v>
                </c:pt>
                <c:pt idx="7037">
                  <c:v>0.44879550855297795</c:v>
                </c:pt>
                <c:pt idx="7038">
                  <c:v>0.45060496671322597</c:v>
                </c:pt>
                <c:pt idx="7039">
                  <c:v>0.46133473615469706</c:v>
                </c:pt>
                <c:pt idx="7040">
                  <c:v>0.462293885029115</c:v>
                </c:pt>
                <c:pt idx="7041">
                  <c:v>0.49115451593593007</c:v>
                </c:pt>
                <c:pt idx="7042">
                  <c:v>0.52567480544923495</c:v>
                </c:pt>
                <c:pt idx="7043">
                  <c:v>0.54684183793785313</c:v>
                </c:pt>
                <c:pt idx="7044">
                  <c:v>0.55514765904184904</c:v>
                </c:pt>
                <c:pt idx="7045">
                  <c:v>0.56287526983147995</c:v>
                </c:pt>
                <c:pt idx="7046">
                  <c:v>0.55603878317340005</c:v>
                </c:pt>
                <c:pt idx="7047">
                  <c:v>0.53328677417599391</c:v>
                </c:pt>
                <c:pt idx="7048">
                  <c:v>0.51803789431675884</c:v>
                </c:pt>
                <c:pt idx="7049">
                  <c:v>0.51550057140783989</c:v>
                </c:pt>
                <c:pt idx="7050">
                  <c:v>0.52274067154026205</c:v>
                </c:pt>
                <c:pt idx="7051">
                  <c:v>0.55973706169390702</c:v>
                </c:pt>
                <c:pt idx="7052">
                  <c:v>0.6378589438931922</c:v>
                </c:pt>
                <c:pt idx="7053">
                  <c:v>0.6492893681861881</c:v>
                </c:pt>
                <c:pt idx="7054">
                  <c:v>0.61815897835906208</c:v>
                </c:pt>
                <c:pt idx="7055">
                  <c:v>0.57272978758140314</c:v>
                </c:pt>
                <c:pt idx="7056">
                  <c:v>0.52772235020951608</c:v>
                </c:pt>
                <c:pt idx="7057">
                  <c:v>0.49145155731311302</c:v>
                </c:pt>
                <c:pt idx="7058">
                  <c:v>0.47364494712209998</c:v>
                </c:pt>
                <c:pt idx="7059">
                  <c:v>0.46286982785205111</c:v>
                </c:pt>
                <c:pt idx="7060">
                  <c:v>0.46312605438351401</c:v>
                </c:pt>
                <c:pt idx="7061">
                  <c:v>0.47730467828831608</c:v>
                </c:pt>
                <c:pt idx="7062">
                  <c:v>0.54303925481161697</c:v>
                </c:pt>
                <c:pt idx="7063">
                  <c:v>0.64721007854590307</c:v>
                </c:pt>
                <c:pt idx="7064">
                  <c:v>0.71300360984635491</c:v>
                </c:pt>
                <c:pt idx="7065">
                  <c:v>0.72996444573439501</c:v>
                </c:pt>
                <c:pt idx="7066">
                  <c:v>0.75216772180601188</c:v>
                </c:pt>
                <c:pt idx="7067">
                  <c:v>0.76315825276180516</c:v>
                </c:pt>
                <c:pt idx="7068">
                  <c:v>0.7691330926769101</c:v>
                </c:pt>
                <c:pt idx="7069">
                  <c:v>0.76163223103016708</c:v>
                </c:pt>
                <c:pt idx="7070">
                  <c:v>0.73025241714586309</c:v>
                </c:pt>
                <c:pt idx="7071">
                  <c:v>0.72933408311716597</c:v>
                </c:pt>
                <c:pt idx="7072">
                  <c:v>0.73864893790701514</c:v>
                </c:pt>
                <c:pt idx="7073">
                  <c:v>0.74652393563952313</c:v>
                </c:pt>
                <c:pt idx="7074">
                  <c:v>0.74473261741070607</c:v>
                </c:pt>
                <c:pt idx="7075">
                  <c:v>0.77013985887133307</c:v>
                </c:pt>
                <c:pt idx="7076">
                  <c:v>0.81367569430587627</c:v>
                </c:pt>
                <c:pt idx="7077">
                  <c:v>0.78808478603950904</c:v>
                </c:pt>
                <c:pt idx="7078">
                  <c:v>0.71439811707511713</c:v>
                </c:pt>
                <c:pt idx="7079">
                  <c:v>0.64429635205978919</c:v>
                </c:pt>
                <c:pt idx="7080">
                  <c:v>0.59924129736789611</c:v>
                </c:pt>
                <c:pt idx="7081">
                  <c:v>0.55932437825384995</c:v>
                </c:pt>
                <c:pt idx="7082">
                  <c:v>0.53565630271917608</c:v>
                </c:pt>
                <c:pt idx="7083">
                  <c:v>0.5248358336205492</c:v>
                </c:pt>
                <c:pt idx="7084">
                  <c:v>0.51917164003120098</c:v>
                </c:pt>
                <c:pt idx="7085">
                  <c:v>0.52702169535799104</c:v>
                </c:pt>
                <c:pt idx="7086">
                  <c:v>0.58450033558873093</c:v>
                </c:pt>
                <c:pt idx="7087">
                  <c:v>0.67906606563027205</c:v>
                </c:pt>
                <c:pt idx="7088">
                  <c:v>0.73873737007274098</c:v>
                </c:pt>
                <c:pt idx="7089">
                  <c:v>0.74483238703357713</c:v>
                </c:pt>
                <c:pt idx="7090">
                  <c:v>0.76064133727574523</c:v>
                </c:pt>
                <c:pt idx="7091">
                  <c:v>0.76932129446550723</c:v>
                </c:pt>
                <c:pt idx="7092">
                  <c:v>0.77459321203765807</c:v>
                </c:pt>
                <c:pt idx="7093">
                  <c:v>0.77082917626571423</c:v>
                </c:pt>
                <c:pt idx="7094">
                  <c:v>0.7382884067698221</c:v>
                </c:pt>
                <c:pt idx="7095">
                  <c:v>0.73994140802147723</c:v>
                </c:pt>
                <c:pt idx="7096">
                  <c:v>0.74561467157654115</c:v>
                </c:pt>
                <c:pt idx="7097">
                  <c:v>0.75457579770348515</c:v>
                </c:pt>
                <c:pt idx="7098">
                  <c:v>0.7531518130861462</c:v>
                </c:pt>
                <c:pt idx="7099">
                  <c:v>0.78266094654162199</c:v>
                </c:pt>
                <c:pt idx="7100">
                  <c:v>0.82417191213017227</c:v>
                </c:pt>
                <c:pt idx="7101">
                  <c:v>0.79428410760607304</c:v>
                </c:pt>
                <c:pt idx="7102">
                  <c:v>0.71775853937272105</c:v>
                </c:pt>
                <c:pt idx="7103">
                  <c:v>0.64825312460318918</c:v>
                </c:pt>
                <c:pt idx="7104">
                  <c:v>0.59632076840749493</c:v>
                </c:pt>
                <c:pt idx="7105">
                  <c:v>0.55884820505378519</c:v>
                </c:pt>
                <c:pt idx="7106">
                  <c:v>0.53308043245596504</c:v>
                </c:pt>
                <c:pt idx="7107">
                  <c:v>0.52343679140892885</c:v>
                </c:pt>
                <c:pt idx="7108">
                  <c:v>0.51792905472817319</c:v>
                </c:pt>
                <c:pt idx="7109">
                  <c:v>0.52609882634643612</c:v>
                </c:pt>
                <c:pt idx="7110">
                  <c:v>0.58003110998240381</c:v>
                </c:pt>
                <c:pt idx="7111">
                  <c:v>0.67725660747002414</c:v>
                </c:pt>
                <c:pt idx="7112">
                  <c:v>0.72776951403123702</c:v>
                </c:pt>
                <c:pt idx="7113">
                  <c:v>0.73144965262031325</c:v>
                </c:pt>
                <c:pt idx="7114">
                  <c:v>0.74541966731365705</c:v>
                </c:pt>
                <c:pt idx="7115">
                  <c:v>0.75403613474341102</c:v>
                </c:pt>
                <c:pt idx="7116">
                  <c:v>0.75915839788125594</c:v>
                </c:pt>
                <c:pt idx="7117">
                  <c:v>0.75392276017196591</c:v>
                </c:pt>
                <c:pt idx="7118">
                  <c:v>0.72363360966495505</c:v>
                </c:pt>
                <c:pt idx="7119">
                  <c:v>0.72389437117927713</c:v>
                </c:pt>
                <c:pt idx="7120">
                  <c:v>0.72753596241406204</c:v>
                </c:pt>
                <c:pt idx="7121">
                  <c:v>0.73593021568378525</c:v>
                </c:pt>
                <c:pt idx="7122">
                  <c:v>0.73784397844976113</c:v>
                </c:pt>
                <c:pt idx="7123">
                  <c:v>0.77211030892303201</c:v>
                </c:pt>
                <c:pt idx="7124">
                  <c:v>0.81411332015164994</c:v>
                </c:pt>
                <c:pt idx="7125">
                  <c:v>0.7881187984109419</c:v>
                </c:pt>
                <c:pt idx="7126">
                  <c:v>0.71899885718432022</c:v>
                </c:pt>
                <c:pt idx="7127">
                  <c:v>0.64921000598617695</c:v>
                </c:pt>
                <c:pt idx="7128">
                  <c:v>0.60298039073412302</c:v>
                </c:pt>
                <c:pt idx="7129">
                  <c:v>0.56383215121446784</c:v>
                </c:pt>
                <c:pt idx="7130">
                  <c:v>0.53922306673680798</c:v>
                </c:pt>
                <c:pt idx="7131">
                  <c:v>0.52759990567235593</c:v>
                </c:pt>
                <c:pt idx="7132">
                  <c:v>0.52762484807807419</c:v>
                </c:pt>
                <c:pt idx="7133">
                  <c:v>0.53223012317013396</c:v>
                </c:pt>
                <c:pt idx="7134">
                  <c:v>0.58365229379432892</c:v>
                </c:pt>
                <c:pt idx="7135">
                  <c:v>0.68456699983674074</c:v>
                </c:pt>
                <c:pt idx="7136">
                  <c:v>0.73249043118617008</c:v>
                </c:pt>
                <c:pt idx="7137">
                  <c:v>0.73448128866072904</c:v>
                </c:pt>
                <c:pt idx="7138">
                  <c:v>0.74976871587425398</c:v>
                </c:pt>
                <c:pt idx="7139">
                  <c:v>0.75814256172111694</c:v>
                </c:pt>
                <c:pt idx="7140">
                  <c:v>0.76184537522448226</c:v>
                </c:pt>
                <c:pt idx="7141">
                  <c:v>0.75727637999528397</c:v>
                </c:pt>
                <c:pt idx="7142">
                  <c:v>0.72513922397373309</c:v>
                </c:pt>
                <c:pt idx="7143">
                  <c:v>0.72449979139078813</c:v>
                </c:pt>
                <c:pt idx="7144">
                  <c:v>0.7291005314999911</c:v>
                </c:pt>
                <c:pt idx="7145">
                  <c:v>0.73743582999256296</c:v>
                </c:pt>
                <c:pt idx="7146">
                  <c:v>0.74203883759319433</c:v>
                </c:pt>
                <c:pt idx="7147">
                  <c:v>0.77923703448401016</c:v>
                </c:pt>
                <c:pt idx="7148">
                  <c:v>0.81560079452899714</c:v>
                </c:pt>
                <c:pt idx="7149">
                  <c:v>0.78705534493079599</c:v>
                </c:pt>
                <c:pt idx="7150">
                  <c:v>0.72220055508190184</c:v>
                </c:pt>
                <c:pt idx="7151">
                  <c:v>0.65367469660964728</c:v>
                </c:pt>
                <c:pt idx="7152">
                  <c:v>0.61062183684945726</c:v>
                </c:pt>
                <c:pt idx="7153">
                  <c:v>0.5691743610209149</c:v>
                </c:pt>
                <c:pt idx="7154">
                  <c:v>0.54509586953761302</c:v>
                </c:pt>
                <c:pt idx="7155">
                  <c:v>0.53343642861029994</c:v>
                </c:pt>
                <c:pt idx="7156">
                  <c:v>0.52874272135251299</c:v>
                </c:pt>
                <c:pt idx="7157">
                  <c:v>0.53647259963357308</c:v>
                </c:pt>
                <c:pt idx="7158">
                  <c:v>0.58524634026883393</c:v>
                </c:pt>
                <c:pt idx="7159">
                  <c:v>0.67196428247501216</c:v>
                </c:pt>
                <c:pt idx="7160">
                  <c:v>0.73761496181544384</c:v>
                </c:pt>
                <c:pt idx="7161">
                  <c:v>0.73798909790121003</c:v>
                </c:pt>
                <c:pt idx="7162">
                  <c:v>0.75522203276071609</c:v>
                </c:pt>
                <c:pt idx="7163">
                  <c:v>0.7625664374988661</c:v>
                </c:pt>
                <c:pt idx="7164">
                  <c:v>0.76645291780797098</c:v>
                </c:pt>
                <c:pt idx="7165">
                  <c:v>0.75809267690968118</c:v>
                </c:pt>
                <c:pt idx="7166">
                  <c:v>0.71986730640158214</c:v>
                </c:pt>
                <c:pt idx="7167">
                  <c:v>0.71507609701235297</c:v>
                </c:pt>
                <c:pt idx="7168">
                  <c:v>0.7163390897382409</c:v>
                </c:pt>
                <c:pt idx="7169">
                  <c:v>0.72205997061331106</c:v>
                </c:pt>
                <c:pt idx="7170">
                  <c:v>0.72235927948192402</c:v>
                </c:pt>
                <c:pt idx="7171">
                  <c:v>0.75563925118363118</c:v>
                </c:pt>
                <c:pt idx="7172">
                  <c:v>0.79558791517767991</c:v>
                </c:pt>
                <c:pt idx="7173">
                  <c:v>0.76883378380829703</c:v>
                </c:pt>
                <c:pt idx="7174">
                  <c:v>0.70548460826818116</c:v>
                </c:pt>
                <c:pt idx="7175">
                  <c:v>0.64706042411159714</c:v>
                </c:pt>
                <c:pt idx="7176">
                  <c:v>0.61821793313621298</c:v>
                </c:pt>
                <c:pt idx="7177">
                  <c:v>0.57998122517096884</c:v>
                </c:pt>
                <c:pt idx="7178">
                  <c:v>0.54759464509224187</c:v>
                </c:pt>
                <c:pt idx="7179">
                  <c:v>0.52583579734068608</c:v>
                </c:pt>
                <c:pt idx="7180">
                  <c:v>0.51739392675095686</c:v>
                </c:pt>
                <c:pt idx="7181">
                  <c:v>0.51177281549875708</c:v>
                </c:pt>
                <c:pt idx="7182">
                  <c:v>0.52140058410579193</c:v>
                </c:pt>
                <c:pt idx="7183">
                  <c:v>0.55285069022439115</c:v>
                </c:pt>
                <c:pt idx="7184">
                  <c:v>0.58600368240608003</c:v>
                </c:pt>
                <c:pt idx="7185">
                  <c:v>0.62425626281132596</c:v>
                </c:pt>
                <c:pt idx="7186">
                  <c:v>0.66734313494294983</c:v>
                </c:pt>
                <c:pt idx="7187">
                  <c:v>0.6790637981388431</c:v>
                </c:pt>
                <c:pt idx="7188">
                  <c:v>0.68161926097919312</c:v>
                </c:pt>
                <c:pt idx="7189">
                  <c:v>0.67405264208101312</c:v>
                </c:pt>
                <c:pt idx="7190">
                  <c:v>0.64696065448872619</c:v>
                </c:pt>
                <c:pt idx="7191">
                  <c:v>0.61612277105592483</c:v>
                </c:pt>
                <c:pt idx="7192">
                  <c:v>0.59994648720227783</c:v>
                </c:pt>
                <c:pt idx="7193">
                  <c:v>0.59773795055054701</c:v>
                </c:pt>
                <c:pt idx="7194">
                  <c:v>0.60556533096304899</c:v>
                </c:pt>
                <c:pt idx="7195">
                  <c:v>0.65285839969524895</c:v>
                </c:pt>
                <c:pt idx="7196">
                  <c:v>0.70771355234277211</c:v>
                </c:pt>
                <c:pt idx="7197">
                  <c:v>0.70245297222776493</c:v>
                </c:pt>
                <c:pt idx="7198">
                  <c:v>0.65751355959874502</c:v>
                </c:pt>
                <c:pt idx="7199">
                  <c:v>0.61253786710686198</c:v>
                </c:pt>
                <c:pt idx="7200">
                  <c:v>0.56422896221452312</c:v>
                </c:pt>
                <c:pt idx="7201">
                  <c:v>0.52179286012298898</c:v>
                </c:pt>
                <c:pt idx="7202">
                  <c:v>0.92769876829865605</c:v>
                </c:pt>
                <c:pt idx="7203">
                  <c:v>0.46082908556605706</c:v>
                </c:pt>
                <c:pt idx="7204">
                  <c:v>0.4508203783989701</c:v>
                </c:pt>
                <c:pt idx="7205">
                  <c:v>0.44965715529595301</c:v>
                </c:pt>
                <c:pt idx="7206">
                  <c:v>0.45420801059371996</c:v>
                </c:pt>
                <c:pt idx="7207">
                  <c:v>0.45562292524534304</c:v>
                </c:pt>
                <c:pt idx="7208">
                  <c:v>0.4704772615959511</c:v>
                </c:pt>
                <c:pt idx="7209">
                  <c:v>0.50923322509840896</c:v>
                </c:pt>
                <c:pt idx="7210">
                  <c:v>0.5399781413826259</c:v>
                </c:pt>
                <c:pt idx="7211">
                  <c:v>0.54926805376675691</c:v>
                </c:pt>
                <c:pt idx="7212">
                  <c:v>0.55760108476789905</c:v>
                </c:pt>
                <c:pt idx="7213">
                  <c:v>0.56416547245451421</c:v>
                </c:pt>
                <c:pt idx="7214">
                  <c:v>0.55039046202405295</c:v>
                </c:pt>
                <c:pt idx="7215">
                  <c:v>0.52720989714658906</c:v>
                </c:pt>
                <c:pt idx="7216">
                  <c:v>0.51603116440219898</c:v>
                </c:pt>
                <c:pt idx="7217">
                  <c:v>0.51755718613383583</c:v>
                </c:pt>
                <c:pt idx="7218">
                  <c:v>0.57807426487927904</c:v>
                </c:pt>
                <c:pt idx="7219">
                  <c:v>0.62830146752045313</c:v>
                </c:pt>
                <c:pt idx="7220">
                  <c:v>0.64232363451666108</c:v>
                </c:pt>
                <c:pt idx="7221">
                  <c:v>0.63867524080759019</c:v>
                </c:pt>
                <c:pt idx="7222">
                  <c:v>0.60595080450595895</c:v>
                </c:pt>
                <c:pt idx="7223">
                  <c:v>0.56578446133473603</c:v>
                </c:pt>
                <c:pt idx="7224">
                  <c:v>0.51913309267690999</c:v>
                </c:pt>
                <c:pt idx="7225">
                  <c:v>0.48755373954686498</c:v>
                </c:pt>
                <c:pt idx="7226">
                  <c:v>0.46659531626970402</c:v>
                </c:pt>
                <c:pt idx="7227">
                  <c:v>0.45958650026302905</c:v>
                </c:pt>
                <c:pt idx="7228">
                  <c:v>0.46025087525169106</c:v>
                </c:pt>
                <c:pt idx="7229">
                  <c:v>0.4774656701797671</c:v>
                </c:pt>
                <c:pt idx="7230">
                  <c:v>0.54660375133782002</c:v>
                </c:pt>
                <c:pt idx="7231">
                  <c:v>0.630496399223611</c:v>
                </c:pt>
                <c:pt idx="7232">
                  <c:v>0.69436029531808408</c:v>
                </c:pt>
                <c:pt idx="7233">
                  <c:v>0.72519137627659824</c:v>
                </c:pt>
                <c:pt idx="7234">
                  <c:v>0.744265514176356</c:v>
                </c:pt>
                <c:pt idx="7235">
                  <c:v>0.754664229869211</c:v>
                </c:pt>
                <c:pt idx="7236">
                  <c:v>0.76125809494440111</c:v>
                </c:pt>
                <c:pt idx="7237">
                  <c:v>0.75114735066301519</c:v>
                </c:pt>
                <c:pt idx="7238">
                  <c:v>0.71339588586355107</c:v>
                </c:pt>
                <c:pt idx="7239">
                  <c:v>0.71026674769169396</c:v>
                </c:pt>
                <c:pt idx="7240">
                  <c:v>0.71403305095506697</c:v>
                </c:pt>
                <c:pt idx="7241">
                  <c:v>0.73150180492317718</c:v>
                </c:pt>
                <c:pt idx="7242">
                  <c:v>0.78515745460482111</c:v>
                </c:pt>
                <c:pt idx="7243">
                  <c:v>0.80952165000816312</c:v>
                </c:pt>
                <c:pt idx="7244">
                  <c:v>0.79427503764035812</c:v>
                </c:pt>
                <c:pt idx="7245">
                  <c:v>0.75487283908066805</c:v>
                </c:pt>
                <c:pt idx="7246">
                  <c:v>0.69203611660347919</c:v>
                </c:pt>
                <c:pt idx="7247">
                  <c:v>0.65194233315798111</c:v>
                </c:pt>
                <c:pt idx="7248">
                  <c:v>0.61540624376439901</c:v>
                </c:pt>
                <c:pt idx="7249">
                  <c:v>0.5747319825131062</c:v>
                </c:pt>
                <c:pt idx="7250">
                  <c:v>0.54876467066954515</c:v>
                </c:pt>
                <c:pt idx="7251">
                  <c:v>0.53644085475356895</c:v>
                </c:pt>
                <c:pt idx="7252">
                  <c:v>0.53671295372503491</c:v>
                </c:pt>
                <c:pt idx="7253">
                  <c:v>0.54516616177190769</c:v>
                </c:pt>
                <c:pt idx="7254">
                  <c:v>0.5978309176991311</c:v>
                </c:pt>
                <c:pt idx="7255">
                  <c:v>0.67722713008144808</c:v>
                </c:pt>
                <c:pt idx="7256">
                  <c:v>0.73266049304333614</c:v>
                </c:pt>
                <c:pt idx="7257">
                  <c:v>0.753086055834709</c:v>
                </c:pt>
                <c:pt idx="7258">
                  <c:v>0.77854318210677209</c:v>
                </c:pt>
                <c:pt idx="7259">
                  <c:v>0.78764489270230609</c:v>
                </c:pt>
                <c:pt idx="7260">
                  <c:v>0.79319344422878113</c:v>
                </c:pt>
                <c:pt idx="7261">
                  <c:v>0.78443865982186589</c:v>
                </c:pt>
                <c:pt idx="7262">
                  <c:v>0.74515663830790702</c:v>
                </c:pt>
                <c:pt idx="7263">
                  <c:v>0.74216354962178199</c:v>
                </c:pt>
                <c:pt idx="7264">
                  <c:v>0.74906579353130009</c:v>
                </c:pt>
                <c:pt idx="7265">
                  <c:v>0.76619669127650714</c:v>
                </c:pt>
                <c:pt idx="7266">
                  <c:v>0.81495455947176498</c:v>
                </c:pt>
                <c:pt idx="7267">
                  <c:v>0.83327589021713511</c:v>
                </c:pt>
                <c:pt idx="7268">
                  <c:v>0.8157595189290181</c:v>
                </c:pt>
                <c:pt idx="7269">
                  <c:v>0.77882661853538226</c:v>
                </c:pt>
                <c:pt idx="7270">
                  <c:v>0.71806011573276185</c:v>
                </c:pt>
                <c:pt idx="7271">
                  <c:v>0.66903014856603804</c:v>
                </c:pt>
                <c:pt idx="7272">
                  <c:v>0.61540624376439901</c:v>
                </c:pt>
                <c:pt idx="7273">
                  <c:v>0.5747319825131062</c:v>
                </c:pt>
                <c:pt idx="7274">
                  <c:v>0.54876467066954515</c:v>
                </c:pt>
                <c:pt idx="7275">
                  <c:v>0.53644085475356895</c:v>
                </c:pt>
                <c:pt idx="7276">
                  <c:v>0.53671295372503491</c:v>
                </c:pt>
                <c:pt idx="7277">
                  <c:v>0.54516616177190769</c:v>
                </c:pt>
                <c:pt idx="7278">
                  <c:v>0.5978309176991311</c:v>
                </c:pt>
                <c:pt idx="7279">
                  <c:v>0.67722713008144808</c:v>
                </c:pt>
                <c:pt idx="7280">
                  <c:v>0.73266049304333614</c:v>
                </c:pt>
                <c:pt idx="7281">
                  <c:v>0.753086055834709</c:v>
                </c:pt>
                <c:pt idx="7282">
                  <c:v>0.77854318210677209</c:v>
                </c:pt>
                <c:pt idx="7283">
                  <c:v>0.78764489270230609</c:v>
                </c:pt>
                <c:pt idx="7284">
                  <c:v>0.79319344422878113</c:v>
                </c:pt>
                <c:pt idx="7285">
                  <c:v>0.78443865982186589</c:v>
                </c:pt>
                <c:pt idx="7286">
                  <c:v>0.74515663830790702</c:v>
                </c:pt>
                <c:pt idx="7287">
                  <c:v>0.74216354962178199</c:v>
                </c:pt>
                <c:pt idx="7288">
                  <c:v>0.74906579353130009</c:v>
                </c:pt>
                <c:pt idx="7289">
                  <c:v>0.76619669127650714</c:v>
                </c:pt>
                <c:pt idx="7290">
                  <c:v>0.81495455947176498</c:v>
                </c:pt>
                <c:pt idx="7291">
                  <c:v>0.83327589021713511</c:v>
                </c:pt>
                <c:pt idx="7292">
                  <c:v>0.8157595189290181</c:v>
                </c:pt>
                <c:pt idx="7293">
                  <c:v>0.77882661853538226</c:v>
                </c:pt>
                <c:pt idx="7294">
                  <c:v>0.71806011573276185</c:v>
                </c:pt>
                <c:pt idx="7295">
                  <c:v>0.66903014856603804</c:v>
                </c:pt>
                <c:pt idx="7296">
                  <c:v>0.65696482667295508</c:v>
                </c:pt>
                <c:pt idx="7297">
                  <c:v>0.6161477134616431</c:v>
                </c:pt>
                <c:pt idx="7298">
                  <c:v>0.57579770348468118</c:v>
                </c:pt>
                <c:pt idx="7299">
                  <c:v>0.55611361039055307</c:v>
                </c:pt>
                <c:pt idx="7300">
                  <c:v>0.54329774883450899</c:v>
                </c:pt>
                <c:pt idx="7301">
                  <c:v>0.53559054546773788</c:v>
                </c:pt>
                <c:pt idx="7302">
                  <c:v>0.53122789195856801</c:v>
                </c:pt>
                <c:pt idx="7303">
                  <c:v>0.53116440219856009</c:v>
                </c:pt>
                <c:pt idx="7304">
                  <c:v>0.53589665681063703</c:v>
                </c:pt>
                <c:pt idx="7305">
                  <c:v>0.57274339252997619</c:v>
                </c:pt>
                <c:pt idx="7306">
                  <c:v>0.60661291200319223</c:v>
                </c:pt>
                <c:pt idx="7307">
                  <c:v>0.62179830210241815</c:v>
                </c:pt>
                <c:pt idx="7308">
                  <c:v>0.62610653581729392</c:v>
                </c:pt>
                <c:pt idx="7309">
                  <c:v>0.62926741886915705</c:v>
                </c:pt>
                <c:pt idx="7310">
                  <c:v>0.62268942623396906</c:v>
                </c:pt>
                <c:pt idx="7311">
                  <c:v>0.60169472309394711</c:v>
                </c:pt>
                <c:pt idx="7312">
                  <c:v>0.58088595425109302</c:v>
                </c:pt>
                <c:pt idx="7313">
                  <c:v>0.58565222123460392</c:v>
                </c:pt>
                <c:pt idx="7314">
                  <c:v>0.65408738004970302</c:v>
                </c:pt>
                <c:pt idx="7315">
                  <c:v>0.70325793168501805</c:v>
                </c:pt>
                <c:pt idx="7316">
                  <c:v>0.71733905345837823</c:v>
                </c:pt>
                <c:pt idx="7317">
                  <c:v>0.71796261360132008</c:v>
                </c:pt>
                <c:pt idx="7318">
                  <c:v>0.6862517459684</c:v>
                </c:pt>
                <c:pt idx="7319">
                  <c:v>0.65383115351824006</c:v>
                </c:pt>
                <c:pt idx="7320">
                  <c:v>0.55457398371034072</c:v>
                </c:pt>
                <c:pt idx="7321">
                  <c:v>0.51028080613855309</c:v>
                </c:pt>
                <c:pt idx="7322">
                  <c:v>0.48339062528343607</c:v>
                </c:pt>
                <c:pt idx="7323">
                  <c:v>0.46806011573276307</c:v>
                </c:pt>
                <c:pt idx="7324">
                  <c:v>0.46403078346363802</c:v>
                </c:pt>
                <c:pt idx="7325">
                  <c:v>0.47584894879097406</c:v>
                </c:pt>
                <c:pt idx="7326">
                  <c:v>0.51672048179657903</c:v>
                </c:pt>
                <c:pt idx="7327">
                  <c:v>0.57598363778184902</c:v>
                </c:pt>
                <c:pt idx="7328">
                  <c:v>0.62366444754838823</c:v>
                </c:pt>
                <c:pt idx="7329">
                  <c:v>0.661087126090663</c:v>
                </c:pt>
                <c:pt idx="7330">
                  <c:v>0.68774602282003405</c:v>
                </c:pt>
                <c:pt idx="7331">
                  <c:v>0.69694523554701016</c:v>
                </c:pt>
                <c:pt idx="7332">
                  <c:v>0.70152783572478095</c:v>
                </c:pt>
                <c:pt idx="7333">
                  <c:v>0.6960994612440361</c:v>
                </c:pt>
                <c:pt idx="7334">
                  <c:v>0.66411649463964995</c:v>
                </c:pt>
                <c:pt idx="7335">
                  <c:v>0.64796742068315016</c:v>
                </c:pt>
                <c:pt idx="7336">
                  <c:v>0.64630988444863713</c:v>
                </c:pt>
                <c:pt idx="7337">
                  <c:v>0.66524343787980522</c:v>
                </c:pt>
                <c:pt idx="7338">
                  <c:v>0.72427757723075803</c:v>
                </c:pt>
                <c:pt idx="7339">
                  <c:v>0.75327199013187718</c:v>
                </c:pt>
                <c:pt idx="7340">
                  <c:v>0.74172819126743705</c:v>
                </c:pt>
                <c:pt idx="7341">
                  <c:v>0.72282184773341518</c:v>
                </c:pt>
                <c:pt idx="7342">
                  <c:v>0.67544714930977512</c:v>
                </c:pt>
                <c:pt idx="7343">
                  <c:v>0.64101755945362504</c:v>
                </c:pt>
                <c:pt idx="7344">
                  <c:v>0.59426642117292772</c:v>
                </c:pt>
                <c:pt idx="7345">
                  <c:v>0.54724091642933614</c:v>
                </c:pt>
                <c:pt idx="7346">
                  <c:v>0.51708554791662886</c:v>
                </c:pt>
                <c:pt idx="7347">
                  <c:v>0.49957824659422806</c:v>
                </c:pt>
                <c:pt idx="7348">
                  <c:v>0.49235855388466609</c:v>
                </c:pt>
                <c:pt idx="7349">
                  <c:v>0.4883337565984</c:v>
                </c:pt>
                <c:pt idx="7350">
                  <c:v>0.50310646325756891</c:v>
                </c:pt>
                <c:pt idx="7351">
                  <c:v>0.52180419758013308</c:v>
                </c:pt>
                <c:pt idx="7352">
                  <c:v>0.55054918642407513</c:v>
                </c:pt>
                <c:pt idx="7353">
                  <c:v>0.59945444156221073</c:v>
                </c:pt>
                <c:pt idx="7354">
                  <c:v>0.64606272788288799</c:v>
                </c:pt>
                <c:pt idx="7355">
                  <c:v>0.65764053911876219</c:v>
                </c:pt>
                <c:pt idx="7356">
                  <c:v>0.65777885609592424</c:v>
                </c:pt>
                <c:pt idx="7357">
                  <c:v>0.64980182124911623</c:v>
                </c:pt>
                <c:pt idx="7358">
                  <c:v>0.62416102817131303</c:v>
                </c:pt>
                <c:pt idx="7359">
                  <c:v>0.6010144756652821</c:v>
                </c:pt>
                <c:pt idx="7360">
                  <c:v>0.58401282493152185</c:v>
                </c:pt>
                <c:pt idx="7361">
                  <c:v>0.59354535889854299</c:v>
                </c:pt>
                <c:pt idx="7362">
                  <c:v>0.65623922941571311</c:v>
                </c:pt>
                <c:pt idx="7363">
                  <c:v>0.69378208500371896</c:v>
                </c:pt>
                <c:pt idx="7364">
                  <c:v>0.69975692491882402</c:v>
                </c:pt>
                <c:pt idx="7365">
                  <c:v>0.69083661363760018</c:v>
                </c:pt>
                <c:pt idx="7366">
                  <c:v>0.64822591470604207</c:v>
                </c:pt>
                <c:pt idx="7367">
                  <c:v>0.62244907214250722</c:v>
                </c:pt>
                <c:pt idx="7368">
                  <c:v>0.58683811925190887</c:v>
                </c:pt>
                <c:pt idx="7369">
                  <c:v>0.53789431675948318</c:v>
                </c:pt>
                <c:pt idx="7370">
                  <c:v>0.49949208191993011</c:v>
                </c:pt>
                <c:pt idx="7371">
                  <c:v>0.47747927512834004</c:v>
                </c:pt>
                <c:pt idx="7372">
                  <c:v>0.46503301467520403</c:v>
                </c:pt>
                <c:pt idx="7373">
                  <c:v>0.46050710178315502</c:v>
                </c:pt>
                <c:pt idx="7374">
                  <c:v>0.46329611624068101</c:v>
                </c:pt>
                <c:pt idx="7375">
                  <c:v>0.46062274384602808</c:v>
                </c:pt>
                <c:pt idx="7376">
                  <c:v>0.46550692038384112</c:v>
                </c:pt>
                <c:pt idx="7377">
                  <c:v>0.50518121791499604</c:v>
                </c:pt>
                <c:pt idx="7378">
                  <c:v>0.54466051118326797</c:v>
                </c:pt>
                <c:pt idx="7379">
                  <c:v>0.56597266312333305</c:v>
                </c:pt>
                <c:pt idx="7380">
                  <c:v>0.57224000943276399</c:v>
                </c:pt>
                <c:pt idx="7381">
                  <c:v>0.57497233660456815</c:v>
                </c:pt>
                <c:pt idx="7382">
                  <c:v>0.57179104612984621</c:v>
                </c:pt>
                <c:pt idx="7383">
                  <c:v>0.55381437408166589</c:v>
                </c:pt>
                <c:pt idx="7384">
                  <c:v>0.5379192591652</c:v>
                </c:pt>
                <c:pt idx="7385">
                  <c:v>0.54534302610336105</c:v>
                </c:pt>
                <c:pt idx="7386">
                  <c:v>0.61366027536415912</c:v>
                </c:pt>
                <c:pt idx="7387">
                  <c:v>0.66208482231937227</c:v>
                </c:pt>
                <c:pt idx="7388">
                  <c:v>0.67732009723003206</c:v>
                </c:pt>
                <c:pt idx="7389">
                  <c:v>0.68038574564188103</c:v>
                </c:pt>
                <c:pt idx="7390">
                  <c:v>0.64831661436319821</c:v>
                </c:pt>
                <c:pt idx="7391">
                  <c:v>0.62053304188510194</c:v>
                </c:pt>
                <c:pt idx="7392">
                  <c:v>0.56056016108259088</c:v>
                </c:pt>
                <c:pt idx="7393">
                  <c:v>0.52218740363161398</c:v>
                </c:pt>
                <c:pt idx="7394">
                  <c:v>0.4962200917880531</c:v>
                </c:pt>
                <c:pt idx="7395">
                  <c:v>0.485571952038021</c:v>
                </c:pt>
                <c:pt idx="7396">
                  <c:v>0.48480100495220108</c:v>
                </c:pt>
                <c:pt idx="7397">
                  <c:v>0.49951022185136107</c:v>
                </c:pt>
                <c:pt idx="7398">
                  <c:v>0.56979792116385808</c:v>
                </c:pt>
                <c:pt idx="7399">
                  <c:v>0.66247709833656809</c:v>
                </c:pt>
                <c:pt idx="7400">
                  <c:v>0.73081248752879713</c:v>
                </c:pt>
                <c:pt idx="7401">
                  <c:v>0.754453353166325</c:v>
                </c:pt>
                <c:pt idx="7402">
                  <c:v>0.77621446840930908</c:v>
                </c:pt>
                <c:pt idx="7403">
                  <c:v>0.78564950024488922</c:v>
                </c:pt>
                <c:pt idx="7404">
                  <c:v>0.7900008162969141</c:v>
                </c:pt>
                <c:pt idx="7405">
                  <c:v>0.78031409291272891</c:v>
                </c:pt>
                <c:pt idx="7406">
                  <c:v>0.74260797794184308</c:v>
                </c:pt>
                <c:pt idx="7407">
                  <c:v>0.73905935385564203</c:v>
                </c:pt>
                <c:pt idx="7408">
                  <c:v>0.74021123950151513</c:v>
                </c:pt>
                <c:pt idx="7409">
                  <c:v>0.75542837448074407</c:v>
                </c:pt>
                <c:pt idx="7410">
                  <c:v>0.81246258639142288</c:v>
                </c:pt>
                <c:pt idx="7411">
                  <c:v>0.8360921145718071</c:v>
                </c:pt>
                <c:pt idx="7412">
                  <c:v>0.82050311099823992</c:v>
                </c:pt>
                <c:pt idx="7413">
                  <c:v>0.79236354236580997</c:v>
                </c:pt>
                <c:pt idx="7414">
                  <c:v>0.72595098590527296</c:v>
                </c:pt>
                <c:pt idx="7415">
                  <c:v>0.68583679503691486</c:v>
                </c:pt>
                <c:pt idx="7416">
                  <c:v>0.63452119650987726</c:v>
                </c:pt>
                <c:pt idx="7417">
                  <c:v>0.5909876285667639</c:v>
                </c:pt>
                <c:pt idx="7418">
                  <c:v>0.56149436755129101</c:v>
                </c:pt>
                <c:pt idx="7419">
                  <c:v>0.54874879822954314</c:v>
                </c:pt>
                <c:pt idx="7420">
                  <c:v>0.54118671431421994</c:v>
                </c:pt>
                <c:pt idx="7421">
                  <c:v>0.54844041939521504</c:v>
                </c:pt>
                <c:pt idx="7422">
                  <c:v>0.60561975075734198</c:v>
                </c:pt>
                <c:pt idx="7423">
                  <c:v>0.6856735356540351</c:v>
                </c:pt>
                <c:pt idx="7424">
                  <c:v>0.74543327226223099</c:v>
                </c:pt>
                <c:pt idx="7425">
                  <c:v>0.76700391822518921</c:v>
                </c:pt>
                <c:pt idx="7426">
                  <c:v>0.78368131768461913</c:v>
                </c:pt>
                <c:pt idx="7427">
                  <c:v>0.79038175485696682</c:v>
                </c:pt>
                <c:pt idx="7428">
                  <c:v>0.79533168864621684</c:v>
                </c:pt>
                <c:pt idx="7429">
                  <c:v>0.78758140294229684</c:v>
                </c:pt>
                <c:pt idx="7430">
                  <c:v>0.74807263228545018</c:v>
                </c:pt>
                <c:pt idx="7431">
                  <c:v>0.74475982730785306</c:v>
                </c:pt>
                <c:pt idx="7432">
                  <c:v>0.7469048741995753</c:v>
                </c:pt>
                <c:pt idx="7433">
                  <c:v>0.7657658679050191</c:v>
                </c:pt>
                <c:pt idx="7434">
                  <c:v>0.82446668601592688</c:v>
                </c:pt>
                <c:pt idx="7435">
                  <c:v>0.84820051880203884</c:v>
                </c:pt>
                <c:pt idx="7436">
                  <c:v>0.83226685653128207</c:v>
                </c:pt>
                <c:pt idx="7437">
                  <c:v>0.79842227946378308</c:v>
                </c:pt>
                <c:pt idx="7438">
                  <c:v>0.73238159159758409</c:v>
                </c:pt>
                <c:pt idx="7439">
                  <c:v>0.69449634480381583</c:v>
                </c:pt>
                <c:pt idx="7440">
                  <c:v>0.63757777495601098</c:v>
                </c:pt>
                <c:pt idx="7441">
                  <c:v>0.5911985052696499</c:v>
                </c:pt>
                <c:pt idx="7442">
                  <c:v>0.55893890471093988</c:v>
                </c:pt>
                <c:pt idx="7443">
                  <c:v>0.54461969633754814</c:v>
                </c:pt>
                <c:pt idx="7444">
                  <c:v>0.53802356377092886</c:v>
                </c:pt>
                <c:pt idx="7445">
                  <c:v>0.55060133872693984</c:v>
                </c:pt>
                <c:pt idx="7446">
                  <c:v>0.6023817729968981</c:v>
                </c:pt>
                <c:pt idx="7447">
                  <c:v>0.68586173744263201</c:v>
                </c:pt>
                <c:pt idx="7448">
                  <c:v>0.7465307381138101</c:v>
                </c:pt>
                <c:pt idx="7449">
                  <c:v>0.76091570373864004</c:v>
                </c:pt>
                <c:pt idx="7450">
                  <c:v>0.77879714114680609</c:v>
                </c:pt>
                <c:pt idx="7451">
                  <c:v>0.78620957062782304</c:v>
                </c:pt>
                <c:pt idx="7452">
                  <c:v>0.79190324160574699</c:v>
                </c:pt>
                <c:pt idx="7453">
                  <c:v>0.78571525749632709</c:v>
                </c:pt>
                <c:pt idx="7454">
                  <c:v>0.74645364340522802</c:v>
                </c:pt>
                <c:pt idx="7455">
                  <c:v>0.74222023690750416</c:v>
                </c:pt>
                <c:pt idx="7456">
                  <c:v>0.74640149110236398</c:v>
                </c:pt>
                <c:pt idx="7457">
                  <c:v>0.76642117292796597</c:v>
                </c:pt>
                <c:pt idx="7458">
                  <c:v>0.82234431403849306</c:v>
                </c:pt>
                <c:pt idx="7459">
                  <c:v>0.84845447784207395</c:v>
                </c:pt>
                <c:pt idx="7460">
                  <c:v>0.83115125074827212</c:v>
                </c:pt>
                <c:pt idx="7461">
                  <c:v>0.80097093982984702</c:v>
                </c:pt>
                <c:pt idx="7462">
                  <c:v>0.73334074047200104</c:v>
                </c:pt>
                <c:pt idx="7463">
                  <c:v>0.69328550438079295</c:v>
                </c:pt>
                <c:pt idx="7464">
                  <c:v>0.64267056070527995</c:v>
                </c:pt>
                <c:pt idx="7465">
                  <c:v>0.59578110544742091</c:v>
                </c:pt>
                <c:pt idx="7466">
                  <c:v>0.56023364231683204</c:v>
                </c:pt>
                <c:pt idx="7467">
                  <c:v>0.54542919077765872</c:v>
                </c:pt>
                <c:pt idx="7468">
                  <c:v>0.53961307526257607</c:v>
                </c:pt>
                <c:pt idx="7469">
                  <c:v>0.5504630217497779</c:v>
                </c:pt>
                <c:pt idx="7470">
                  <c:v>0.60362435829992611</c:v>
                </c:pt>
                <c:pt idx="7471">
                  <c:v>0.69217670107206986</c:v>
                </c:pt>
                <c:pt idx="7472">
                  <c:v>0.7543785259491721</c:v>
                </c:pt>
                <c:pt idx="7473">
                  <c:v>0.77572015527781313</c:v>
                </c:pt>
                <c:pt idx="7474">
                  <c:v>0.79350182306310912</c:v>
                </c:pt>
                <c:pt idx="7475">
                  <c:v>0.79847216427521883</c:v>
                </c:pt>
                <c:pt idx="7476">
                  <c:v>0.80230875977288796</c:v>
                </c:pt>
                <c:pt idx="7477">
                  <c:v>0.79432038746893496</c:v>
                </c:pt>
                <c:pt idx="7478">
                  <c:v>0.75699747854953126</c:v>
                </c:pt>
                <c:pt idx="7479">
                  <c:v>0.75155549912021302</c:v>
                </c:pt>
                <c:pt idx="7480">
                  <c:v>0.75200899740599014</c:v>
                </c:pt>
                <c:pt idx="7481">
                  <c:v>0.7711443575743282</c:v>
                </c:pt>
                <c:pt idx="7482">
                  <c:v>0.83668392983474493</c:v>
                </c:pt>
                <c:pt idx="7483">
                  <c:v>0.85824777332341706</c:v>
                </c:pt>
                <c:pt idx="7484">
                  <c:v>0.84795789721914816</c:v>
                </c:pt>
                <c:pt idx="7485">
                  <c:v>0.81476635768316807</c:v>
                </c:pt>
                <c:pt idx="7486">
                  <c:v>0.74856014294265982</c:v>
                </c:pt>
                <c:pt idx="7487">
                  <c:v>0.70755029295989313</c:v>
                </c:pt>
                <c:pt idx="7488">
                  <c:v>0.65397854046111714</c:v>
                </c:pt>
                <c:pt idx="7489">
                  <c:v>0.60415268380285492</c:v>
                </c:pt>
                <c:pt idx="7490">
                  <c:v>0.57200645781558912</c:v>
                </c:pt>
                <c:pt idx="7491">
                  <c:v>0.5519777060242711</c:v>
                </c:pt>
                <c:pt idx="7492">
                  <c:v>0.54572623215484206</c:v>
                </c:pt>
                <c:pt idx="7493">
                  <c:v>0.5553880131333101</c:v>
                </c:pt>
                <c:pt idx="7494">
                  <c:v>0.60071289930524097</c:v>
                </c:pt>
                <c:pt idx="7495">
                  <c:v>0.67619315398987823</c:v>
                </c:pt>
                <c:pt idx="7496">
                  <c:v>0.73237478912329701</c:v>
                </c:pt>
                <c:pt idx="7497">
                  <c:v>0.7511246757487261</c:v>
                </c:pt>
                <c:pt idx="7498">
                  <c:v>0.77391296460899395</c:v>
                </c:pt>
                <c:pt idx="7499">
                  <c:v>0.78108730748997801</c:v>
                </c:pt>
                <c:pt idx="7500">
                  <c:v>0.78123242694142592</c:v>
                </c:pt>
                <c:pt idx="7501">
                  <c:v>0.77342772144321303</c:v>
                </c:pt>
                <c:pt idx="7502">
                  <c:v>0.73526810818655097</c:v>
                </c:pt>
                <c:pt idx="7503">
                  <c:v>0.72181281404756303</c:v>
                </c:pt>
                <c:pt idx="7504">
                  <c:v>0.71848413662996402</c:v>
                </c:pt>
                <c:pt idx="7505">
                  <c:v>0.73448582364358728</c:v>
                </c:pt>
                <c:pt idx="7506">
                  <c:v>0.80043581185263091</c:v>
                </c:pt>
                <c:pt idx="7507">
                  <c:v>0.82348712971864979</c:v>
                </c:pt>
                <c:pt idx="7508">
                  <c:v>0.81542619768897295</c:v>
                </c:pt>
                <c:pt idx="7509">
                  <c:v>0.79551082046909904</c:v>
                </c:pt>
                <c:pt idx="7510">
                  <c:v>0.73774874380974809</c:v>
                </c:pt>
                <c:pt idx="7511">
                  <c:v>0.70456627423948304</c:v>
                </c:pt>
                <c:pt idx="7512">
                  <c:v>0.65799880276452627</c:v>
                </c:pt>
                <c:pt idx="7513">
                  <c:v>0.60776706514049395</c:v>
                </c:pt>
                <c:pt idx="7514">
                  <c:v>0.5671041413463459</c:v>
                </c:pt>
                <c:pt idx="7515">
                  <c:v>0.54279890072015502</c:v>
                </c:pt>
                <c:pt idx="7516">
                  <c:v>0.53033223284415998</c:v>
                </c:pt>
                <c:pt idx="7517">
                  <c:v>0.52421000598617684</c:v>
                </c:pt>
                <c:pt idx="7518">
                  <c:v>0.53013269359841808</c:v>
                </c:pt>
                <c:pt idx="7519">
                  <c:v>0.54712754185789192</c:v>
                </c:pt>
                <c:pt idx="7520">
                  <c:v>0.57652783572478095</c:v>
                </c:pt>
                <c:pt idx="7521">
                  <c:v>0.63147142053803018</c:v>
                </c:pt>
                <c:pt idx="7522">
                  <c:v>0.672388303372213</c:v>
                </c:pt>
                <c:pt idx="7523">
                  <c:v>0.68241288297930192</c:v>
                </c:pt>
                <c:pt idx="7524">
                  <c:v>0.6822904384421421</c:v>
                </c:pt>
                <c:pt idx="7525">
                  <c:v>0.67991864240753219</c:v>
                </c:pt>
                <c:pt idx="7526">
                  <c:v>0.65481977978123196</c:v>
                </c:pt>
                <c:pt idx="7527">
                  <c:v>0.62731057376603094</c:v>
                </c:pt>
                <c:pt idx="7528">
                  <c:v>0.61312061240408533</c:v>
                </c:pt>
                <c:pt idx="7529">
                  <c:v>0.62548524316578114</c:v>
                </c:pt>
                <c:pt idx="7530">
                  <c:v>0.69037858036896593</c:v>
                </c:pt>
                <c:pt idx="7531">
                  <c:v>0.72778538647123903</c:v>
                </c:pt>
                <c:pt idx="7532">
                  <c:v>0.74109102617592115</c:v>
                </c:pt>
                <c:pt idx="7533">
                  <c:v>0.73322963339198621</c:v>
                </c:pt>
                <c:pt idx="7534">
                  <c:v>0.69484100350100719</c:v>
                </c:pt>
                <c:pt idx="7535">
                  <c:v>0.67197788742358533</c:v>
                </c:pt>
                <c:pt idx="7536">
                  <c:v>0.6159799190959061</c:v>
                </c:pt>
                <c:pt idx="7537">
                  <c:v>0.56306347162007708</c:v>
                </c:pt>
                <c:pt idx="7538">
                  <c:v>0.52186088486585491</c:v>
                </c:pt>
                <c:pt idx="7539">
                  <c:v>0.494773432256426</c:v>
                </c:pt>
                <c:pt idx="7540">
                  <c:v>0.48256525840332287</c:v>
                </c:pt>
                <c:pt idx="7541">
                  <c:v>0.47623215484245501</c:v>
                </c:pt>
                <c:pt idx="7542">
                  <c:v>0.47637273931104512</c:v>
                </c:pt>
                <c:pt idx="7543">
                  <c:v>0.47109175177317797</c:v>
                </c:pt>
                <c:pt idx="7544">
                  <c:v>0.47594191593955804</c:v>
                </c:pt>
                <c:pt idx="7545">
                  <c:v>0.51604023436791402</c:v>
                </c:pt>
                <c:pt idx="7546">
                  <c:v>0.55454904130462401</c:v>
                </c:pt>
                <c:pt idx="7547">
                  <c:v>0.57219239211275796</c:v>
                </c:pt>
                <c:pt idx="7548">
                  <c:v>0.57723075806773394</c:v>
                </c:pt>
                <c:pt idx="7549">
                  <c:v>0.58199702505124473</c:v>
                </c:pt>
                <c:pt idx="7550">
                  <c:v>0.57784524824496208</c:v>
                </c:pt>
                <c:pt idx="7551">
                  <c:v>0.55725415857928107</c:v>
                </c:pt>
                <c:pt idx="7552">
                  <c:v>0.54266738621727983</c:v>
                </c:pt>
                <c:pt idx="7553">
                  <c:v>0.55136321584704373</c:v>
                </c:pt>
                <c:pt idx="7554">
                  <c:v>0.62424492535418219</c:v>
                </c:pt>
                <c:pt idx="7555">
                  <c:v>0.6748485315725512</c:v>
                </c:pt>
                <c:pt idx="7556">
                  <c:v>0.69915150470731191</c:v>
                </c:pt>
                <c:pt idx="7557">
                  <c:v>0.700174143341738</c:v>
                </c:pt>
                <c:pt idx="7558">
                  <c:v>0.66378090590817618</c:v>
                </c:pt>
                <c:pt idx="7559">
                  <c:v>0.63803580822464512</c:v>
                </c:pt>
                <c:pt idx="7560">
                  <c:v>0.57301095651858425</c:v>
                </c:pt>
                <c:pt idx="7561">
                  <c:v>0.53196482667295497</c:v>
                </c:pt>
                <c:pt idx="7562">
                  <c:v>0.50154416166306892</c:v>
                </c:pt>
                <c:pt idx="7563">
                  <c:v>0.49092549930161311</c:v>
                </c:pt>
                <c:pt idx="7564">
                  <c:v>0.48672157019246504</c:v>
                </c:pt>
                <c:pt idx="7565">
                  <c:v>0.50643060569230991</c:v>
                </c:pt>
                <c:pt idx="7566">
                  <c:v>0.57912411341085113</c:v>
                </c:pt>
                <c:pt idx="7567">
                  <c:v>0.67330436990948195</c:v>
                </c:pt>
                <c:pt idx="7568">
                  <c:v>0.74169871387886122</c:v>
                </c:pt>
                <c:pt idx="7569">
                  <c:v>0.76990177227130119</c:v>
                </c:pt>
                <c:pt idx="7570">
                  <c:v>0.79470132602898713</c:v>
                </c:pt>
                <c:pt idx="7571">
                  <c:v>0.8003292397554741</c:v>
                </c:pt>
                <c:pt idx="7572">
                  <c:v>0.80074419068695901</c:v>
                </c:pt>
                <c:pt idx="7573">
                  <c:v>0.79441335461751994</c:v>
                </c:pt>
                <c:pt idx="7574">
                  <c:v>0.75840332323543802</c:v>
                </c:pt>
                <c:pt idx="7575">
                  <c:v>0.75324478023473107</c:v>
                </c:pt>
                <c:pt idx="7576">
                  <c:v>0.75039000852576809</c:v>
                </c:pt>
                <c:pt idx="7577">
                  <c:v>0.77066818437426299</c:v>
                </c:pt>
                <c:pt idx="7578">
                  <c:v>0.83491301902878812</c:v>
                </c:pt>
                <c:pt idx="7579">
                  <c:v>0.85206205670542601</c:v>
                </c:pt>
                <c:pt idx="7580">
                  <c:v>0.83852286538356902</c:v>
                </c:pt>
                <c:pt idx="7581">
                  <c:v>0.80822237741941305</c:v>
                </c:pt>
                <c:pt idx="7582">
                  <c:v>0.74905899105701401</c:v>
                </c:pt>
                <c:pt idx="7583">
                  <c:v>0.71167712736045807</c:v>
                </c:pt>
                <c:pt idx="7584">
                  <c:v>0.669470041903242</c:v>
                </c:pt>
                <c:pt idx="7585">
                  <c:v>0.6196396502621222</c:v>
                </c:pt>
                <c:pt idx="7586">
                  <c:v>0.5887133346635951</c:v>
                </c:pt>
                <c:pt idx="7587">
                  <c:v>0.56855080087797294</c:v>
                </c:pt>
                <c:pt idx="7588">
                  <c:v>0.55938786801385898</c:v>
                </c:pt>
                <c:pt idx="7589">
                  <c:v>0.56573230903187199</c:v>
                </c:pt>
                <c:pt idx="7590">
                  <c:v>0.62049902951366809</c:v>
                </c:pt>
                <c:pt idx="7591">
                  <c:v>0.70525105665100618</c:v>
                </c:pt>
                <c:pt idx="7592">
                  <c:v>0.76909454532261901</c:v>
                </c:pt>
                <c:pt idx="7593">
                  <c:v>0.79554483284053212</c:v>
                </c:pt>
                <c:pt idx="7594">
                  <c:v>0.81719710849492999</c:v>
                </c:pt>
                <c:pt idx="7595">
                  <c:v>0.82114481107261394</c:v>
                </c:pt>
                <c:pt idx="7596">
                  <c:v>0.81907685888947313</c:v>
                </c:pt>
                <c:pt idx="7597">
                  <c:v>0.81327434832296286</c:v>
                </c:pt>
                <c:pt idx="7598">
                  <c:v>0.77062283454568525</c:v>
                </c:pt>
                <c:pt idx="7599">
                  <c:v>0.76432374335624997</c:v>
                </c:pt>
                <c:pt idx="7600">
                  <c:v>0.76702205815661995</c:v>
                </c:pt>
                <c:pt idx="7601">
                  <c:v>0.78857909917100499</c:v>
                </c:pt>
                <c:pt idx="7602">
                  <c:v>0.85859923449489417</c:v>
                </c:pt>
                <c:pt idx="7603">
                  <c:v>0.8722064505596171</c:v>
                </c:pt>
                <c:pt idx="7604">
                  <c:v>0.86004362653509225</c:v>
                </c:pt>
                <c:pt idx="7605">
                  <c:v>0.82658905799336102</c:v>
                </c:pt>
                <c:pt idx="7606">
                  <c:v>0.76181136285304807</c:v>
                </c:pt>
                <c:pt idx="7607">
                  <c:v>0.72237741941335409</c:v>
                </c:pt>
                <c:pt idx="7608">
                  <c:v>0.66895758884031398</c:v>
                </c:pt>
                <c:pt idx="7609">
                  <c:v>0.61982104957643214</c:v>
                </c:pt>
                <c:pt idx="7610">
                  <c:v>0.58821221905781185</c:v>
                </c:pt>
                <c:pt idx="7611">
                  <c:v>0.56922197834092203</c:v>
                </c:pt>
                <c:pt idx="7612">
                  <c:v>0.56354191231157125</c:v>
                </c:pt>
                <c:pt idx="7613">
                  <c:v>0.5716277867469659</c:v>
                </c:pt>
                <c:pt idx="7614">
                  <c:v>0.6278162243546721</c:v>
                </c:pt>
                <c:pt idx="7615">
                  <c:v>0.7141781704065161</c:v>
                </c:pt>
                <c:pt idx="7616">
                  <c:v>0.77913499736971015</c:v>
                </c:pt>
                <c:pt idx="7617">
                  <c:v>0.80165345474994099</c:v>
                </c:pt>
                <c:pt idx="7618">
                  <c:v>0.82240326881564385</c:v>
                </c:pt>
                <c:pt idx="7619">
                  <c:v>0.82707430115914204</c:v>
                </c:pt>
                <c:pt idx="7620">
                  <c:v>0.82690650679340405</c:v>
                </c:pt>
                <c:pt idx="7621">
                  <c:v>0.81659622326627601</c:v>
                </c:pt>
                <c:pt idx="7622">
                  <c:v>0.77715774484372402</c:v>
                </c:pt>
                <c:pt idx="7623">
                  <c:v>0.77352749106608409</c:v>
                </c:pt>
                <c:pt idx="7624">
                  <c:v>0.77578818002067895</c:v>
                </c:pt>
                <c:pt idx="7625">
                  <c:v>0.80178043426995804</c:v>
                </c:pt>
                <c:pt idx="7626">
                  <c:v>0.8641591234785132</c:v>
                </c:pt>
                <c:pt idx="7627">
                  <c:v>0.87861211384620896</c:v>
                </c:pt>
                <c:pt idx="7628">
                  <c:v>0.86497768788434004</c:v>
                </c:pt>
                <c:pt idx="7629">
                  <c:v>0.83856821521214597</c:v>
                </c:pt>
                <c:pt idx="7630">
                  <c:v>0.77238240789449808</c:v>
                </c:pt>
                <c:pt idx="7631">
                  <c:v>0.73788706078690991</c:v>
                </c:pt>
                <c:pt idx="7632">
                  <c:v>0.67287808152085216</c:v>
                </c:pt>
                <c:pt idx="7633">
                  <c:v>0.62276652094255092</c:v>
                </c:pt>
                <c:pt idx="7634">
                  <c:v>0.58915322800079784</c:v>
                </c:pt>
                <c:pt idx="7635">
                  <c:v>0.57316061095288995</c:v>
                </c:pt>
                <c:pt idx="7636">
                  <c:v>0.56751909227783104</c:v>
                </c:pt>
                <c:pt idx="7637">
                  <c:v>0.57426714677018498</c:v>
                </c:pt>
                <c:pt idx="7638">
                  <c:v>0.626464799463058</c:v>
                </c:pt>
                <c:pt idx="7639">
                  <c:v>0.71790592631559924</c:v>
                </c:pt>
                <c:pt idx="7640">
                  <c:v>0.78251809458160193</c:v>
                </c:pt>
                <c:pt idx="7641">
                  <c:v>0.80418624267600303</c:v>
                </c:pt>
                <c:pt idx="7642">
                  <c:v>0.82592014802184099</c:v>
                </c:pt>
                <c:pt idx="7643">
                  <c:v>0.83111723837683904</c:v>
                </c:pt>
                <c:pt idx="7644">
                  <c:v>0.8314981769368911</c:v>
                </c:pt>
                <c:pt idx="7645">
                  <c:v>0.82545757977034773</c:v>
                </c:pt>
                <c:pt idx="7646">
                  <c:v>0.78503501006766196</c:v>
                </c:pt>
                <c:pt idx="7647">
                  <c:v>0.78045240988988984</c:v>
                </c:pt>
                <c:pt idx="7648">
                  <c:v>0.78323688936455793</c:v>
                </c:pt>
                <c:pt idx="7649">
                  <c:v>0.80913390897382398</c:v>
                </c:pt>
                <c:pt idx="7650">
                  <c:v>0.87027454786220892</c:v>
                </c:pt>
                <c:pt idx="7651">
                  <c:v>0.88350989533259605</c:v>
                </c:pt>
                <c:pt idx="7652">
                  <c:v>0.87067589384512123</c:v>
                </c:pt>
                <c:pt idx="7653">
                  <c:v>0.84206695448691193</c:v>
                </c:pt>
                <c:pt idx="7654">
                  <c:v>0.77921435956972107</c:v>
                </c:pt>
                <c:pt idx="7655">
                  <c:v>0.74120440074736493</c:v>
                </c:pt>
                <c:pt idx="7656">
                  <c:v>0.69113365501478408</c:v>
                </c:pt>
                <c:pt idx="7657">
                  <c:v>0.63767300959602413</c:v>
                </c:pt>
                <c:pt idx="7658">
                  <c:v>0.60052243002521399</c:v>
                </c:pt>
                <c:pt idx="7659">
                  <c:v>0.58342554465144092</c:v>
                </c:pt>
                <c:pt idx="7660">
                  <c:v>0.57728291037059909</c:v>
                </c:pt>
                <c:pt idx="7661">
                  <c:v>0.58389718286864889</c:v>
                </c:pt>
                <c:pt idx="7662">
                  <c:v>0.63600186841293704</c:v>
                </c:pt>
                <c:pt idx="7663">
                  <c:v>0.72846563389990404</c:v>
                </c:pt>
                <c:pt idx="7664">
                  <c:v>0.79562646253197111</c:v>
                </c:pt>
                <c:pt idx="7665">
                  <c:v>0.81733996045494894</c:v>
                </c:pt>
                <c:pt idx="7666">
                  <c:v>0.83992644257804716</c:v>
                </c:pt>
                <c:pt idx="7667">
                  <c:v>0.84399885718432022</c:v>
                </c:pt>
                <c:pt idx="7668">
                  <c:v>0.84629809349320606</c:v>
                </c:pt>
                <c:pt idx="7669">
                  <c:v>0.83767709108059618</c:v>
                </c:pt>
                <c:pt idx="7670">
                  <c:v>0.79668311353783094</c:v>
                </c:pt>
                <c:pt idx="7671">
                  <c:v>0.78935004625682503</c:v>
                </c:pt>
                <c:pt idx="7672">
                  <c:v>0.78826165037096096</c:v>
                </c:pt>
                <c:pt idx="7673">
                  <c:v>0.81202496054564899</c:v>
                </c:pt>
                <c:pt idx="7674">
                  <c:v>0.86818618825620786</c:v>
                </c:pt>
                <c:pt idx="7675">
                  <c:v>0.88048279427503673</c:v>
                </c:pt>
                <c:pt idx="7676">
                  <c:v>0.86689145065031725</c:v>
                </c:pt>
                <c:pt idx="7677">
                  <c:v>0.84260888493841513</c:v>
                </c:pt>
                <c:pt idx="7678">
                  <c:v>0.78457697679902794</c:v>
                </c:pt>
                <c:pt idx="7679">
                  <c:v>0.759215085166978</c:v>
                </c:pt>
                <c:pt idx="7680">
                  <c:v>0.71349338799499296</c:v>
                </c:pt>
                <c:pt idx="7681">
                  <c:v>0.65523019572985997</c:v>
                </c:pt>
                <c:pt idx="7682">
                  <c:v>0.60678070636893011</c:v>
                </c:pt>
                <c:pt idx="7683">
                  <c:v>0.57724436301630799</c:v>
                </c:pt>
                <c:pt idx="7684">
                  <c:v>0.56148983256843321</c:v>
                </c:pt>
                <c:pt idx="7685">
                  <c:v>0.55344704047018711</c:v>
                </c:pt>
                <c:pt idx="7686">
                  <c:v>0.56229932700854413</c:v>
                </c:pt>
                <c:pt idx="7687">
                  <c:v>0.57909010103941805</c:v>
                </c:pt>
                <c:pt idx="7688">
                  <c:v>0.61122272207811013</c:v>
                </c:pt>
                <c:pt idx="7689">
                  <c:v>0.67013441689190412</c:v>
                </c:pt>
                <c:pt idx="7690">
                  <c:v>0.72173571933898106</c:v>
                </c:pt>
                <c:pt idx="7691">
                  <c:v>0.73228408946614199</c:v>
                </c:pt>
                <c:pt idx="7692">
                  <c:v>0.72795771581983404</c:v>
                </c:pt>
                <c:pt idx="7693">
                  <c:v>0.7230848767391661</c:v>
                </c:pt>
                <c:pt idx="7694">
                  <c:v>0.69469588404955807</c:v>
                </c:pt>
                <c:pt idx="7695">
                  <c:v>0.67089629401200912</c:v>
                </c:pt>
                <c:pt idx="7696">
                  <c:v>0.65658615560433198</c:v>
                </c:pt>
                <c:pt idx="7697">
                  <c:v>0.67414560922959732</c:v>
                </c:pt>
                <c:pt idx="7698">
                  <c:v>0.74642416601665196</c:v>
                </c:pt>
                <c:pt idx="7699">
                  <c:v>0.77270892666025714</c:v>
                </c:pt>
                <c:pt idx="7700">
                  <c:v>0.78000117909554301</c:v>
                </c:pt>
                <c:pt idx="7701">
                  <c:v>0.77069766176283805</c:v>
                </c:pt>
                <c:pt idx="7702">
                  <c:v>0.73102789921454114</c:v>
                </c:pt>
                <c:pt idx="7703">
                  <c:v>0.71583797413245798</c:v>
                </c:pt>
                <c:pt idx="7704">
                  <c:v>0.67388711520670408</c:v>
                </c:pt>
                <c:pt idx="7705">
                  <c:v>0.61272833638688817</c:v>
                </c:pt>
                <c:pt idx="7706">
                  <c:v>0.56583434614617212</c:v>
                </c:pt>
                <c:pt idx="7707">
                  <c:v>0.53538193625628105</c:v>
                </c:pt>
                <c:pt idx="7708">
                  <c:v>0.51782928510530202</c:v>
                </c:pt>
                <c:pt idx="7709">
                  <c:v>0.50965497850418118</c:v>
                </c:pt>
                <c:pt idx="7710">
                  <c:v>0.50822419141255593</c:v>
                </c:pt>
                <c:pt idx="7711">
                  <c:v>0.50042855588005886</c:v>
                </c:pt>
                <c:pt idx="7712">
                  <c:v>0.50100903368585314</c:v>
                </c:pt>
                <c:pt idx="7713">
                  <c:v>0.54513441689190401</c:v>
                </c:pt>
                <c:pt idx="7714">
                  <c:v>0.593155350372776</c:v>
                </c:pt>
                <c:pt idx="7715">
                  <c:v>0.61418179839280207</c:v>
                </c:pt>
                <c:pt idx="7716">
                  <c:v>0.61775763237614922</c:v>
                </c:pt>
                <c:pt idx="7717">
                  <c:v>0.6270815571317141</c:v>
                </c:pt>
                <c:pt idx="7718">
                  <c:v>0.62336287118834699</c:v>
                </c:pt>
                <c:pt idx="7719">
                  <c:v>0.60584649990022998</c:v>
                </c:pt>
                <c:pt idx="7720">
                  <c:v>0.59673345184755189</c:v>
                </c:pt>
                <c:pt idx="7721">
                  <c:v>0.61286438587262082</c:v>
                </c:pt>
                <c:pt idx="7722">
                  <c:v>0.69530130426106984</c:v>
                </c:pt>
                <c:pt idx="7723">
                  <c:v>0.72913681136285302</c:v>
                </c:pt>
                <c:pt idx="7724">
                  <c:v>0.75285023672610518</c:v>
                </c:pt>
                <c:pt idx="7725">
                  <c:v>0.75993841493279113</c:v>
                </c:pt>
                <c:pt idx="7726">
                  <c:v>0.72181734903042094</c:v>
                </c:pt>
                <c:pt idx="7727">
                  <c:v>0.69932156656447819</c:v>
                </c:pt>
                <c:pt idx="7728">
                  <c:v>0.63691793495020599</c:v>
                </c:pt>
                <c:pt idx="7729">
                  <c:v>0.58750022674914293</c:v>
                </c:pt>
                <c:pt idx="7730">
                  <c:v>0.55458758865891489</c:v>
                </c:pt>
                <c:pt idx="7731">
                  <c:v>0.53511210477624371</c:v>
                </c:pt>
                <c:pt idx="7732">
                  <c:v>0.52998757414696973</c:v>
                </c:pt>
                <c:pt idx="7733">
                  <c:v>0.54236354236580997</c:v>
                </c:pt>
                <c:pt idx="7734">
                  <c:v>0.6123972826382722</c:v>
                </c:pt>
                <c:pt idx="7735">
                  <c:v>0.71207847334337127</c:v>
                </c:pt>
                <c:pt idx="7736">
                  <c:v>0.80053104649264384</c:v>
                </c:pt>
                <c:pt idx="7737">
                  <c:v>0.82907422859941615</c:v>
                </c:pt>
                <c:pt idx="7738">
                  <c:v>0.85423658098572386</c:v>
                </c:pt>
                <c:pt idx="7739">
                  <c:v>0.8592998893464181</c:v>
                </c:pt>
                <c:pt idx="7740">
                  <c:v>0.86111841747238216</c:v>
                </c:pt>
                <c:pt idx="7741">
                  <c:v>0.85276497904837911</c:v>
                </c:pt>
                <c:pt idx="7742">
                  <c:v>0.81149663504271996</c:v>
                </c:pt>
                <c:pt idx="7743">
                  <c:v>0.80956246485388283</c:v>
                </c:pt>
                <c:pt idx="7744">
                  <c:v>0.81301585430007106</c:v>
                </c:pt>
                <c:pt idx="7745">
                  <c:v>0.84036860340667907</c:v>
                </c:pt>
                <c:pt idx="7746">
                  <c:v>0.90514629854699102</c:v>
                </c:pt>
                <c:pt idx="7747">
                  <c:v>0.91196918025649898</c:v>
                </c:pt>
                <c:pt idx="7748">
                  <c:v>0.897024144248735</c:v>
                </c:pt>
                <c:pt idx="7749">
                  <c:v>0.87315652946831901</c:v>
                </c:pt>
                <c:pt idx="7750">
                  <c:v>0.81014974513396298</c:v>
                </c:pt>
                <c:pt idx="7751">
                  <c:v>0.78027327806700897</c:v>
                </c:pt>
                <c:pt idx="7752">
                  <c:v>0.71403758593792477</c:v>
                </c:pt>
                <c:pt idx="7753">
                  <c:v>0.6588717869646451</c:v>
                </c:pt>
                <c:pt idx="7754">
                  <c:v>0.62499546501714209</c:v>
                </c:pt>
                <c:pt idx="7755">
                  <c:v>0.60377174524280308</c:v>
                </c:pt>
                <c:pt idx="7756">
                  <c:v>0.59582872276742793</c:v>
                </c:pt>
                <c:pt idx="7757">
                  <c:v>0.60228200337402704</c:v>
                </c:pt>
                <c:pt idx="7758">
                  <c:v>0.65581974350137007</c:v>
                </c:pt>
                <c:pt idx="7759">
                  <c:v>0.74553984435938814</c:v>
                </c:pt>
                <c:pt idx="7760">
                  <c:v>0.816240227111942</c:v>
                </c:pt>
                <c:pt idx="7761">
                  <c:v>0.84357937126997695</c:v>
                </c:pt>
                <c:pt idx="7762">
                  <c:v>0.86467157654144122</c:v>
                </c:pt>
                <c:pt idx="7763">
                  <c:v>0.86706831498176884</c:v>
                </c:pt>
                <c:pt idx="7764">
                  <c:v>0.86850136956482304</c:v>
                </c:pt>
                <c:pt idx="7765">
                  <c:v>0.85946995120358416</c:v>
                </c:pt>
                <c:pt idx="7766">
                  <c:v>0.82256426070709387</c:v>
                </c:pt>
                <c:pt idx="7767">
                  <c:v>0.82014257986104788</c:v>
                </c:pt>
                <c:pt idx="7768">
                  <c:v>0.82550746458178403</c:v>
                </c:pt>
                <c:pt idx="7769">
                  <c:v>0.85623877591742692</c:v>
                </c:pt>
                <c:pt idx="7770">
                  <c:v>0.9185403704174</c:v>
                </c:pt>
                <c:pt idx="7771">
                  <c:v>0.923204600286611</c:v>
                </c:pt>
                <c:pt idx="7772">
                  <c:v>0.90656574818147184</c:v>
                </c:pt>
                <c:pt idx="7773">
                  <c:v>0.88082972046365704</c:v>
                </c:pt>
                <c:pt idx="7774">
                  <c:v>0.81766874671213696</c:v>
                </c:pt>
                <c:pt idx="7775">
                  <c:v>0.78668120884503001</c:v>
                </c:pt>
                <c:pt idx="7776">
                  <c:v>0.69518792968962584</c:v>
                </c:pt>
                <c:pt idx="7777">
                  <c:v>0.64656837847152904</c:v>
                </c:pt>
                <c:pt idx="7778">
                  <c:v>0.61130435176955</c:v>
                </c:pt>
                <c:pt idx="7779">
                  <c:v>0.59278574926986793</c:v>
                </c:pt>
                <c:pt idx="7780">
                  <c:v>0.58176800841692788</c:v>
                </c:pt>
                <c:pt idx="7781">
                  <c:v>0.58563408130317307</c:v>
                </c:pt>
                <c:pt idx="7782">
                  <c:v>0.63626716491011592</c:v>
                </c:pt>
                <c:pt idx="7783">
                  <c:v>0.73056759845447805</c:v>
                </c:pt>
                <c:pt idx="7784">
                  <c:v>0.80428147731601607</c:v>
                </c:pt>
                <c:pt idx="7785">
                  <c:v>0.83354118671431399</c:v>
                </c:pt>
                <c:pt idx="7786">
                  <c:v>0.85397581947140222</c:v>
                </c:pt>
                <c:pt idx="7787">
                  <c:v>0.85653808478603888</c:v>
                </c:pt>
                <c:pt idx="7788">
                  <c:v>0.8565108748888931</c:v>
                </c:pt>
                <c:pt idx="7789">
                  <c:v>0.84203294211547908</c:v>
                </c:pt>
                <c:pt idx="7790">
                  <c:v>0.80214096540715096</c:v>
                </c:pt>
                <c:pt idx="7791">
                  <c:v>0.80106390697843199</c:v>
                </c:pt>
                <c:pt idx="7792">
                  <c:v>0.80557394743047905</c:v>
                </c:pt>
                <c:pt idx="7793">
                  <c:v>0.83435748362871209</c:v>
                </c:pt>
                <c:pt idx="7794">
                  <c:v>0.90081538991782573</c:v>
                </c:pt>
                <c:pt idx="7795">
                  <c:v>0.90641836123859398</c:v>
                </c:pt>
                <c:pt idx="7796">
                  <c:v>0.89166379451085698</c:v>
                </c:pt>
                <c:pt idx="7797">
                  <c:v>0.86580305476445307</c:v>
                </c:pt>
                <c:pt idx="7798">
                  <c:v>0.803587624938778</c:v>
                </c:pt>
                <c:pt idx="7799">
                  <c:v>0.77628702813503403</c:v>
                </c:pt>
                <c:pt idx="7800">
                  <c:v>0.70622381047399618</c:v>
                </c:pt>
                <c:pt idx="7801">
                  <c:v>0.6520239628494201</c:v>
                </c:pt>
                <c:pt idx="7802">
                  <c:v>0.61657853683313113</c:v>
                </c:pt>
                <c:pt idx="7803">
                  <c:v>0.59703729569902197</c:v>
                </c:pt>
                <c:pt idx="7804">
                  <c:v>0.5847406896801931</c:v>
                </c:pt>
                <c:pt idx="7805">
                  <c:v>0.59040488326954099</c:v>
                </c:pt>
                <c:pt idx="7806">
                  <c:v>0.64423512979120889</c:v>
                </c:pt>
                <c:pt idx="7807">
                  <c:v>0.73808433254122308</c:v>
                </c:pt>
                <c:pt idx="7808">
                  <c:v>0.8127120104486002</c:v>
                </c:pt>
                <c:pt idx="7809">
                  <c:v>0.8468853737732871</c:v>
                </c:pt>
                <c:pt idx="7810">
                  <c:v>0.87107043735374723</c:v>
                </c:pt>
                <c:pt idx="7811">
                  <c:v>0.87403178115986702</c:v>
                </c:pt>
                <c:pt idx="7812">
                  <c:v>0.87202505124530616</c:v>
                </c:pt>
                <c:pt idx="7813">
                  <c:v>0.85656075970032786</c:v>
                </c:pt>
                <c:pt idx="7814">
                  <c:v>0.8179000308378831</c:v>
                </c:pt>
                <c:pt idx="7815">
                  <c:v>0.81727420320351218</c:v>
                </c:pt>
                <c:pt idx="7816">
                  <c:v>0.8236231792043831</c:v>
                </c:pt>
                <c:pt idx="7817">
                  <c:v>0.84849529268779422</c:v>
                </c:pt>
                <c:pt idx="7818">
                  <c:v>0.90774484372449116</c:v>
                </c:pt>
                <c:pt idx="7819">
                  <c:v>0.91236145627369514</c:v>
                </c:pt>
                <c:pt idx="7820">
                  <c:v>0.89267736317956703</c:v>
                </c:pt>
                <c:pt idx="7821">
                  <c:v>0.86596631414733294</c:v>
                </c:pt>
                <c:pt idx="7822">
                  <c:v>0.8038960037731061</c:v>
                </c:pt>
                <c:pt idx="7823">
                  <c:v>0.77942977125546509</c:v>
                </c:pt>
                <c:pt idx="7824">
                  <c:v>0.70301304261069908</c:v>
                </c:pt>
                <c:pt idx="7825">
                  <c:v>0.64668175304297315</c:v>
                </c:pt>
                <c:pt idx="7826">
                  <c:v>0.61037241279228005</c:v>
                </c:pt>
                <c:pt idx="7827">
                  <c:v>0.58967248353801205</c:v>
                </c:pt>
                <c:pt idx="7828">
                  <c:v>0.57838944618789312</c:v>
                </c:pt>
                <c:pt idx="7829">
                  <c:v>0.58248000072559691</c:v>
                </c:pt>
                <c:pt idx="7830">
                  <c:v>0.63881129029332306</c:v>
                </c:pt>
                <c:pt idx="7831">
                  <c:v>0.73026375460300808</c:v>
                </c:pt>
                <c:pt idx="7832">
                  <c:v>0.79890979012099295</c:v>
                </c:pt>
                <c:pt idx="7833">
                  <c:v>0.8290334137536961</c:v>
                </c:pt>
                <c:pt idx="7834">
                  <c:v>0.85441117782574794</c:v>
                </c:pt>
                <c:pt idx="7835">
                  <c:v>0.8563272080831531</c:v>
                </c:pt>
                <c:pt idx="7836">
                  <c:v>0.8508852286538362</c:v>
                </c:pt>
                <c:pt idx="7837">
                  <c:v>0.83498784624594102</c:v>
                </c:pt>
                <c:pt idx="7838">
                  <c:v>0.79249278937725576</c:v>
                </c:pt>
                <c:pt idx="7839">
                  <c:v>0.78793286411377395</c:v>
                </c:pt>
                <c:pt idx="7840">
                  <c:v>0.78927975402253003</c:v>
                </c:pt>
                <c:pt idx="7841">
                  <c:v>0.81568015672900795</c:v>
                </c:pt>
                <c:pt idx="7842">
                  <c:v>0.87604984853157231</c:v>
                </c:pt>
                <c:pt idx="7843">
                  <c:v>0.87905880965769911</c:v>
                </c:pt>
                <c:pt idx="7844">
                  <c:v>0.86069212908375203</c:v>
                </c:pt>
                <c:pt idx="7845">
                  <c:v>0.83496290384022287</c:v>
                </c:pt>
                <c:pt idx="7846">
                  <c:v>0.78233216028443386</c:v>
                </c:pt>
                <c:pt idx="7847">
                  <c:v>0.76630779835652207</c:v>
                </c:pt>
                <c:pt idx="7848">
                  <c:v>0.73002566800297508</c:v>
                </c:pt>
                <c:pt idx="7849">
                  <c:v>0.67349937417236605</c:v>
                </c:pt>
                <c:pt idx="7850">
                  <c:v>0.62025867542220703</c:v>
                </c:pt>
                <c:pt idx="7851">
                  <c:v>0.59142978939539592</c:v>
                </c:pt>
                <c:pt idx="7852">
                  <c:v>0.57388167322727512</c:v>
                </c:pt>
                <c:pt idx="7853">
                  <c:v>0.56130616576269277</c:v>
                </c:pt>
                <c:pt idx="7854">
                  <c:v>0.56460763328314623</c:v>
                </c:pt>
                <c:pt idx="7855">
                  <c:v>0.57775001360494915</c:v>
                </c:pt>
                <c:pt idx="7856">
                  <c:v>0.61095289059807323</c:v>
                </c:pt>
                <c:pt idx="7857">
                  <c:v>0.68025196364757712</c:v>
                </c:pt>
                <c:pt idx="7858">
                  <c:v>0.73372394652348227</c:v>
                </c:pt>
                <c:pt idx="7859">
                  <c:v>0.74657608794238683</c:v>
                </c:pt>
                <c:pt idx="7860">
                  <c:v>0.74086881201589128</c:v>
                </c:pt>
                <c:pt idx="7861">
                  <c:v>0.73298927930052415</c:v>
                </c:pt>
                <c:pt idx="7862">
                  <c:v>0.70310827725071212</c:v>
                </c:pt>
                <c:pt idx="7863">
                  <c:v>0.68060115732762505</c:v>
                </c:pt>
                <c:pt idx="7864">
                  <c:v>0.67151531917209395</c:v>
                </c:pt>
                <c:pt idx="7865">
                  <c:v>0.69296578808932097</c:v>
                </c:pt>
                <c:pt idx="7866">
                  <c:v>0.7677385854481471</c:v>
                </c:pt>
                <c:pt idx="7867">
                  <c:v>0.79134770620566997</c:v>
                </c:pt>
                <c:pt idx="7868">
                  <c:v>0.80049476662978214</c:v>
                </c:pt>
                <c:pt idx="7869">
                  <c:v>0.79311408202876998</c:v>
                </c:pt>
                <c:pt idx="7870">
                  <c:v>0.75325838518330401</c:v>
                </c:pt>
                <c:pt idx="7871">
                  <c:v>0.74767355379396705</c:v>
                </c:pt>
                <c:pt idx="7872">
                  <c:v>0.68783672247718908</c:v>
                </c:pt>
                <c:pt idx="7873">
                  <c:v>0.62935811852631207</c:v>
                </c:pt>
                <c:pt idx="7874">
                  <c:v>0.578697825022221</c:v>
                </c:pt>
                <c:pt idx="7875">
                  <c:v>0.54450405427467508</c:v>
                </c:pt>
                <c:pt idx="7876">
                  <c:v>0.52517142235202408</c:v>
                </c:pt>
                <c:pt idx="7877">
                  <c:v>0.51193153989877904</c:v>
                </c:pt>
                <c:pt idx="7878">
                  <c:v>0.50794075498394597</c:v>
                </c:pt>
                <c:pt idx="7879">
                  <c:v>0.49775518348540598</c:v>
                </c:pt>
                <c:pt idx="7880">
                  <c:v>0.50169381609737518</c:v>
                </c:pt>
                <c:pt idx="7881">
                  <c:v>0.55002539590400301</c:v>
                </c:pt>
                <c:pt idx="7882">
                  <c:v>0.59968345819652802</c:v>
                </c:pt>
                <c:pt idx="7883">
                  <c:v>0.62323589166833016</c:v>
                </c:pt>
                <c:pt idx="7884">
                  <c:v>0.63169363469806117</c:v>
                </c:pt>
                <c:pt idx="7885">
                  <c:v>0.63935775572768294</c:v>
                </c:pt>
                <c:pt idx="7886">
                  <c:v>0.63688845756163015</c:v>
                </c:pt>
                <c:pt idx="7887">
                  <c:v>0.61709552487891595</c:v>
                </c:pt>
                <c:pt idx="7888">
                  <c:v>0.6097760625464832</c:v>
                </c:pt>
                <c:pt idx="7889">
                  <c:v>0.62668021114880224</c:v>
                </c:pt>
                <c:pt idx="7890">
                  <c:v>0.70911486204582108</c:v>
                </c:pt>
                <c:pt idx="7891">
                  <c:v>0.74298211402760894</c:v>
                </c:pt>
                <c:pt idx="7892">
                  <c:v>0.76673181925372325</c:v>
                </c:pt>
                <c:pt idx="7893">
                  <c:v>0.77436873038619913</c:v>
                </c:pt>
                <c:pt idx="7894">
                  <c:v>0.7400502476100641</c:v>
                </c:pt>
                <c:pt idx="7895">
                  <c:v>0.72041603932737097</c:v>
                </c:pt>
                <c:pt idx="7896">
                  <c:v>0.65403749523826804</c:v>
                </c:pt>
                <c:pt idx="7897">
                  <c:v>0.59728445226477012</c:v>
                </c:pt>
                <c:pt idx="7898">
                  <c:v>0.56250566872857211</c:v>
                </c:pt>
                <c:pt idx="7899">
                  <c:v>0.54035000997696181</c:v>
                </c:pt>
                <c:pt idx="7900">
                  <c:v>0.52927104685544302</c:v>
                </c:pt>
                <c:pt idx="7901">
                  <c:v>0.53774692981660488</c:v>
                </c:pt>
                <c:pt idx="7902">
                  <c:v>0.6049599107515371</c:v>
                </c:pt>
                <c:pt idx="7903">
                  <c:v>0.70598345638253512</c:v>
                </c:pt>
                <c:pt idx="7904">
                  <c:v>0.79373083969742608</c:v>
                </c:pt>
                <c:pt idx="7905">
                  <c:v>0.82837810873074891</c:v>
                </c:pt>
                <c:pt idx="7906">
                  <c:v>0.85532497687158715</c:v>
                </c:pt>
                <c:pt idx="7907">
                  <c:v>0.85946541622072714</c:v>
                </c:pt>
                <c:pt idx="7908">
                  <c:v>0.85658796959747496</c:v>
                </c:pt>
                <c:pt idx="7909">
                  <c:v>0.84344558927567304</c:v>
                </c:pt>
                <c:pt idx="7910">
                  <c:v>0.80504788941897809</c:v>
                </c:pt>
                <c:pt idx="7911">
                  <c:v>0.80714078400783584</c:v>
                </c:pt>
                <c:pt idx="7912">
                  <c:v>0.81334010557440095</c:v>
                </c:pt>
                <c:pt idx="7913">
                  <c:v>0.84033232354381704</c:v>
                </c:pt>
                <c:pt idx="7914">
                  <c:v>0.90174506140366795</c:v>
                </c:pt>
                <c:pt idx="7915">
                  <c:v>0.90337538774103388</c:v>
                </c:pt>
                <c:pt idx="7916">
                  <c:v>0.88679549041304606</c:v>
                </c:pt>
                <c:pt idx="7917">
                  <c:v>0.8612408620095412</c:v>
                </c:pt>
                <c:pt idx="7918">
                  <c:v>0.80260353365864312</c:v>
                </c:pt>
                <c:pt idx="7919">
                  <c:v>0.77827561811816326</c:v>
                </c:pt>
                <c:pt idx="7920">
                  <c:v>0.65403749523826804</c:v>
                </c:pt>
                <c:pt idx="7921">
                  <c:v>0.59728445226477012</c:v>
                </c:pt>
                <c:pt idx="7922">
                  <c:v>0.56250566872857211</c:v>
                </c:pt>
                <c:pt idx="7923">
                  <c:v>0.54035000997696181</c:v>
                </c:pt>
                <c:pt idx="7924">
                  <c:v>0.52927104685544302</c:v>
                </c:pt>
                <c:pt idx="7925">
                  <c:v>0.53774692981660488</c:v>
                </c:pt>
                <c:pt idx="7926">
                  <c:v>0.6049599107515371</c:v>
                </c:pt>
                <c:pt idx="7927">
                  <c:v>0.70598345638253512</c:v>
                </c:pt>
                <c:pt idx="7928">
                  <c:v>0.79373083969742608</c:v>
                </c:pt>
                <c:pt idx="7929">
                  <c:v>0.82837810873074891</c:v>
                </c:pt>
                <c:pt idx="7930">
                  <c:v>0.85532497687158715</c:v>
                </c:pt>
                <c:pt idx="7931">
                  <c:v>0.85946541622072714</c:v>
                </c:pt>
                <c:pt idx="7932">
                  <c:v>0.85658796959747496</c:v>
                </c:pt>
                <c:pt idx="7933">
                  <c:v>0.84344558927567304</c:v>
                </c:pt>
                <c:pt idx="7934">
                  <c:v>0.80504788941897809</c:v>
                </c:pt>
                <c:pt idx="7935">
                  <c:v>0.80714078400783584</c:v>
                </c:pt>
                <c:pt idx="7936">
                  <c:v>0.81334010557440095</c:v>
                </c:pt>
                <c:pt idx="7937">
                  <c:v>0.84033232354381704</c:v>
                </c:pt>
                <c:pt idx="7938">
                  <c:v>0.90174506140366795</c:v>
                </c:pt>
                <c:pt idx="7939">
                  <c:v>0.90337538774103388</c:v>
                </c:pt>
                <c:pt idx="7940">
                  <c:v>0.88679549041304606</c:v>
                </c:pt>
                <c:pt idx="7941">
                  <c:v>0.8612408620095412</c:v>
                </c:pt>
                <c:pt idx="7942">
                  <c:v>0.80260353365864312</c:v>
                </c:pt>
                <c:pt idx="7943">
                  <c:v>0.77827561811816326</c:v>
                </c:pt>
                <c:pt idx="7944">
                  <c:v>0.72499410452228508</c:v>
                </c:pt>
                <c:pt idx="7945">
                  <c:v>0.66696219638289811</c:v>
                </c:pt>
                <c:pt idx="7946">
                  <c:v>0.62775953706895016</c:v>
                </c:pt>
                <c:pt idx="7947">
                  <c:v>0.60696890815752702</c:v>
                </c:pt>
                <c:pt idx="7948">
                  <c:v>0.59375850309285794</c:v>
                </c:pt>
                <c:pt idx="7949">
                  <c:v>0.60004398933372005</c:v>
                </c:pt>
                <c:pt idx="7950">
                  <c:v>0.65264525550093422</c:v>
                </c:pt>
                <c:pt idx="7951">
                  <c:v>0.74207965243891427</c:v>
                </c:pt>
                <c:pt idx="7952">
                  <c:v>0.82293159431857321</c:v>
                </c:pt>
                <c:pt idx="7953">
                  <c:v>0.85215275636258114</c:v>
                </c:pt>
                <c:pt idx="7954">
                  <c:v>0.87303635242258815</c:v>
                </c:pt>
                <c:pt idx="7955">
                  <c:v>0.87280960327970025</c:v>
                </c:pt>
                <c:pt idx="7956">
                  <c:v>0.86852857946197004</c:v>
                </c:pt>
                <c:pt idx="7957">
                  <c:v>0.84878326409926197</c:v>
                </c:pt>
                <c:pt idx="7958">
                  <c:v>0.81172565167703714</c:v>
                </c:pt>
                <c:pt idx="7959">
                  <c:v>0.81197054075135588</c:v>
                </c:pt>
                <c:pt idx="7960">
                  <c:v>0.81830364431222491</c:v>
                </c:pt>
                <c:pt idx="7961">
                  <c:v>0.85124802728245708</c:v>
                </c:pt>
                <c:pt idx="7962">
                  <c:v>0.91774674841729098</c:v>
                </c:pt>
                <c:pt idx="7963">
                  <c:v>0.92244952564079308</c:v>
                </c:pt>
                <c:pt idx="7964">
                  <c:v>0.9070940736844022</c:v>
                </c:pt>
                <c:pt idx="7965">
                  <c:v>0.8806143087779128</c:v>
                </c:pt>
                <c:pt idx="7966">
                  <c:v>0.82475692491882402</c:v>
                </c:pt>
                <c:pt idx="7967">
                  <c:v>0.79602327353202595</c:v>
                </c:pt>
                <c:pt idx="7968">
                  <c:v>0.73910923866707823</c:v>
                </c:pt>
                <c:pt idx="7969">
                  <c:v>0.67565575852123316</c:v>
                </c:pt>
                <c:pt idx="7970">
                  <c:v>0.63696555227021212</c:v>
                </c:pt>
                <c:pt idx="7971">
                  <c:v>0.61579171730730919</c:v>
                </c:pt>
                <c:pt idx="7972">
                  <c:v>0.60690768588894684</c:v>
                </c:pt>
                <c:pt idx="7973">
                  <c:v>0.609726177735048</c:v>
                </c:pt>
                <c:pt idx="7974">
                  <c:v>0.65606916755854716</c:v>
                </c:pt>
                <c:pt idx="7975">
                  <c:v>0.75280035191466999</c:v>
                </c:pt>
                <c:pt idx="7976">
                  <c:v>0.82823072178787194</c:v>
                </c:pt>
                <c:pt idx="7977">
                  <c:v>0.85560841330019832</c:v>
                </c:pt>
                <c:pt idx="7978">
                  <c:v>0.87396375641700108</c:v>
                </c:pt>
                <c:pt idx="7979">
                  <c:v>0.87340822101692384</c:v>
                </c:pt>
                <c:pt idx="7980">
                  <c:v>0.86562845792442922</c:v>
                </c:pt>
                <c:pt idx="7981">
                  <c:v>0.84654525005895509</c:v>
                </c:pt>
                <c:pt idx="7982">
                  <c:v>0.80794120848223205</c:v>
                </c:pt>
                <c:pt idx="7983">
                  <c:v>0.80865773577375899</c:v>
                </c:pt>
                <c:pt idx="7984">
                  <c:v>0.81488880222032811</c:v>
                </c:pt>
                <c:pt idx="7985">
                  <c:v>0.8510847678995771</c:v>
                </c:pt>
                <c:pt idx="7986">
                  <c:v>0.92326582255519118</c:v>
                </c:pt>
                <c:pt idx="7987">
                  <c:v>0.93612249895695387</c:v>
                </c:pt>
                <c:pt idx="7988">
                  <c:v>0.92266720481796582</c:v>
                </c:pt>
                <c:pt idx="7989">
                  <c:v>0.89692210713443499</c:v>
                </c:pt>
                <c:pt idx="7990">
                  <c:v>0.84172683077258015</c:v>
                </c:pt>
                <c:pt idx="7991">
                  <c:v>0.81077330527690594</c:v>
                </c:pt>
                <c:pt idx="7992">
                  <c:v>0.73149953743174811</c:v>
                </c:pt>
                <c:pt idx="7993">
                  <c:v>0.67205724962359625</c:v>
                </c:pt>
                <c:pt idx="7994">
                  <c:v>0.63082745297222809</c:v>
                </c:pt>
                <c:pt idx="7995">
                  <c:v>0.60983501732363421</c:v>
                </c:pt>
                <c:pt idx="7996">
                  <c:v>0.59822546120775688</c:v>
                </c:pt>
                <c:pt idx="7997">
                  <c:v>0.60064260707094508</c:v>
                </c:pt>
                <c:pt idx="7998">
                  <c:v>0.6574886171930272</c:v>
                </c:pt>
                <c:pt idx="7999">
                  <c:v>0.75181399314310615</c:v>
                </c:pt>
                <c:pt idx="8000">
                  <c:v>0.83088822174252197</c:v>
                </c:pt>
                <c:pt idx="8001">
                  <c:v>0.85851760480345396</c:v>
                </c:pt>
                <c:pt idx="8002">
                  <c:v>0.87504988481143509</c:v>
                </c:pt>
                <c:pt idx="8003">
                  <c:v>0.87322001922832715</c:v>
                </c:pt>
                <c:pt idx="8004">
                  <c:v>0.86370335770130802</c:v>
                </c:pt>
                <c:pt idx="8005">
                  <c:v>0.84290365882416995</c:v>
                </c:pt>
                <c:pt idx="8006">
                  <c:v>0.80225433997859508</c:v>
                </c:pt>
                <c:pt idx="8007">
                  <c:v>0.79914334173816792</c:v>
                </c:pt>
                <c:pt idx="8008">
                  <c:v>0.80137455330418816</c:v>
                </c:pt>
                <c:pt idx="8009">
                  <c:v>0.83235528869700903</c:v>
                </c:pt>
                <c:pt idx="8010">
                  <c:v>0.89644366644294093</c:v>
                </c:pt>
                <c:pt idx="8011">
                  <c:v>0.903196255918153</c:v>
                </c:pt>
                <c:pt idx="8012">
                  <c:v>0.88494068242422008</c:v>
                </c:pt>
                <c:pt idx="8013">
                  <c:v>0.85828632067770794</c:v>
                </c:pt>
                <c:pt idx="8014">
                  <c:v>0.81202269305422003</c:v>
                </c:pt>
                <c:pt idx="8015">
                  <c:v>0.79086246303989005</c:v>
                </c:pt>
                <c:pt idx="8016">
                  <c:v>0.75195004262883924</c:v>
                </c:pt>
                <c:pt idx="8017">
                  <c:v>0.68913146008308113</c:v>
                </c:pt>
                <c:pt idx="8018">
                  <c:v>0.64176129664229919</c:v>
                </c:pt>
                <c:pt idx="8019">
                  <c:v>0.60597801440310517</c:v>
                </c:pt>
                <c:pt idx="8020">
                  <c:v>0.58578600322890784</c:v>
                </c:pt>
                <c:pt idx="8021">
                  <c:v>0.57078881491828015</c:v>
                </c:pt>
                <c:pt idx="8022">
                  <c:v>0.5784325285250419</c:v>
                </c:pt>
                <c:pt idx="8023">
                  <c:v>0.59001260725234472</c:v>
                </c:pt>
                <c:pt idx="8024">
                  <c:v>0.62366898253124603</c:v>
                </c:pt>
                <c:pt idx="8025">
                  <c:v>0.68968699548315704</c:v>
                </c:pt>
                <c:pt idx="8026">
                  <c:v>0.74477796723928413</c:v>
                </c:pt>
                <c:pt idx="8027">
                  <c:v>0.75450323797775998</c:v>
                </c:pt>
                <c:pt idx="8028">
                  <c:v>0.75574582328078832</c:v>
                </c:pt>
                <c:pt idx="8029">
                  <c:v>0.74867125002267521</c:v>
                </c:pt>
                <c:pt idx="8030">
                  <c:v>0.72715275636258114</c:v>
                </c:pt>
                <c:pt idx="8031">
                  <c:v>0.70952074301159107</c:v>
                </c:pt>
                <c:pt idx="8032">
                  <c:v>0.69679331362127406</c:v>
                </c:pt>
                <c:pt idx="8033">
                  <c:v>0.72101692455602484</c:v>
                </c:pt>
                <c:pt idx="8034">
                  <c:v>0.79003029368549016</c:v>
                </c:pt>
                <c:pt idx="8035">
                  <c:v>0.80684374263065295</c:v>
                </c:pt>
                <c:pt idx="8036">
                  <c:v>0.80717706387069899</c:v>
                </c:pt>
                <c:pt idx="8037">
                  <c:v>0.79978504181254184</c:v>
                </c:pt>
                <c:pt idx="8038">
                  <c:v>0.7632262775046712</c:v>
                </c:pt>
                <c:pt idx="8039">
                  <c:v>0.76579534529359528</c:v>
                </c:pt>
                <c:pt idx="8040">
                  <c:v>0.70645055961688508</c:v>
                </c:pt>
                <c:pt idx="8041">
                  <c:v>0.64481787508843214</c:v>
                </c:pt>
                <c:pt idx="8042">
                  <c:v>0.59117809784678998</c:v>
                </c:pt>
                <c:pt idx="8043">
                  <c:v>0.55565557712191804</c:v>
                </c:pt>
                <c:pt idx="8044">
                  <c:v>0.53674923358789717</c:v>
                </c:pt>
                <c:pt idx="8045">
                  <c:v>0.52388575471184684</c:v>
                </c:pt>
                <c:pt idx="8046">
                  <c:v>0.52152529613438114</c:v>
                </c:pt>
                <c:pt idx="8047">
                  <c:v>0.51112658044152592</c:v>
                </c:pt>
                <c:pt idx="8048">
                  <c:v>0.513922397373338</c:v>
                </c:pt>
                <c:pt idx="8049">
                  <c:v>0.5603492843797051</c:v>
                </c:pt>
                <c:pt idx="8050">
                  <c:v>0.61197552923249909</c:v>
                </c:pt>
                <c:pt idx="8051">
                  <c:v>0.63757097248172412</c:v>
                </c:pt>
                <c:pt idx="8052">
                  <c:v>0.6419767083280421</c:v>
                </c:pt>
                <c:pt idx="8053">
                  <c:v>0.65095597438641706</c:v>
                </c:pt>
                <c:pt idx="8054">
                  <c:v>0.65123260834074004</c:v>
                </c:pt>
                <c:pt idx="8055">
                  <c:v>0.63208137573239997</c:v>
                </c:pt>
                <c:pt idx="8056">
                  <c:v>0.62451929181707699</c:v>
                </c:pt>
                <c:pt idx="8057">
                  <c:v>0.64138489306510416</c:v>
                </c:pt>
                <c:pt idx="8058">
                  <c:v>0.72633419195675386</c:v>
                </c:pt>
                <c:pt idx="8059">
                  <c:v>0.76068441961289424</c:v>
                </c:pt>
                <c:pt idx="8060">
                  <c:v>0.78602363633065508</c:v>
                </c:pt>
                <c:pt idx="8061">
                  <c:v>0.79130008888566383</c:v>
                </c:pt>
                <c:pt idx="8062">
                  <c:v>0.75152602173163785</c:v>
                </c:pt>
                <c:pt idx="8063">
                  <c:v>0.73459693072360199</c:v>
                </c:pt>
                <c:pt idx="8064">
                  <c:v>0.67004825221760722</c:v>
                </c:pt>
                <c:pt idx="8065">
                  <c:v>0.61349248099842202</c:v>
                </c:pt>
                <c:pt idx="8066">
                  <c:v>0.57578183104467906</c:v>
                </c:pt>
                <c:pt idx="8067">
                  <c:v>0.55307063689299307</c:v>
                </c:pt>
                <c:pt idx="8068">
                  <c:v>0.54690532769786104</c:v>
                </c:pt>
                <c:pt idx="8069">
                  <c:v>0.56017015255682312</c:v>
                </c:pt>
                <c:pt idx="8070">
                  <c:v>0.62842391205761217</c:v>
                </c:pt>
                <c:pt idx="8071">
                  <c:v>0.73663313802673802</c:v>
                </c:pt>
                <c:pt idx="8072">
                  <c:v>0.82976808097665389</c:v>
                </c:pt>
                <c:pt idx="8073">
                  <c:v>0.85896883559780213</c:v>
                </c:pt>
                <c:pt idx="8074">
                  <c:v>0.87790238902896889</c:v>
                </c:pt>
                <c:pt idx="8075">
                  <c:v>0.87847152937761896</c:v>
                </c:pt>
                <c:pt idx="8076">
                  <c:v>0.86791862426760003</c:v>
                </c:pt>
                <c:pt idx="8077">
                  <c:v>0.84910298039073384</c:v>
                </c:pt>
                <c:pt idx="8078">
                  <c:v>0.80950124258530309</c:v>
                </c:pt>
                <c:pt idx="8079">
                  <c:v>0.80953071997387804</c:v>
                </c:pt>
                <c:pt idx="8080">
                  <c:v>0.81809050011790896</c:v>
                </c:pt>
                <c:pt idx="8081">
                  <c:v>0.85270375677979915</c:v>
                </c:pt>
                <c:pt idx="8082">
                  <c:v>0.92432247356105002</c:v>
                </c:pt>
                <c:pt idx="8083">
                  <c:v>0.9280842418415659</c:v>
                </c:pt>
                <c:pt idx="8084">
                  <c:v>0.91727057521722588</c:v>
                </c:pt>
                <c:pt idx="8085">
                  <c:v>0.8928905073738822</c:v>
                </c:pt>
                <c:pt idx="8086">
                  <c:v>0.83990603515518714</c:v>
                </c:pt>
                <c:pt idx="8087">
                  <c:v>0.80939013550528804</c:v>
                </c:pt>
                <c:pt idx="8088">
                  <c:v>0.71420764779509105</c:v>
                </c:pt>
                <c:pt idx="8089">
                  <c:v>0.65784461334736122</c:v>
                </c:pt>
                <c:pt idx="8090">
                  <c:v>0.61783926206758921</c:v>
                </c:pt>
                <c:pt idx="8091">
                  <c:v>0.59468363959584203</c:v>
                </c:pt>
                <c:pt idx="8092">
                  <c:v>0.58155713171404178</c:v>
                </c:pt>
                <c:pt idx="8093">
                  <c:v>0.58594926261178715</c:v>
                </c:pt>
                <c:pt idx="8094">
                  <c:v>0.6453870154370821</c:v>
                </c:pt>
                <c:pt idx="8095">
                  <c:v>0.73852422587842603</c:v>
                </c:pt>
                <c:pt idx="8096">
                  <c:v>0.82133754784406887</c:v>
                </c:pt>
                <c:pt idx="8097">
                  <c:v>0.84746811907051001</c:v>
                </c:pt>
                <c:pt idx="8098">
                  <c:v>0.86316142724980516</c:v>
                </c:pt>
                <c:pt idx="8099">
                  <c:v>0.86032252798084397</c:v>
                </c:pt>
                <c:pt idx="8100">
                  <c:v>0.85332958441417106</c:v>
                </c:pt>
                <c:pt idx="8101">
                  <c:v>0.83577239828033401</c:v>
                </c:pt>
                <c:pt idx="8102">
                  <c:v>0.796810093057848</c:v>
                </c:pt>
                <c:pt idx="8103">
                  <c:v>0.79686904783499901</c:v>
                </c:pt>
                <c:pt idx="8104">
                  <c:v>0.80498439965896884</c:v>
                </c:pt>
                <c:pt idx="8105">
                  <c:v>0.84073593701815819</c:v>
                </c:pt>
                <c:pt idx="8106">
                  <c:v>0.90921871315326397</c:v>
                </c:pt>
                <c:pt idx="8107">
                  <c:v>0.91344304968527201</c:v>
                </c:pt>
                <c:pt idx="8108">
                  <c:v>0.904309594209734</c:v>
                </c:pt>
                <c:pt idx="8109">
                  <c:v>0.87780715438895607</c:v>
                </c:pt>
                <c:pt idx="8110">
                  <c:v>0.82683167957625103</c:v>
                </c:pt>
                <c:pt idx="8111">
                  <c:v>0.79539291091479702</c:v>
                </c:pt>
                <c:pt idx="8112">
                  <c:v>0.71824151504707312</c:v>
                </c:pt>
                <c:pt idx="8113">
                  <c:v>0.66190569049649017</c:v>
                </c:pt>
                <c:pt idx="8114">
                  <c:v>0.62290257042828412</c:v>
                </c:pt>
                <c:pt idx="8115">
                  <c:v>0.601495183848205</c:v>
                </c:pt>
                <c:pt idx="8116">
                  <c:v>0.58926887006367101</c:v>
                </c:pt>
                <c:pt idx="8117">
                  <c:v>0.59440927313294789</c:v>
                </c:pt>
                <c:pt idx="8118">
                  <c:v>0.64881999746040919</c:v>
                </c:pt>
                <c:pt idx="8119">
                  <c:v>0.73562863932374323</c:v>
                </c:pt>
                <c:pt idx="8120">
                  <c:v>0.8138140112830371</c:v>
                </c:pt>
                <c:pt idx="8121">
                  <c:v>0.83744807444627911</c:v>
                </c:pt>
                <c:pt idx="8122">
                  <c:v>0.85567870553449321</c:v>
                </c:pt>
                <c:pt idx="8123">
                  <c:v>0.85392593465996713</c:v>
                </c:pt>
                <c:pt idx="8124">
                  <c:v>0.84198078981261382</c:v>
                </c:pt>
                <c:pt idx="8125">
                  <c:v>0.82290665191285584</c:v>
                </c:pt>
                <c:pt idx="8126">
                  <c:v>0.78249315217588511</c:v>
                </c:pt>
                <c:pt idx="8127">
                  <c:v>0.78071317140421193</c:v>
                </c:pt>
                <c:pt idx="8128">
                  <c:v>0.78336840386743289</c:v>
                </c:pt>
                <c:pt idx="8129">
                  <c:v>0.80964862952818017</c:v>
                </c:pt>
                <c:pt idx="8130">
                  <c:v>0.87485488054855121</c:v>
                </c:pt>
                <c:pt idx="8131">
                  <c:v>0.87444899958278111</c:v>
                </c:pt>
                <c:pt idx="8132">
                  <c:v>0.85836795036914804</c:v>
                </c:pt>
                <c:pt idx="8133">
                  <c:v>0.83783808297204598</c:v>
                </c:pt>
                <c:pt idx="8134">
                  <c:v>0.79442922705752195</c:v>
                </c:pt>
                <c:pt idx="8135">
                  <c:v>0.78113038982712579</c:v>
                </c:pt>
                <c:pt idx="8136">
                  <c:v>0.73108005151740507</c:v>
                </c:pt>
                <c:pt idx="8137">
                  <c:v>0.6675517441544071</c:v>
                </c:pt>
                <c:pt idx="8138">
                  <c:v>0.61916120957062803</c:v>
                </c:pt>
                <c:pt idx="8139">
                  <c:v>0.58875641700074399</c:v>
                </c:pt>
                <c:pt idx="8140">
                  <c:v>0.56867551290656115</c:v>
                </c:pt>
                <c:pt idx="8141">
                  <c:v>0.55180764416710504</c:v>
                </c:pt>
                <c:pt idx="8142">
                  <c:v>0.55032016978975773</c:v>
                </c:pt>
                <c:pt idx="8143">
                  <c:v>0.55234050465289208</c:v>
                </c:pt>
                <c:pt idx="8144">
                  <c:v>0.56349202750013605</c:v>
                </c:pt>
                <c:pt idx="8145">
                  <c:v>0.60649273495746192</c:v>
                </c:pt>
                <c:pt idx="8146">
                  <c:v>0.65859742050175007</c:v>
                </c:pt>
                <c:pt idx="8147">
                  <c:v>0.68434025069385218</c:v>
                </c:pt>
                <c:pt idx="8148">
                  <c:v>0.69347824115224788</c:v>
                </c:pt>
                <c:pt idx="8149">
                  <c:v>0.69801549150144204</c:v>
                </c:pt>
                <c:pt idx="8150">
                  <c:v>0.68603860177408504</c:v>
                </c:pt>
                <c:pt idx="8151">
                  <c:v>0.66386253559961494</c:v>
                </c:pt>
                <c:pt idx="8152">
                  <c:v>0.65698069911295698</c:v>
                </c:pt>
                <c:pt idx="8153">
                  <c:v>0.67749696156148509</c:v>
                </c:pt>
                <c:pt idx="8154">
                  <c:v>0.74739691983964296</c:v>
                </c:pt>
                <c:pt idx="8155">
                  <c:v>0.76835987809966111</c:v>
                </c:pt>
                <c:pt idx="8156">
                  <c:v>0.78562455783917118</c:v>
                </c:pt>
                <c:pt idx="8157">
                  <c:v>0.79221388793150394</c:v>
                </c:pt>
                <c:pt idx="8158">
                  <c:v>0.75911985052696507</c:v>
                </c:pt>
                <c:pt idx="8159">
                  <c:v>0.75448736553775786</c:v>
                </c:pt>
                <c:pt idx="8160">
                  <c:v>0.66637264861138812</c:v>
                </c:pt>
                <c:pt idx="8161">
                  <c:v>0.61193471438678015</c:v>
                </c:pt>
                <c:pt idx="8162">
                  <c:v>0.57026275690677897</c:v>
                </c:pt>
                <c:pt idx="8163">
                  <c:v>0.54593030638344209</c:v>
                </c:pt>
                <c:pt idx="8164">
                  <c:v>0.53422778311898</c:v>
                </c:pt>
                <c:pt idx="8165">
                  <c:v>0.53321874943312697</c:v>
                </c:pt>
                <c:pt idx="8166">
                  <c:v>0.56313829883722988</c:v>
                </c:pt>
                <c:pt idx="8167">
                  <c:v>0.61714994467320916</c:v>
                </c:pt>
                <c:pt idx="8168">
                  <c:v>0.67582582037839933</c:v>
                </c:pt>
                <c:pt idx="8169">
                  <c:v>0.72162007727610822</c:v>
                </c:pt>
                <c:pt idx="8170">
                  <c:v>0.75230150380031502</c:v>
                </c:pt>
                <c:pt idx="8171">
                  <c:v>0.75526965008072311</c:v>
                </c:pt>
                <c:pt idx="8172">
                  <c:v>0.74880049703412122</c:v>
                </c:pt>
                <c:pt idx="8173">
                  <c:v>0.74424283926206802</c:v>
                </c:pt>
                <c:pt idx="8174">
                  <c:v>0.71879478295572008</c:v>
                </c:pt>
                <c:pt idx="8175">
                  <c:v>0.70688591797123002</c:v>
                </c:pt>
                <c:pt idx="8176">
                  <c:v>0.70874752843434208</c:v>
                </c:pt>
                <c:pt idx="8177">
                  <c:v>0.74024298438151903</c:v>
                </c:pt>
                <c:pt idx="8178">
                  <c:v>0.80346518040161785</c:v>
                </c:pt>
                <c:pt idx="8179">
                  <c:v>0.81019962994539907</c:v>
                </c:pt>
                <c:pt idx="8180">
                  <c:v>0.80354227511019993</c:v>
                </c:pt>
                <c:pt idx="8181">
                  <c:v>0.78955638797685279</c:v>
                </c:pt>
                <c:pt idx="8182">
                  <c:v>0.75145346200591301</c:v>
                </c:pt>
                <c:pt idx="8183">
                  <c:v>0.74817240190832102</c:v>
                </c:pt>
                <c:pt idx="8184">
                  <c:v>0.69674796379269699</c:v>
                </c:pt>
                <c:pt idx="8185">
                  <c:v>0.63560052243002518</c:v>
                </c:pt>
                <c:pt idx="8186">
                  <c:v>0.58615787182324486</c:v>
                </c:pt>
                <c:pt idx="8187">
                  <c:v>0.55449915649318826</c:v>
                </c:pt>
                <c:pt idx="8188">
                  <c:v>0.53666987138788613</c:v>
                </c:pt>
                <c:pt idx="8189">
                  <c:v>0.52908284506684589</c:v>
                </c:pt>
                <c:pt idx="8190">
                  <c:v>0.52940482884974693</c:v>
                </c:pt>
                <c:pt idx="8191">
                  <c:v>0.53369038765033505</c:v>
                </c:pt>
                <c:pt idx="8192">
                  <c:v>0.54469452355470116</c:v>
                </c:pt>
                <c:pt idx="8193">
                  <c:v>0.58749569176628491</c:v>
                </c:pt>
                <c:pt idx="8194">
                  <c:v>0.63847796905327703</c:v>
                </c:pt>
                <c:pt idx="8195">
                  <c:v>0.65425744190686996</c:v>
                </c:pt>
                <c:pt idx="8196">
                  <c:v>0.66142044733070915</c:v>
                </c:pt>
                <c:pt idx="8197">
                  <c:v>0.66410742467393513</c:v>
                </c:pt>
                <c:pt idx="8198">
                  <c:v>0.654266511872585</c:v>
                </c:pt>
                <c:pt idx="8199">
                  <c:v>0.63202695593810609</c:v>
                </c:pt>
                <c:pt idx="8200">
                  <c:v>0.62397509387414518</c:v>
                </c:pt>
                <c:pt idx="8201">
                  <c:v>0.64542556279137309</c:v>
                </c:pt>
                <c:pt idx="8202">
                  <c:v>0.7202573149273489</c:v>
                </c:pt>
                <c:pt idx="8203">
                  <c:v>0.74126335552451605</c:v>
                </c:pt>
                <c:pt idx="8204">
                  <c:v>0.75937154207557123</c:v>
                </c:pt>
                <c:pt idx="8205">
                  <c:v>0.76450514267056113</c:v>
                </c:pt>
                <c:pt idx="8206">
                  <c:v>0.73795735302120502</c:v>
                </c:pt>
                <c:pt idx="8207">
                  <c:v>0.74072596005587121</c:v>
                </c:pt>
                <c:pt idx="8208">
                  <c:v>0.68413390897382398</c:v>
                </c:pt>
                <c:pt idx="8209">
                  <c:v>0.62473016851996299</c:v>
                </c:pt>
                <c:pt idx="8210">
                  <c:v>0.57224907939848024</c:v>
                </c:pt>
                <c:pt idx="8211">
                  <c:v>0.5405518167141331</c:v>
                </c:pt>
                <c:pt idx="8212">
                  <c:v>0.5212736045857751</c:v>
                </c:pt>
                <c:pt idx="8213">
                  <c:v>0.50947131169844195</c:v>
                </c:pt>
                <c:pt idx="8214">
                  <c:v>0.50886135650407216</c:v>
                </c:pt>
                <c:pt idx="8215">
                  <c:v>0.50253278792606171</c:v>
                </c:pt>
                <c:pt idx="8216">
                  <c:v>0.50838518330400684</c:v>
                </c:pt>
                <c:pt idx="8217">
                  <c:v>0.54949253541821597</c:v>
                </c:pt>
                <c:pt idx="8218">
                  <c:v>0.60128203965389015</c:v>
                </c:pt>
                <c:pt idx="8219">
                  <c:v>0.61877573602771818</c:v>
                </c:pt>
                <c:pt idx="8220">
                  <c:v>0.62414969071416915</c:v>
                </c:pt>
                <c:pt idx="8221">
                  <c:v>0.63241016198958799</c:v>
                </c:pt>
                <c:pt idx="8222">
                  <c:v>0.63150316541803497</c:v>
                </c:pt>
                <c:pt idx="8223">
                  <c:v>0.6140774937870731</c:v>
                </c:pt>
                <c:pt idx="8224">
                  <c:v>0.60697344314038515</c:v>
                </c:pt>
                <c:pt idx="8225">
                  <c:v>0.63006104086926584</c:v>
                </c:pt>
                <c:pt idx="8226">
                  <c:v>0.70778837955992502</c:v>
                </c:pt>
                <c:pt idx="8227">
                  <c:v>0.73717960346109923</c:v>
                </c:pt>
                <c:pt idx="8228">
                  <c:v>0.76067081466432129</c:v>
                </c:pt>
                <c:pt idx="8229">
                  <c:v>0.76924873473978306</c:v>
                </c:pt>
                <c:pt idx="8230">
                  <c:v>0.73844939866127313</c:v>
                </c:pt>
                <c:pt idx="8231">
                  <c:v>0.729526819888621</c:v>
                </c:pt>
                <c:pt idx="8232">
                  <c:v>0.65966087398189621</c:v>
                </c:pt>
                <c:pt idx="8233">
                  <c:v>0.59998730204799788</c:v>
                </c:pt>
                <c:pt idx="8234">
                  <c:v>0.56387523355161706</c:v>
                </c:pt>
                <c:pt idx="8235">
                  <c:v>0.54391450650316508</c:v>
                </c:pt>
                <c:pt idx="8236">
                  <c:v>0.53521187439911511</c:v>
                </c:pt>
                <c:pt idx="8237">
                  <c:v>0.54516842926333697</c:v>
                </c:pt>
                <c:pt idx="8238">
                  <c:v>0.61227483810111216</c:v>
                </c:pt>
                <c:pt idx="8239">
                  <c:v>0.71291517768062795</c:v>
                </c:pt>
                <c:pt idx="8240">
                  <c:v>0.80620204255627903</c:v>
                </c:pt>
                <c:pt idx="8241">
                  <c:v>0.83675875705189806</c:v>
                </c:pt>
                <c:pt idx="8242">
                  <c:v>0.863952781758485</c:v>
                </c:pt>
                <c:pt idx="8243">
                  <c:v>0.86353329584414196</c:v>
                </c:pt>
                <c:pt idx="8244">
                  <c:v>0.85381482757995208</c:v>
                </c:pt>
                <c:pt idx="8245">
                  <c:v>0.83602862481179807</c:v>
                </c:pt>
                <c:pt idx="8246">
                  <c:v>0.79591216645201091</c:v>
                </c:pt>
                <c:pt idx="8247">
                  <c:v>0.79739964082935799</c:v>
                </c:pt>
                <c:pt idx="8248">
                  <c:v>0.80301621709869908</c:v>
                </c:pt>
                <c:pt idx="8249">
                  <c:v>0.83817593919495004</c:v>
                </c:pt>
                <c:pt idx="8250">
                  <c:v>0.90579933607850927</c:v>
                </c:pt>
                <c:pt idx="8251">
                  <c:v>0.91079008471348011</c:v>
                </c:pt>
                <c:pt idx="8252">
                  <c:v>0.89655023854009808</c:v>
                </c:pt>
                <c:pt idx="8253">
                  <c:v>0.87492063779998919</c:v>
                </c:pt>
                <c:pt idx="8254">
                  <c:v>0.81899296170660485</c:v>
                </c:pt>
                <c:pt idx="8255">
                  <c:v>0.78983528942260584</c:v>
                </c:pt>
                <c:pt idx="8256">
                  <c:v>0.73119569358027825</c:v>
                </c:pt>
                <c:pt idx="8257">
                  <c:v>0.67033395613764601</c:v>
                </c:pt>
                <c:pt idx="8258">
                  <c:v>0.62922433653200815</c:v>
                </c:pt>
                <c:pt idx="8259">
                  <c:v>0.60558800587733785</c:v>
                </c:pt>
                <c:pt idx="8260">
                  <c:v>0.5913549621782429</c:v>
                </c:pt>
                <c:pt idx="8261">
                  <c:v>0.59715067027046598</c:v>
                </c:pt>
                <c:pt idx="8262">
                  <c:v>0.65067480544923506</c:v>
                </c:pt>
                <c:pt idx="8263">
                  <c:v>0.74177580858744319</c:v>
                </c:pt>
                <c:pt idx="8264">
                  <c:v>0.82943929471946598</c:v>
                </c:pt>
                <c:pt idx="8265">
                  <c:v>0.85365610317993001</c:v>
                </c:pt>
                <c:pt idx="8266">
                  <c:v>0.87773459466323211</c:v>
                </c:pt>
                <c:pt idx="8267">
                  <c:v>0.87613374571444091</c:v>
                </c:pt>
                <c:pt idx="8268">
                  <c:v>0.86778937725615413</c:v>
                </c:pt>
                <c:pt idx="8269">
                  <c:v>0.84944763908792398</c:v>
                </c:pt>
                <c:pt idx="8270">
                  <c:v>0.81191612095706278</c:v>
                </c:pt>
                <c:pt idx="8271">
                  <c:v>0.81311335643151295</c:v>
                </c:pt>
                <c:pt idx="8272">
                  <c:v>0.82242367623850421</c:v>
                </c:pt>
                <c:pt idx="8273">
                  <c:v>0.85805276906053296</c:v>
                </c:pt>
                <c:pt idx="8274">
                  <c:v>0.92605710450414502</c:v>
                </c:pt>
                <c:pt idx="8275">
                  <c:v>0.92859896239592199</c:v>
                </c:pt>
                <c:pt idx="8276">
                  <c:v>0.91385119814247107</c:v>
                </c:pt>
                <c:pt idx="8277">
                  <c:v>0.89096313965933194</c:v>
                </c:pt>
                <c:pt idx="8278">
                  <c:v>0.83525541023454919</c:v>
                </c:pt>
                <c:pt idx="8279">
                  <c:v>0.80859651350517914</c:v>
                </c:pt>
                <c:pt idx="8280">
                  <c:v>0.73223647214613508</c:v>
                </c:pt>
                <c:pt idx="8281">
                  <c:v>0.67052669290910116</c:v>
                </c:pt>
                <c:pt idx="8282">
                  <c:v>0.63141473325230801</c:v>
                </c:pt>
                <c:pt idx="8283">
                  <c:v>0.60738839407186984</c:v>
                </c:pt>
                <c:pt idx="8284">
                  <c:v>0.5959987846245941</c:v>
                </c:pt>
                <c:pt idx="8285">
                  <c:v>0.60183757505396596</c:v>
                </c:pt>
                <c:pt idx="8286">
                  <c:v>0.65757478186732388</c:v>
                </c:pt>
                <c:pt idx="8287">
                  <c:v>0.74955557167993903</c:v>
                </c:pt>
                <c:pt idx="8288">
                  <c:v>0.83511029078310095</c:v>
                </c:pt>
                <c:pt idx="8289">
                  <c:v>0.8587874362834913</c:v>
                </c:pt>
                <c:pt idx="8290">
                  <c:v>0.87672102599452206</c:v>
                </c:pt>
                <c:pt idx="8291">
                  <c:v>0.87643532207448216</c:v>
                </c:pt>
                <c:pt idx="8292">
                  <c:v>0.86628376294737597</c:v>
                </c:pt>
                <c:pt idx="8293">
                  <c:v>0.846663159613257</c:v>
                </c:pt>
                <c:pt idx="8294">
                  <c:v>0.81033341193970299</c:v>
                </c:pt>
                <c:pt idx="8295">
                  <c:v>0.81170297676274794</c:v>
                </c:pt>
                <c:pt idx="8296">
                  <c:v>0.81739438024924294</c:v>
                </c:pt>
                <c:pt idx="8297">
                  <c:v>0.855132240100132</c:v>
                </c:pt>
                <c:pt idx="8298">
                  <c:v>0.92762394108150303</c:v>
                </c:pt>
                <c:pt idx="8299">
                  <c:v>0.93239701053930013</c:v>
                </c:pt>
                <c:pt idx="8300">
                  <c:v>0.92020244163477105</c:v>
                </c:pt>
                <c:pt idx="8301">
                  <c:v>0.89924175086618208</c:v>
                </c:pt>
                <c:pt idx="8302">
                  <c:v>0.84007609701235297</c:v>
                </c:pt>
                <c:pt idx="8303">
                  <c:v>0.810646325756889</c:v>
                </c:pt>
                <c:pt idx="8304">
                  <c:v>0.74647858581094573</c:v>
                </c:pt>
                <c:pt idx="8305">
                  <c:v>0.68396611460808709</c:v>
                </c:pt>
                <c:pt idx="8306">
                  <c:v>0.64458432347125694</c:v>
                </c:pt>
                <c:pt idx="8307">
                  <c:v>0.62196609646815515</c:v>
                </c:pt>
                <c:pt idx="8308">
                  <c:v>0.60937018158071399</c:v>
                </c:pt>
                <c:pt idx="8309">
                  <c:v>0.61344032869555709</c:v>
                </c:pt>
                <c:pt idx="8310">
                  <c:v>0.66237506122226897</c:v>
                </c:pt>
                <c:pt idx="8311">
                  <c:v>0.75413136938342407</c:v>
                </c:pt>
                <c:pt idx="8312">
                  <c:v>0.85218903622544306</c:v>
                </c:pt>
                <c:pt idx="8313">
                  <c:v>0.87455103669708123</c:v>
                </c:pt>
                <c:pt idx="8314">
                  <c:v>0.88924664864766789</c:v>
                </c:pt>
                <c:pt idx="8315">
                  <c:v>0.88956863243056905</c:v>
                </c:pt>
                <c:pt idx="8316">
                  <c:v>0.88078890561793688</c:v>
                </c:pt>
                <c:pt idx="8317">
                  <c:v>0.86091434324378213</c:v>
                </c:pt>
                <c:pt idx="8318">
                  <c:v>0.81912220871805097</c:v>
                </c:pt>
                <c:pt idx="8319">
                  <c:v>0.81556224717470593</c:v>
                </c:pt>
                <c:pt idx="8320">
                  <c:v>0.82283635967855995</c:v>
                </c:pt>
                <c:pt idx="8321">
                  <c:v>0.86105946269523115</c:v>
                </c:pt>
                <c:pt idx="8322">
                  <c:v>0.93414751392239703</c:v>
                </c:pt>
                <c:pt idx="8323">
                  <c:v>0.94421744335806401</c:v>
                </c:pt>
                <c:pt idx="8324">
                  <c:v>0.93554655613401805</c:v>
                </c:pt>
                <c:pt idx="8325">
                  <c:v>0.91581484571988303</c:v>
                </c:pt>
                <c:pt idx="8326">
                  <c:v>0.85823190088341517</c:v>
                </c:pt>
                <c:pt idx="8327">
                  <c:v>0.82750285703920001</c:v>
                </c:pt>
                <c:pt idx="8328">
                  <c:v>0.76257550746458225</c:v>
                </c:pt>
                <c:pt idx="8329">
                  <c:v>0.69660964681553528</c:v>
                </c:pt>
                <c:pt idx="8330">
                  <c:v>0.65706913127868416</c:v>
                </c:pt>
                <c:pt idx="8331">
                  <c:v>0.63410397808696284</c:v>
                </c:pt>
                <c:pt idx="8332">
                  <c:v>0.62074618607941612</c:v>
                </c:pt>
                <c:pt idx="8333">
                  <c:v>0.62419957552560412</c:v>
                </c:pt>
                <c:pt idx="8334">
                  <c:v>0.67485986902969519</c:v>
                </c:pt>
                <c:pt idx="8335">
                  <c:v>0.77113075262575514</c:v>
                </c:pt>
                <c:pt idx="8336">
                  <c:v>0.86119324468953506</c:v>
                </c:pt>
                <c:pt idx="8337">
                  <c:v>0.88730114100168689</c:v>
                </c:pt>
                <c:pt idx="8338">
                  <c:v>0.90469053276978606</c:v>
                </c:pt>
                <c:pt idx="8339">
                  <c:v>0.902364086563753</c:v>
                </c:pt>
                <c:pt idx="8340">
                  <c:v>0.89088150996789184</c:v>
                </c:pt>
                <c:pt idx="8341">
                  <c:v>0.86784152955901817</c:v>
                </c:pt>
                <c:pt idx="8342">
                  <c:v>0.82122190578119603</c:v>
                </c:pt>
                <c:pt idx="8343">
                  <c:v>0.82032624666678811</c:v>
                </c:pt>
                <c:pt idx="8344">
                  <c:v>0.82404266511872604</c:v>
                </c:pt>
                <c:pt idx="8345">
                  <c:v>0.85939739147785998</c:v>
                </c:pt>
                <c:pt idx="8346">
                  <c:v>0.93267591198505295</c:v>
                </c:pt>
                <c:pt idx="8347">
                  <c:v>0.93971420538030404</c:v>
                </c:pt>
                <c:pt idx="8348">
                  <c:v>0.92281912674370103</c:v>
                </c:pt>
                <c:pt idx="8349">
                  <c:v>0.89973606399767792</c:v>
                </c:pt>
                <c:pt idx="8350">
                  <c:v>0.84296488109274892</c:v>
                </c:pt>
                <c:pt idx="8351">
                  <c:v>0.83165690133691283</c:v>
                </c:pt>
                <c:pt idx="8352">
                  <c:v>0.77929598926115995</c:v>
                </c:pt>
                <c:pt idx="8353">
                  <c:v>0.71371560215502416</c:v>
                </c:pt>
                <c:pt idx="8354">
                  <c:v>0.66115288334210109</c:v>
                </c:pt>
                <c:pt idx="8355">
                  <c:v>0.62611560578300995</c:v>
                </c:pt>
                <c:pt idx="8356">
                  <c:v>0.60464246195149407</c:v>
                </c:pt>
                <c:pt idx="8357">
                  <c:v>0.59401246213289294</c:v>
                </c:pt>
                <c:pt idx="8358">
                  <c:v>0.59460654488725961</c:v>
                </c:pt>
                <c:pt idx="8359">
                  <c:v>0.61160819562102109</c:v>
                </c:pt>
                <c:pt idx="8360">
                  <c:v>0.64699920184301718</c:v>
                </c:pt>
                <c:pt idx="8361">
                  <c:v>0.70760698024561497</c:v>
                </c:pt>
                <c:pt idx="8362">
                  <c:v>0.76092477370435507</c:v>
                </c:pt>
                <c:pt idx="8363">
                  <c:v>0.77562265314637124</c:v>
                </c:pt>
                <c:pt idx="8364">
                  <c:v>0.77179966259727517</c:v>
                </c:pt>
                <c:pt idx="8365">
                  <c:v>0.76477950913345516</c:v>
                </c:pt>
                <c:pt idx="8366">
                  <c:v>0.73965343661001026</c:v>
                </c:pt>
                <c:pt idx="8367">
                  <c:v>0.71848413662996402</c:v>
                </c:pt>
                <c:pt idx="8368">
                  <c:v>0.71035744734884909</c:v>
                </c:pt>
                <c:pt idx="8369">
                  <c:v>0.73482594735791895</c:v>
                </c:pt>
                <c:pt idx="8370">
                  <c:v>0.80502974948754702</c:v>
                </c:pt>
                <c:pt idx="8371">
                  <c:v>0.82580223846753809</c:v>
                </c:pt>
                <c:pt idx="8372">
                  <c:v>0.83093810655395695</c:v>
                </c:pt>
                <c:pt idx="8373">
                  <c:v>0.82510838609030102</c:v>
                </c:pt>
                <c:pt idx="8374">
                  <c:v>0.79444509949752395</c:v>
                </c:pt>
                <c:pt idx="8375">
                  <c:v>0.79705044714930995</c:v>
                </c:pt>
                <c:pt idx="8376">
                  <c:v>0.74463058029640605</c:v>
                </c:pt>
                <c:pt idx="8377">
                  <c:v>0.67919758013314713</c:v>
                </c:pt>
                <c:pt idx="8378">
                  <c:v>0.62492517278284709</c:v>
                </c:pt>
                <c:pt idx="8379">
                  <c:v>0.59018040161808205</c:v>
                </c:pt>
                <c:pt idx="8380">
                  <c:v>0.56516770366608005</c:v>
                </c:pt>
                <c:pt idx="8381">
                  <c:v>0.55136094835561489</c:v>
                </c:pt>
                <c:pt idx="8382">
                  <c:v>0.54522511654905914</c:v>
                </c:pt>
                <c:pt idx="8383">
                  <c:v>0.53802129627950024</c:v>
                </c:pt>
                <c:pt idx="8384">
                  <c:v>0.54276488834872205</c:v>
                </c:pt>
                <c:pt idx="8385">
                  <c:v>0.58630979374897996</c:v>
                </c:pt>
                <c:pt idx="8386">
                  <c:v>0.64380203892829313</c:v>
                </c:pt>
                <c:pt idx="8387">
                  <c:v>0.66832269124022703</c:v>
                </c:pt>
                <c:pt idx="8388">
                  <c:v>0.67617728154987622</c:v>
                </c:pt>
                <c:pt idx="8389">
                  <c:v>0.68237206813358209</c:v>
                </c:pt>
                <c:pt idx="8390">
                  <c:v>0.68423141110526597</c:v>
                </c:pt>
                <c:pt idx="8391">
                  <c:v>0.668442868285958</c:v>
                </c:pt>
                <c:pt idx="8392">
                  <c:v>0.66190342300506111</c:v>
                </c:pt>
                <c:pt idx="8393">
                  <c:v>0.68575970032833311</c:v>
                </c:pt>
                <c:pt idx="8394">
                  <c:v>0.77082690877428495</c:v>
                </c:pt>
                <c:pt idx="8395">
                  <c:v>0.79942451067535003</c:v>
                </c:pt>
                <c:pt idx="8396">
                  <c:v>0.82285449960999113</c:v>
                </c:pt>
                <c:pt idx="8397">
                  <c:v>0.83087915177680605</c:v>
                </c:pt>
                <c:pt idx="8398">
                  <c:v>0.79526593139477908</c:v>
                </c:pt>
                <c:pt idx="8399">
                  <c:v>0.77872458142108214</c:v>
                </c:pt>
                <c:pt idx="8400">
                  <c:v>0.71429154497795988</c:v>
                </c:pt>
                <c:pt idx="8401">
                  <c:v>0.65465878788978216</c:v>
                </c:pt>
                <c:pt idx="8402">
                  <c:v>0.61770774756471414</c:v>
                </c:pt>
                <c:pt idx="8403">
                  <c:v>0.5977447530248341</c:v>
                </c:pt>
                <c:pt idx="8404">
                  <c:v>0.58693562138335098</c:v>
                </c:pt>
                <c:pt idx="8405">
                  <c:v>0.59450450777295971</c:v>
                </c:pt>
                <c:pt idx="8406">
                  <c:v>0.66372195113102506</c:v>
                </c:pt>
                <c:pt idx="8407">
                  <c:v>0.77001968182560299</c:v>
                </c:pt>
                <c:pt idx="8408">
                  <c:v>0.87460545649137433</c:v>
                </c:pt>
                <c:pt idx="8409">
                  <c:v>0.9105202532334431</c:v>
                </c:pt>
                <c:pt idx="8410">
                  <c:v>0.93787753732290902</c:v>
                </c:pt>
                <c:pt idx="8411">
                  <c:v>0.93965298311172396</c:v>
                </c:pt>
                <c:pt idx="8412">
                  <c:v>0.92739265695575701</c:v>
                </c:pt>
                <c:pt idx="8413">
                  <c:v>0.90902597638180915</c:v>
                </c:pt>
                <c:pt idx="8414">
                  <c:v>0.86404574890706898</c:v>
                </c:pt>
                <c:pt idx="8415">
                  <c:v>0.86462169173000514</c:v>
                </c:pt>
                <c:pt idx="8416">
                  <c:v>0.87328350898833584</c:v>
                </c:pt>
                <c:pt idx="8417">
                  <c:v>0.90899196401037607</c:v>
                </c:pt>
                <c:pt idx="8418">
                  <c:v>0.98302102418052895</c:v>
                </c:pt>
                <c:pt idx="8419">
                  <c:v>0.98805712264407608</c:v>
                </c:pt>
                <c:pt idx="8420">
                  <c:v>0.97075162805884618</c:v>
                </c:pt>
                <c:pt idx="8421">
                  <c:v>0.94854154951294289</c:v>
                </c:pt>
                <c:pt idx="8422">
                  <c:v>0.88764126471601901</c:v>
                </c:pt>
                <c:pt idx="8423">
                  <c:v>0.86032706296370209</c:v>
                </c:pt>
                <c:pt idx="8424">
                  <c:v>0.77596731184356105</c:v>
                </c:pt>
                <c:pt idx="8425">
                  <c:v>0.71602617592105489</c:v>
                </c:pt>
                <c:pt idx="8426">
                  <c:v>0.669470041903242</c:v>
                </c:pt>
                <c:pt idx="8427">
                  <c:v>0.64403559054546811</c:v>
                </c:pt>
                <c:pt idx="8428">
                  <c:v>0.6343942169898602</c:v>
                </c:pt>
                <c:pt idx="8429">
                  <c:v>0.63759591488744205</c:v>
                </c:pt>
                <c:pt idx="8430">
                  <c:v>0.6933376566836581</c:v>
                </c:pt>
                <c:pt idx="8431">
                  <c:v>0.79169463239428939</c:v>
                </c:pt>
                <c:pt idx="8432">
                  <c:v>0.88995637346490797</c:v>
                </c:pt>
                <c:pt idx="8433">
                  <c:v>0.9213339198577829</c:v>
                </c:pt>
                <c:pt idx="8434">
                  <c:v>0.94569811526112413</c:v>
                </c:pt>
                <c:pt idx="8435">
                  <c:v>0.94598381918116303</c:v>
                </c:pt>
                <c:pt idx="8436">
                  <c:v>0.93253986249932008</c:v>
                </c:pt>
                <c:pt idx="8437">
                  <c:v>0.91264489270230609</c:v>
                </c:pt>
                <c:pt idx="8438">
                  <c:v>0.87162370526239408</c:v>
                </c:pt>
                <c:pt idx="8439">
                  <c:v>0.87159196038238995</c:v>
                </c:pt>
                <c:pt idx="8440">
                  <c:v>0.88081158053222486</c:v>
                </c:pt>
                <c:pt idx="8441">
                  <c:v>0.91959702142325894</c:v>
                </c:pt>
                <c:pt idx="8442">
                  <c:v>0.9929095543018851</c:v>
                </c:pt>
                <c:pt idx="8443">
                  <c:v>1</c:v>
                </c:pt>
                <c:pt idx="8444">
                  <c:v>0.98480327244363008</c:v>
                </c:pt>
                <c:pt idx="8445">
                  <c:v>0.96347524806356211</c:v>
                </c:pt>
                <c:pt idx="8446">
                  <c:v>0.89850935113465291</c:v>
                </c:pt>
                <c:pt idx="8447">
                  <c:v>0.86719982948464513</c:v>
                </c:pt>
                <c:pt idx="8448">
                  <c:v>0.77596731184356105</c:v>
                </c:pt>
                <c:pt idx="8449">
                  <c:v>0.71602617592105489</c:v>
                </c:pt>
                <c:pt idx="8450">
                  <c:v>0.669470041903242</c:v>
                </c:pt>
                <c:pt idx="8451">
                  <c:v>0.64403559054546811</c:v>
                </c:pt>
                <c:pt idx="8452">
                  <c:v>0.6343942169898602</c:v>
                </c:pt>
                <c:pt idx="8453">
                  <c:v>0.63759591488744205</c:v>
                </c:pt>
                <c:pt idx="8454">
                  <c:v>0.6933376566836581</c:v>
                </c:pt>
                <c:pt idx="8455">
                  <c:v>0.79169463239428939</c:v>
                </c:pt>
                <c:pt idx="8456">
                  <c:v>0.88995637346490797</c:v>
                </c:pt>
                <c:pt idx="8457">
                  <c:v>0.9213339198577829</c:v>
                </c:pt>
                <c:pt idx="8458">
                  <c:v>0.94569811526112413</c:v>
                </c:pt>
                <c:pt idx="8459">
                  <c:v>0.94598381918116303</c:v>
                </c:pt>
                <c:pt idx="8460">
                  <c:v>0.93253986249932008</c:v>
                </c:pt>
                <c:pt idx="8461">
                  <c:v>0.91264489270230609</c:v>
                </c:pt>
                <c:pt idx="8462">
                  <c:v>0.87162370526239408</c:v>
                </c:pt>
                <c:pt idx="8463">
                  <c:v>0.87159196038238995</c:v>
                </c:pt>
                <c:pt idx="8464">
                  <c:v>0.88081158053222486</c:v>
                </c:pt>
                <c:pt idx="8465">
                  <c:v>0.91959702142325894</c:v>
                </c:pt>
                <c:pt idx="8466">
                  <c:v>0.9929095543018851</c:v>
                </c:pt>
                <c:pt idx="8467">
                  <c:v>1</c:v>
                </c:pt>
                <c:pt idx="8468">
                  <c:v>0.98480327244363008</c:v>
                </c:pt>
                <c:pt idx="8469">
                  <c:v>0.96347524806356211</c:v>
                </c:pt>
                <c:pt idx="8470">
                  <c:v>0.89850935113465291</c:v>
                </c:pt>
                <c:pt idx="8471">
                  <c:v>0.86719982948464513</c:v>
                </c:pt>
                <c:pt idx="8472">
                  <c:v>0.77342545395178419</c:v>
                </c:pt>
                <c:pt idx="8473">
                  <c:v>0.70556850545104888</c:v>
                </c:pt>
                <c:pt idx="8474">
                  <c:v>0.66533640502838909</c:v>
                </c:pt>
                <c:pt idx="8475">
                  <c:v>0.63994050102490607</c:v>
                </c:pt>
                <c:pt idx="8476">
                  <c:v>0.62614054818872811</c:v>
                </c:pt>
                <c:pt idx="8477">
                  <c:v>0.62639223973733393</c:v>
                </c:pt>
                <c:pt idx="8478">
                  <c:v>0.67114118308632809</c:v>
                </c:pt>
                <c:pt idx="8479">
                  <c:v>0.76111977796723884</c:v>
                </c:pt>
                <c:pt idx="8480">
                  <c:v>0.86170343026103413</c:v>
                </c:pt>
                <c:pt idx="8481">
                  <c:v>0.89017178515065187</c:v>
                </c:pt>
                <c:pt idx="8482">
                  <c:v>0.91448836323398697</c:v>
                </c:pt>
                <c:pt idx="8483">
                  <c:v>0.91767645618299609</c:v>
                </c:pt>
                <c:pt idx="8484">
                  <c:v>0.91042048361057215</c:v>
                </c:pt>
                <c:pt idx="8485">
                  <c:v>0.89311045404248401</c:v>
                </c:pt>
                <c:pt idx="8486">
                  <c:v>0.85144983401962715</c:v>
                </c:pt>
                <c:pt idx="8487">
                  <c:v>0.84220300397264491</c:v>
                </c:pt>
                <c:pt idx="8488">
                  <c:v>0.843041975801331</c:v>
                </c:pt>
                <c:pt idx="8489">
                  <c:v>0.87475964590853816</c:v>
                </c:pt>
                <c:pt idx="8490">
                  <c:v>0.93234712572786482</c:v>
                </c:pt>
                <c:pt idx="8491">
                  <c:v>0.93708845030565802</c:v>
                </c:pt>
                <c:pt idx="8492">
                  <c:v>0.9209575162805882</c:v>
                </c:pt>
                <c:pt idx="8493">
                  <c:v>0.89625319716291485</c:v>
                </c:pt>
                <c:pt idx="8494">
                  <c:v>0.84999637201371414</c:v>
                </c:pt>
                <c:pt idx="8495">
                  <c:v>0.8326228526856172</c:v>
                </c:pt>
                <c:pt idx="8496">
                  <c:v>0.77342545395178419</c:v>
                </c:pt>
                <c:pt idx="8497">
                  <c:v>0.70556850545104888</c:v>
                </c:pt>
                <c:pt idx="8498">
                  <c:v>0.66533640502838909</c:v>
                </c:pt>
                <c:pt idx="8499">
                  <c:v>0.63994050102490607</c:v>
                </c:pt>
                <c:pt idx="8500">
                  <c:v>0.62614054818872811</c:v>
                </c:pt>
                <c:pt idx="8501">
                  <c:v>0.62639223973733393</c:v>
                </c:pt>
                <c:pt idx="8502">
                  <c:v>0.67114118308632809</c:v>
                </c:pt>
                <c:pt idx="8503">
                  <c:v>0.76111977796723884</c:v>
                </c:pt>
                <c:pt idx="8504">
                  <c:v>0.86170343026103413</c:v>
                </c:pt>
                <c:pt idx="8505">
                  <c:v>0.89017178515065187</c:v>
                </c:pt>
                <c:pt idx="8506">
                  <c:v>0.91448836323398697</c:v>
                </c:pt>
                <c:pt idx="8507">
                  <c:v>0.91767645618299609</c:v>
                </c:pt>
                <c:pt idx="8508">
                  <c:v>0.91042048361057215</c:v>
                </c:pt>
                <c:pt idx="8509">
                  <c:v>0.89311045404248401</c:v>
                </c:pt>
                <c:pt idx="8510">
                  <c:v>0.85144983401962715</c:v>
                </c:pt>
                <c:pt idx="8511">
                  <c:v>0.84220300397264491</c:v>
                </c:pt>
                <c:pt idx="8512">
                  <c:v>0.843041975801331</c:v>
                </c:pt>
                <c:pt idx="8513">
                  <c:v>0.87475964590853816</c:v>
                </c:pt>
                <c:pt idx="8514">
                  <c:v>0.93234712572786482</c:v>
                </c:pt>
                <c:pt idx="8515">
                  <c:v>0.93708845030565802</c:v>
                </c:pt>
                <c:pt idx="8516">
                  <c:v>0.9209575162805882</c:v>
                </c:pt>
                <c:pt idx="8517">
                  <c:v>0.89625319716291485</c:v>
                </c:pt>
                <c:pt idx="8518">
                  <c:v>0.84999637201371414</c:v>
                </c:pt>
                <c:pt idx="8519">
                  <c:v>0.8326228526856172</c:v>
                </c:pt>
                <c:pt idx="8520">
                  <c:v>0.7564374081665971</c:v>
                </c:pt>
                <c:pt idx="8521">
                  <c:v>0.69317212980934872</c:v>
                </c:pt>
                <c:pt idx="8522">
                  <c:v>0.6417227492880081</c:v>
                </c:pt>
                <c:pt idx="8523">
                  <c:v>0.60933616920927991</c:v>
                </c:pt>
                <c:pt idx="8524">
                  <c:v>0.59035046347524789</c:v>
                </c:pt>
                <c:pt idx="8525">
                  <c:v>0.57594282293612908</c:v>
                </c:pt>
                <c:pt idx="8526">
                  <c:v>0.57566392149037704</c:v>
                </c:pt>
                <c:pt idx="8527">
                  <c:v>0.59016452917807993</c:v>
                </c:pt>
                <c:pt idx="8528">
                  <c:v>0.62601130117728099</c:v>
                </c:pt>
                <c:pt idx="8529">
                  <c:v>0.68546039145971993</c:v>
                </c:pt>
                <c:pt idx="8530">
                  <c:v>0.74386416819344403</c:v>
                </c:pt>
                <c:pt idx="8531">
                  <c:v>0.75662334246376506</c:v>
                </c:pt>
                <c:pt idx="8532">
                  <c:v>0.75046937072577902</c:v>
                </c:pt>
                <c:pt idx="8533">
                  <c:v>0.74167603896457324</c:v>
                </c:pt>
                <c:pt idx="8534">
                  <c:v>0.71511691185807302</c:v>
                </c:pt>
                <c:pt idx="8535">
                  <c:v>0.69876829865583112</c:v>
                </c:pt>
                <c:pt idx="8536">
                  <c:v>0.69138988154624792</c:v>
                </c:pt>
                <c:pt idx="8537">
                  <c:v>0.71605338581820088</c:v>
                </c:pt>
                <c:pt idx="8538">
                  <c:v>0.78793059662234499</c:v>
                </c:pt>
                <c:pt idx="8539">
                  <c:v>0.80732445081357618</c:v>
                </c:pt>
                <c:pt idx="8540">
                  <c:v>0.81567108676329214</c:v>
                </c:pt>
                <c:pt idx="8541">
                  <c:v>0.81295009704863308</c:v>
                </c:pt>
                <c:pt idx="8542">
                  <c:v>0.78154760825004099</c:v>
                </c:pt>
                <c:pt idx="8543">
                  <c:v>0.78349991837030808</c:v>
                </c:pt>
                <c:pt idx="8544">
                  <c:v>0.71738440328695496</c:v>
                </c:pt>
                <c:pt idx="8545">
                  <c:v>0.64901726921472203</c:v>
                </c:pt>
                <c:pt idx="8546">
                  <c:v>0.59736608195620966</c:v>
                </c:pt>
                <c:pt idx="8547">
                  <c:v>0.55953978993959397</c:v>
                </c:pt>
                <c:pt idx="8548">
                  <c:v>0.53686034066791188</c:v>
                </c:pt>
                <c:pt idx="8549">
                  <c:v>0.52411250385473485</c:v>
                </c:pt>
                <c:pt idx="8550">
                  <c:v>0.51923739728263785</c:v>
                </c:pt>
                <c:pt idx="8551">
                  <c:v>0.51168665082445997</c:v>
                </c:pt>
                <c:pt idx="8552">
                  <c:v>0.51526248480780679</c:v>
                </c:pt>
                <c:pt idx="8553">
                  <c:v>0.5589502421680852</c:v>
                </c:pt>
                <c:pt idx="8554">
                  <c:v>0.62011128847932995</c:v>
                </c:pt>
                <c:pt idx="8555">
                  <c:v>0.65447965606690017</c:v>
                </c:pt>
                <c:pt idx="8556">
                  <c:v>0.66791454278302809</c:v>
                </c:pt>
                <c:pt idx="8557">
                  <c:v>0.67685526148711206</c:v>
                </c:pt>
                <c:pt idx="8558">
                  <c:v>0.67357420138951918</c:v>
                </c:pt>
                <c:pt idx="8559">
                  <c:v>0.65337312024960503</c:v>
                </c:pt>
                <c:pt idx="8560">
                  <c:v>0.6476091570373862</c:v>
                </c:pt>
                <c:pt idx="8561">
                  <c:v>0.66973307090899215</c:v>
                </c:pt>
                <c:pt idx="8562">
                  <c:v>0.73886661708418722</c:v>
                </c:pt>
                <c:pt idx="8563">
                  <c:v>0.76218323144738509</c:v>
                </c:pt>
                <c:pt idx="8564">
                  <c:v>0.78095579298710305</c:v>
                </c:pt>
                <c:pt idx="8565">
                  <c:v>0.7911345620113559</c:v>
                </c:pt>
                <c:pt idx="8566">
                  <c:v>0.76347570156184807</c:v>
                </c:pt>
                <c:pt idx="8567">
                  <c:v>0.75690451140094717</c:v>
                </c:pt>
                <c:pt idx="8568">
                  <c:v>0.70636892992544487</c:v>
                </c:pt>
                <c:pt idx="8569">
                  <c:v>0.63710386924737417</c:v>
                </c:pt>
                <c:pt idx="8570">
                  <c:v>0.58201743247410509</c:v>
                </c:pt>
                <c:pt idx="8571">
                  <c:v>0.54863542365809925</c:v>
                </c:pt>
                <c:pt idx="8572">
                  <c:v>0.52953634335262179</c:v>
                </c:pt>
                <c:pt idx="8573">
                  <c:v>0.51878163150543311</c:v>
                </c:pt>
                <c:pt idx="8574">
                  <c:v>0.52452972227764993</c:v>
                </c:pt>
                <c:pt idx="8575">
                  <c:v>0.54564460246340329</c:v>
                </c:pt>
                <c:pt idx="8576">
                  <c:v>0.60154053367678306</c:v>
                </c:pt>
                <c:pt idx="8577">
                  <c:v>0.67017976672048218</c:v>
                </c:pt>
                <c:pt idx="8578">
                  <c:v>0.72268126326482518</c:v>
                </c:pt>
                <c:pt idx="8579">
                  <c:v>0.72969234676292893</c:v>
                </c:pt>
                <c:pt idx="8580">
                  <c:v>0.72021876757305803</c:v>
                </c:pt>
                <c:pt idx="8581">
                  <c:v>0.71058192900030792</c:v>
                </c:pt>
                <c:pt idx="8582">
                  <c:v>0.66876485206885927</c:v>
                </c:pt>
                <c:pt idx="8583">
                  <c:v>0.64754339978594888</c:v>
                </c:pt>
                <c:pt idx="8584">
                  <c:v>0.64414216264262503</c:v>
                </c:pt>
                <c:pt idx="8585">
                  <c:v>0.66932038746893507</c:v>
                </c:pt>
                <c:pt idx="8586">
                  <c:v>0.74288461189616695</c:v>
                </c:pt>
                <c:pt idx="8587">
                  <c:v>0.754507772960618</c:v>
                </c:pt>
                <c:pt idx="8588">
                  <c:v>0.72858354345420584</c:v>
                </c:pt>
                <c:pt idx="8589">
                  <c:v>0.68389808986521994</c:v>
                </c:pt>
                <c:pt idx="8590">
                  <c:v>0.62932864113773601</c:v>
                </c:pt>
                <c:pt idx="8591">
                  <c:v>0.66679440201716023</c:v>
                </c:pt>
                <c:pt idx="8592">
                  <c:v>0.66851769550311113</c:v>
                </c:pt>
                <c:pt idx="8593">
                  <c:v>0.63361419993832402</c:v>
                </c:pt>
                <c:pt idx="8594">
                  <c:v>0.58011047218241496</c:v>
                </c:pt>
                <c:pt idx="8595">
                  <c:v>0.5344499972790101</c:v>
                </c:pt>
                <c:pt idx="8596">
                  <c:v>0.50103624358299892</c:v>
                </c:pt>
                <c:pt idx="8597">
                  <c:v>0.47926832586572798</c:v>
                </c:pt>
                <c:pt idx="8598">
                  <c:v>0.46568605220672299</c:v>
                </c:pt>
                <c:pt idx="8599">
                  <c:v>0.44159168828341799</c:v>
                </c:pt>
                <c:pt idx="8600">
                  <c:v>0.4359683095397901</c:v>
                </c:pt>
                <c:pt idx="8601">
                  <c:v>0.45986313421735298</c:v>
                </c:pt>
                <c:pt idx="8602">
                  <c:v>0.51611506158506693</c:v>
                </c:pt>
                <c:pt idx="8603">
                  <c:v>0.56285939739147806</c:v>
                </c:pt>
                <c:pt idx="8604">
                  <c:v>0.58709207829194388</c:v>
                </c:pt>
                <c:pt idx="8605">
                  <c:v>0.59357030130426081</c:v>
                </c:pt>
                <c:pt idx="8606">
                  <c:v>0.57863660275364204</c:v>
                </c:pt>
                <c:pt idx="8607">
                  <c:v>0.54496435503473784</c:v>
                </c:pt>
                <c:pt idx="8608">
                  <c:v>0.54023210042265979</c:v>
                </c:pt>
                <c:pt idx="8609">
                  <c:v>0.56871406026085203</c:v>
                </c:pt>
                <c:pt idx="8610">
                  <c:v>0.64776334645455014</c:v>
                </c:pt>
                <c:pt idx="8611">
                  <c:v>0.68050592268761201</c:v>
                </c:pt>
                <c:pt idx="8612">
                  <c:v>0.70181353964482007</c:v>
                </c:pt>
                <c:pt idx="8613">
                  <c:v>0.72052487891595796</c:v>
                </c:pt>
                <c:pt idx="8614">
                  <c:v>0.71006040597166487</c:v>
                </c:pt>
                <c:pt idx="8615">
                  <c:v>0.72064959094454606</c:v>
                </c:pt>
                <c:pt idx="8616">
                  <c:v>0.64284742503673309</c:v>
                </c:pt>
                <c:pt idx="8617">
                  <c:v>0.57955040179948103</c:v>
                </c:pt>
                <c:pt idx="8618">
                  <c:v>0.5387468935367421</c:v>
                </c:pt>
                <c:pt idx="8619">
                  <c:v>0.51045313548714788</c:v>
                </c:pt>
                <c:pt idx="8620">
                  <c:v>0.49308868612476608</c:v>
                </c:pt>
                <c:pt idx="8621">
                  <c:v>0.492855134507592</c:v>
                </c:pt>
                <c:pt idx="8622">
                  <c:v>0.52643668256933984</c:v>
                </c:pt>
                <c:pt idx="8623">
                  <c:v>0.57163458922125288</c:v>
                </c:pt>
                <c:pt idx="8624">
                  <c:v>0.643402960436809</c:v>
                </c:pt>
                <c:pt idx="8625">
                  <c:v>0.70852758176574082</c:v>
                </c:pt>
                <c:pt idx="8626">
                  <c:v>0.76533731202496003</c:v>
                </c:pt>
                <c:pt idx="8627">
                  <c:v>0.78483547082191996</c:v>
                </c:pt>
                <c:pt idx="8628">
                  <c:v>0.78527536415912302</c:v>
                </c:pt>
                <c:pt idx="8629">
                  <c:v>0.78081520851851216</c:v>
                </c:pt>
                <c:pt idx="8630">
                  <c:v>0.74446958840495592</c:v>
                </c:pt>
                <c:pt idx="8631">
                  <c:v>0.72525940101946407</c:v>
                </c:pt>
                <c:pt idx="8632">
                  <c:v>0.729851071162951</c:v>
                </c:pt>
                <c:pt idx="8633">
                  <c:v>0.76092930868721309</c:v>
                </c:pt>
                <c:pt idx="8634">
                  <c:v>0.8304710033196071</c:v>
                </c:pt>
                <c:pt idx="8635">
                  <c:v>0.83464545504018017</c:v>
                </c:pt>
                <c:pt idx="8636">
                  <c:v>0.82887468935367414</c:v>
                </c:pt>
                <c:pt idx="8637">
                  <c:v>0.82612422225044013</c:v>
                </c:pt>
                <c:pt idx="8638">
                  <c:v>0.78881718577103777</c:v>
                </c:pt>
                <c:pt idx="8639">
                  <c:v>0.77929598926115995</c:v>
                </c:pt>
                <c:pt idx="8640">
                  <c:v>0.70463203149092102</c:v>
                </c:pt>
                <c:pt idx="8641">
                  <c:v>0.63679095543018827</c:v>
                </c:pt>
                <c:pt idx="8642">
                  <c:v>0.59242068314981799</c:v>
                </c:pt>
                <c:pt idx="8643">
                  <c:v>0.56608377020334899</c:v>
                </c:pt>
                <c:pt idx="8644">
                  <c:v>0.54943358064106484</c:v>
                </c:pt>
                <c:pt idx="8645">
                  <c:v>0.54799145609229616</c:v>
                </c:pt>
                <c:pt idx="8646">
                  <c:v>0.58545721697171993</c:v>
                </c:pt>
                <c:pt idx="8647">
                  <c:v>0.64591534094001102</c:v>
                </c:pt>
                <c:pt idx="8648">
                  <c:v>0.72794637836269005</c:v>
                </c:pt>
                <c:pt idx="8649">
                  <c:v>0.78727982658225604</c:v>
                </c:pt>
                <c:pt idx="8650">
                  <c:v>0.83349130190287901</c:v>
                </c:pt>
                <c:pt idx="8651">
                  <c:v>0.84144566183539804</c:v>
                </c:pt>
                <c:pt idx="8652">
                  <c:v>0.83264779509133402</c:v>
                </c:pt>
                <c:pt idx="8653">
                  <c:v>0.81708146643205704</c:v>
                </c:pt>
                <c:pt idx="8654">
                  <c:v>0.77970187022693016</c:v>
                </c:pt>
                <c:pt idx="8655">
                  <c:v>0.76884058628258423</c:v>
                </c:pt>
                <c:pt idx="8656">
                  <c:v>0.77280189380884123</c:v>
                </c:pt>
                <c:pt idx="8657">
                  <c:v>0.80698886208210108</c:v>
                </c:pt>
                <c:pt idx="8658">
                  <c:v>0.87349665318265102</c:v>
                </c:pt>
                <c:pt idx="8659">
                  <c:v>0.87723574654887826</c:v>
                </c:pt>
                <c:pt idx="8660">
                  <c:v>0.86429517296424607</c:v>
                </c:pt>
                <c:pt idx="8661">
                  <c:v>0.85259491719121305</c:v>
                </c:pt>
                <c:pt idx="8662">
                  <c:v>0.80484381519037906</c:v>
                </c:pt>
                <c:pt idx="8663">
                  <c:v>0.79285105302301906</c:v>
                </c:pt>
                <c:pt idx="8664">
                  <c:v>0.70390189925082114</c:v>
                </c:pt>
                <c:pt idx="8665">
                  <c:v>0.63677054800732802</c:v>
                </c:pt>
                <c:pt idx="8666">
                  <c:v>0.58975411322945204</c:v>
                </c:pt>
                <c:pt idx="8667">
                  <c:v>0.56258276343715385</c:v>
                </c:pt>
                <c:pt idx="8668">
                  <c:v>0.54708445952074303</c:v>
                </c:pt>
                <c:pt idx="8669">
                  <c:v>0.54437027228037116</c:v>
                </c:pt>
                <c:pt idx="8670">
                  <c:v>0.57602672011899803</c:v>
                </c:pt>
                <c:pt idx="8671">
                  <c:v>0.63399287100694701</c:v>
                </c:pt>
                <c:pt idx="8672">
                  <c:v>0.71032570246884519</c:v>
                </c:pt>
                <c:pt idx="8673">
                  <c:v>0.76514684274493405</c:v>
                </c:pt>
                <c:pt idx="8674">
                  <c:v>0.80263301104721796</c:v>
                </c:pt>
                <c:pt idx="8675">
                  <c:v>0.80508190179041084</c:v>
                </c:pt>
                <c:pt idx="8676">
                  <c:v>0.79381700437172298</c:v>
                </c:pt>
                <c:pt idx="8677">
                  <c:v>0.77615097864930116</c:v>
                </c:pt>
                <c:pt idx="8678">
                  <c:v>0.74273268997043196</c:v>
                </c:pt>
                <c:pt idx="8679">
                  <c:v>0.72664483828251125</c:v>
                </c:pt>
                <c:pt idx="8680">
                  <c:v>0.72516643387088009</c:v>
                </c:pt>
                <c:pt idx="8681">
                  <c:v>0.74991837030856012</c:v>
                </c:pt>
                <c:pt idx="8682">
                  <c:v>0.81943965751809522</c:v>
                </c:pt>
                <c:pt idx="8683">
                  <c:v>0.82736227257061001</c:v>
                </c:pt>
                <c:pt idx="8684">
                  <c:v>0.8175689770892669</c:v>
                </c:pt>
                <c:pt idx="8685">
                  <c:v>0.80939467048814506</c:v>
                </c:pt>
                <c:pt idx="8686">
                  <c:v>0.76870907177970915</c:v>
                </c:pt>
                <c:pt idx="8687">
                  <c:v>0.76498811834491309</c:v>
                </c:pt>
                <c:pt idx="8688">
                  <c:v>0.70952074301159107</c:v>
                </c:pt>
                <c:pt idx="8689">
                  <c:v>0.64625319716291496</c:v>
                </c:pt>
                <c:pt idx="8690">
                  <c:v>0.5985542474649449</c:v>
                </c:pt>
                <c:pt idx="8691">
                  <c:v>0.561986413191358</c:v>
                </c:pt>
                <c:pt idx="8692">
                  <c:v>0.53960400529686003</c:v>
                </c:pt>
                <c:pt idx="8693">
                  <c:v>0.52637999528361801</c:v>
                </c:pt>
                <c:pt idx="8694">
                  <c:v>0.527110127523718</c:v>
                </c:pt>
                <c:pt idx="8695">
                  <c:v>0.534817330890489</c:v>
                </c:pt>
                <c:pt idx="8696">
                  <c:v>0.57170034647269008</c:v>
                </c:pt>
                <c:pt idx="8697">
                  <c:v>0.62749424057177106</c:v>
                </c:pt>
                <c:pt idx="8698">
                  <c:v>0.68262149219075918</c:v>
                </c:pt>
                <c:pt idx="8699">
                  <c:v>0.69668447403268807</c:v>
                </c:pt>
                <c:pt idx="8700">
                  <c:v>0.69365057050084311</c:v>
                </c:pt>
                <c:pt idx="8701">
                  <c:v>0.68799317938578208</c:v>
                </c:pt>
                <c:pt idx="8702">
                  <c:v>0.6720436446750232</c:v>
                </c:pt>
                <c:pt idx="8703">
                  <c:v>0.64877464763183224</c:v>
                </c:pt>
                <c:pt idx="8704">
                  <c:v>0.63992236109347511</c:v>
                </c:pt>
                <c:pt idx="8705">
                  <c:v>0.66431830137682102</c:v>
                </c:pt>
                <c:pt idx="8706">
                  <c:v>0.7396194242385763</c:v>
                </c:pt>
                <c:pt idx="8707">
                  <c:v>0.75808360694396604</c:v>
                </c:pt>
                <c:pt idx="8708">
                  <c:v>0.765484698967838</c:v>
                </c:pt>
                <c:pt idx="8709">
                  <c:v>0.76495637346490808</c:v>
                </c:pt>
                <c:pt idx="8710">
                  <c:v>0.72943838772289393</c:v>
                </c:pt>
                <c:pt idx="8711">
                  <c:v>0.73483728481506294</c:v>
                </c:pt>
                <c:pt idx="8712">
                  <c:v>0.6904828849746949</c:v>
                </c:pt>
                <c:pt idx="8713">
                  <c:v>0.6272924338346002</c:v>
                </c:pt>
                <c:pt idx="8714">
                  <c:v>0.57467983021024216</c:v>
                </c:pt>
                <c:pt idx="8715">
                  <c:v>0.53921853175394985</c:v>
                </c:pt>
                <c:pt idx="8716">
                  <c:v>0.51382716273332496</c:v>
                </c:pt>
                <c:pt idx="8717">
                  <c:v>0.49953062927422104</c:v>
                </c:pt>
                <c:pt idx="8718">
                  <c:v>0.49241750866181705</c:v>
                </c:pt>
                <c:pt idx="8719">
                  <c:v>0.48436564659785614</c:v>
                </c:pt>
                <c:pt idx="8720">
                  <c:v>0.4945716255192561</c:v>
                </c:pt>
                <c:pt idx="8721">
                  <c:v>0.5298764670669549</c:v>
                </c:pt>
                <c:pt idx="8722">
                  <c:v>0.59201253469261883</c:v>
                </c:pt>
                <c:pt idx="8723">
                  <c:v>0.62357148039980415</c:v>
                </c:pt>
                <c:pt idx="8724">
                  <c:v>0.6380426106989312</c:v>
                </c:pt>
                <c:pt idx="8725">
                  <c:v>0.64595842327716013</c:v>
                </c:pt>
                <c:pt idx="8726">
                  <c:v>0.64041213924211393</c:v>
                </c:pt>
                <c:pt idx="8727">
                  <c:v>0.61757396557041</c:v>
                </c:pt>
                <c:pt idx="8728">
                  <c:v>0.61210704373537494</c:v>
                </c:pt>
                <c:pt idx="8729">
                  <c:v>0.63148275799517495</c:v>
                </c:pt>
                <c:pt idx="8730">
                  <c:v>0.70151423077620789</c:v>
                </c:pt>
                <c:pt idx="8731">
                  <c:v>0.71964509224155127</c:v>
                </c:pt>
                <c:pt idx="8732">
                  <c:v>0.72858581094563502</c:v>
                </c:pt>
                <c:pt idx="8733">
                  <c:v>0.734937054437934</c:v>
                </c:pt>
                <c:pt idx="8734">
                  <c:v>0.71210840423023203</c:v>
                </c:pt>
                <c:pt idx="8735">
                  <c:v>0.71721434142978902</c:v>
                </c:pt>
                <c:pt idx="8736">
                  <c:v>0.6904828849746949</c:v>
                </c:pt>
                <c:pt idx="8737">
                  <c:v>0.6272924338346002</c:v>
                </c:pt>
                <c:pt idx="8738">
                  <c:v>0.57467983021024216</c:v>
                </c:pt>
                <c:pt idx="8739">
                  <c:v>0.53921853175394985</c:v>
                </c:pt>
                <c:pt idx="8740">
                  <c:v>0.51382716273332496</c:v>
                </c:pt>
                <c:pt idx="8741">
                  <c:v>0.49953062927422104</c:v>
                </c:pt>
                <c:pt idx="8742">
                  <c:v>0.49241750866181705</c:v>
                </c:pt>
                <c:pt idx="8743">
                  <c:v>0.48436564659785614</c:v>
                </c:pt>
                <c:pt idx="8744">
                  <c:v>0.4945716255192561</c:v>
                </c:pt>
                <c:pt idx="8745">
                  <c:v>0.5298764670669549</c:v>
                </c:pt>
                <c:pt idx="8746">
                  <c:v>0.59201253469261883</c:v>
                </c:pt>
                <c:pt idx="8747">
                  <c:v>0.62357148039980415</c:v>
                </c:pt>
                <c:pt idx="8748">
                  <c:v>0.6380426106989312</c:v>
                </c:pt>
                <c:pt idx="8749">
                  <c:v>0.64595842327716013</c:v>
                </c:pt>
                <c:pt idx="8750">
                  <c:v>0.64041213924211393</c:v>
                </c:pt>
                <c:pt idx="8751">
                  <c:v>0.61757396557041</c:v>
                </c:pt>
                <c:pt idx="8752">
                  <c:v>0.61210704373537494</c:v>
                </c:pt>
                <c:pt idx="8753">
                  <c:v>0.63148275799517495</c:v>
                </c:pt>
                <c:pt idx="8754">
                  <c:v>0.70151423077620789</c:v>
                </c:pt>
                <c:pt idx="8755">
                  <c:v>0.71964509224155127</c:v>
                </c:pt>
                <c:pt idx="8756">
                  <c:v>0.72858581094563502</c:v>
                </c:pt>
                <c:pt idx="8757">
                  <c:v>0.734937054437934</c:v>
                </c:pt>
                <c:pt idx="8758">
                  <c:v>0.71210795073194588</c:v>
                </c:pt>
                <c:pt idx="8759">
                  <c:v>0.71721434142978902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2241664"/>
        <c:axId val="83678336"/>
      </c:scatterChart>
      <c:valAx>
        <c:axId val="112241664"/>
        <c:scaling>
          <c:orientation val="minMax"/>
          <c:max val="8760"/>
          <c:min val="0"/>
        </c:scaling>
        <c:delete val="0"/>
        <c:axPos val="b"/>
        <c:majorGridlines>
          <c:spPr>
            <a:ln w="3175">
              <a:solidFill>
                <a:srgbClr val="808080"/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b="1"/>
                </a:pPr>
                <a:r>
                  <a:rPr lang="es-ES" b="1"/>
                  <a:t>Horas (año)</a:t>
                </a:r>
              </a:p>
            </c:rich>
          </c:tx>
          <c:layout>
            <c:manualLayout>
              <c:xMode val="edge"/>
              <c:yMode val="edge"/>
              <c:x val="0.42836284618315007"/>
              <c:y val="0.7431029488786959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s-ES"/>
          </a:p>
        </c:txPr>
        <c:crossAx val="83678336"/>
        <c:crosses val="autoZero"/>
        <c:crossBetween val="midCat"/>
        <c:majorUnit val="1000"/>
        <c:minorUnit val="876"/>
      </c:valAx>
      <c:valAx>
        <c:axId val="83678336"/>
        <c:scaling>
          <c:orientation val="minMax"/>
          <c:max val="1.2"/>
        </c:scaling>
        <c:delete val="0"/>
        <c:axPos val="l"/>
        <c:majorGridlines>
          <c:spPr>
            <a:ln w="3175">
              <a:solidFill>
                <a:srgbClr val="808080"/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b="1"/>
                </a:pPr>
                <a:r>
                  <a:rPr lang="es-ES" b="1"/>
                  <a:t> Evolución de la </a:t>
                </a:r>
                <a:br>
                  <a:rPr lang="es-ES" b="1"/>
                </a:br>
                <a:r>
                  <a:rPr lang="es-ES" b="1"/>
                  <a:t>potencia  (pu)</a:t>
                </a:r>
              </a:p>
            </c:rich>
          </c:tx>
          <c:layout>
            <c:manualLayout>
              <c:xMode val="edge"/>
              <c:yMode val="edge"/>
              <c:x val="5.5039995007395712E-3"/>
              <c:y val="9.6192023637585194E-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0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s-ES"/>
          </a:p>
        </c:txPr>
        <c:crossAx val="112241664"/>
        <c:crosses val="autoZero"/>
        <c:crossBetween val="midCat"/>
      </c:valAx>
      <c:spPr>
        <a:noFill/>
        <a:ln w="3175">
          <a:noFill/>
          <a:prstDash val="solid"/>
        </a:ln>
      </c:spPr>
    </c:plotArea>
    <c:legend>
      <c:legendPos val="r"/>
      <c:layout>
        <c:manualLayout>
          <c:xMode val="edge"/>
          <c:yMode val="edge"/>
          <c:x val="0.20075513139607004"/>
          <c:y val="0.85242876452880911"/>
          <c:w val="0.75717177635733213"/>
          <c:h val="0.14498719718973002"/>
        </c:manualLayout>
      </c:layout>
      <c:overlay val="0"/>
      <c:spPr>
        <a:noFill/>
        <a:ln w="3175">
          <a:noFill/>
          <a:prstDash val="solid"/>
        </a:ln>
      </c:sp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Calibri"/>
          <a:ea typeface="Arial"/>
          <a:cs typeface="Calibri"/>
        </a:defRPr>
      </a:pPr>
      <a:endParaRPr lang="es-E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effectLst/>
          </c:spPr>
          <c:explosion val="2"/>
          <c:dPt>
            <c:idx val="0"/>
            <c:bubble3D val="0"/>
            <c:spPr>
              <a:solidFill>
                <a:srgbClr val="1666AB"/>
              </a:solidFill>
              <a:effectLst/>
            </c:spPr>
          </c:dPt>
          <c:dPt>
            <c:idx val="1"/>
            <c:bubble3D val="0"/>
            <c:spPr>
              <a:solidFill>
                <a:srgbClr val="4FAB1F"/>
              </a:solidFill>
              <a:effectLst/>
            </c:spPr>
          </c:dPt>
          <c:dPt>
            <c:idx val="2"/>
            <c:bubble3D val="0"/>
            <c:spPr>
              <a:solidFill>
                <a:srgbClr val="FF900D"/>
              </a:solidFill>
              <a:effectLst/>
            </c:spPr>
          </c:dPt>
          <c:dPt>
            <c:idx val="3"/>
            <c:bubble3D val="0"/>
            <c:spPr>
              <a:solidFill>
                <a:srgbClr val="49537E"/>
              </a:solidFill>
              <a:effectLst/>
            </c:spPr>
          </c:dPt>
          <c:dPt>
            <c:idx val="4"/>
            <c:bubble3D val="0"/>
            <c:spPr>
              <a:solidFill>
                <a:srgbClr val="FF2E08"/>
              </a:solidFill>
              <a:effectLst/>
            </c:spPr>
          </c:dPt>
          <c:dPt>
            <c:idx val="5"/>
            <c:bubble3D val="0"/>
            <c:spPr>
              <a:solidFill>
                <a:srgbClr val="000000">
                  <a:lumMod val="75000"/>
                  <a:lumOff val="25000"/>
                </a:srgbClr>
              </a:solidFill>
              <a:effectLst/>
            </c:spPr>
          </c:dPt>
          <c:dPt>
            <c:idx val="6"/>
            <c:bubble3D val="0"/>
            <c:spPr>
              <a:solidFill>
                <a:srgbClr val="000000">
                  <a:lumMod val="65000"/>
                  <a:lumOff val="35000"/>
                </a:srgbClr>
              </a:solidFill>
              <a:effectLst/>
            </c:spPr>
          </c:dPt>
          <c:dPt>
            <c:idx val="7"/>
            <c:bubble3D val="0"/>
            <c:spPr>
              <a:solidFill>
                <a:srgbClr val="FFFFFF">
                  <a:lumMod val="50000"/>
                </a:srgbClr>
              </a:solidFill>
              <a:effectLst/>
            </c:spPr>
          </c:dPt>
          <c:dPt>
            <c:idx val="8"/>
            <c:bubble3D val="0"/>
            <c:spPr>
              <a:solidFill>
                <a:srgbClr val="FFFFFF">
                  <a:lumMod val="65000"/>
                </a:srgbClr>
              </a:solidFill>
              <a:effectLst/>
            </c:spPr>
          </c:dPt>
          <c:cat>
            <c:strRef>
              <c:f>Hoja1!$A$2:$A$10</c:f>
              <c:strCache>
                <c:ptCount val="9"/>
                <c:pt idx="0">
                  <c:v>Large Hydro</c:v>
                </c:pt>
                <c:pt idx="1">
                  <c:v>Wind </c:v>
                </c:pt>
                <c:pt idx="2">
                  <c:v>Solar</c:v>
                </c:pt>
                <c:pt idx="3">
                  <c:v>Mini Hydro</c:v>
                </c:pt>
                <c:pt idx="4">
                  <c:v>Biomass</c:v>
                </c:pt>
                <c:pt idx="5">
                  <c:v>Nuclear</c:v>
                </c:pt>
                <c:pt idx="6">
                  <c:v>Coal</c:v>
                </c:pt>
                <c:pt idx="7">
                  <c:v>Gas</c:v>
                </c:pt>
                <c:pt idx="8">
                  <c:v>Other no renewables</c:v>
                </c:pt>
              </c:strCache>
            </c:strRef>
          </c:cat>
          <c:val>
            <c:numRef>
              <c:f>Hoja1!$B$2:$B$11</c:f>
              <c:numCache>
                <c:formatCode>General</c:formatCode>
                <c:ptCount val="10"/>
                <c:pt idx="0">
                  <c:v>17.3</c:v>
                </c:pt>
                <c:pt idx="1">
                  <c:v>22.2</c:v>
                </c:pt>
                <c:pt idx="2">
                  <c:v>6.6</c:v>
                </c:pt>
                <c:pt idx="3">
                  <c:v>2</c:v>
                </c:pt>
                <c:pt idx="4">
                  <c:v>1</c:v>
                </c:pt>
                <c:pt idx="5">
                  <c:v>7.7</c:v>
                </c:pt>
                <c:pt idx="6">
                  <c:v>10.9</c:v>
                </c:pt>
                <c:pt idx="7">
                  <c:v>24.9</c:v>
                </c:pt>
                <c:pt idx="8">
                  <c:v>7.4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3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0.41787</cdr:x>
      <cdr:y>0.22619</cdr:y>
    </cdr:from>
    <cdr:to>
      <cdr:x>0.41787</cdr:x>
      <cdr:y>0.89523</cdr:y>
    </cdr:to>
    <cdr:cxnSp macro="">
      <cdr:nvCxnSpPr>
        <cdr:cNvPr id="3" name="2 Conector recto"/>
        <cdr:cNvCxnSpPr/>
      </cdr:nvCxnSpPr>
      <cdr:spPr>
        <a:xfrm xmlns:a="http://schemas.openxmlformats.org/drawingml/2006/main">
          <a:off x="2762265" y="904892"/>
          <a:ext cx="0" cy="2676495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0.31028</cdr:x>
      <cdr:y>0.33175</cdr:y>
    </cdr:from>
    <cdr:to>
      <cdr:x>0.41547</cdr:x>
      <cdr:y>0.39127</cdr:y>
    </cdr:to>
    <cdr:sp macro="" textlink="">
      <cdr:nvSpPr>
        <cdr:cNvPr id="5" name="1 CuadroTexto"/>
        <cdr:cNvSpPr txBox="1"/>
      </cdr:nvSpPr>
      <cdr:spPr>
        <a:xfrm xmlns:a="http://schemas.openxmlformats.org/drawingml/2006/main">
          <a:off x="2051050" y="1327150"/>
          <a:ext cx="695325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100">
              <a:solidFill>
                <a:srgbClr val="FF0000"/>
              </a:solidFill>
            </a:rPr>
            <a:t>CRISIS</a:t>
          </a:r>
        </a:p>
      </cdr:txBody>
    </cdr:sp>
  </cdr:relSizeAnchor>
  <cdr:relSizeAnchor xmlns:cdr="http://schemas.openxmlformats.org/drawingml/2006/chartDrawing">
    <cdr:from>
      <cdr:x>0.62008</cdr:x>
      <cdr:y>0.23413</cdr:y>
    </cdr:from>
    <cdr:to>
      <cdr:x>0.62008</cdr:x>
      <cdr:y>0.90317</cdr:y>
    </cdr:to>
    <cdr:cxnSp macro="">
      <cdr:nvCxnSpPr>
        <cdr:cNvPr id="6" name="1 Conector recto"/>
        <cdr:cNvCxnSpPr/>
      </cdr:nvCxnSpPr>
      <cdr:spPr>
        <a:xfrm xmlns:a="http://schemas.openxmlformats.org/drawingml/2006/main">
          <a:off x="4098940" y="936642"/>
          <a:ext cx="0" cy="2676495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0.64601</cdr:x>
      <cdr:y>0.46032</cdr:y>
    </cdr:from>
    <cdr:to>
      <cdr:x>0.91066</cdr:x>
      <cdr:y>0.51984</cdr:y>
    </cdr:to>
    <cdr:sp macro="" textlink="">
      <cdr:nvSpPr>
        <cdr:cNvPr id="7" name="1 CuadroTexto"/>
        <cdr:cNvSpPr txBox="1"/>
      </cdr:nvSpPr>
      <cdr:spPr>
        <a:xfrm xmlns:a="http://schemas.openxmlformats.org/drawingml/2006/main">
          <a:off x="4270375" y="1841500"/>
          <a:ext cx="1749427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100">
              <a:solidFill>
                <a:srgbClr val="FF0000"/>
              </a:solidFill>
            </a:rPr>
            <a:t>CAMBIO</a:t>
          </a:r>
          <a:r>
            <a:rPr lang="es-ES" sz="1100" baseline="0">
              <a:solidFill>
                <a:srgbClr val="FF0000"/>
              </a:solidFill>
            </a:rPr>
            <a:t> REGULATORIO</a:t>
          </a:r>
          <a:endParaRPr lang="es-ES" sz="1100">
            <a:solidFill>
              <a:srgbClr val="FF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0.43689</cdr:x>
      <cdr:y>0.20635</cdr:y>
    </cdr:from>
    <cdr:to>
      <cdr:x>0.44175</cdr:x>
      <cdr:y>0.80423</cdr:y>
    </cdr:to>
    <cdr:cxnSp macro="">
      <cdr:nvCxnSpPr>
        <cdr:cNvPr id="3" name="2 Conector recto"/>
        <cdr:cNvCxnSpPr/>
      </cdr:nvCxnSpPr>
      <cdr:spPr>
        <a:xfrm xmlns:a="http://schemas.openxmlformats.org/drawingml/2006/main" flipH="1">
          <a:off x="2571750" y="742950"/>
          <a:ext cx="28575" cy="2152650"/>
        </a:xfrm>
        <a:prstGeom xmlns:a="http://schemas.openxmlformats.org/drawingml/2006/main" prst="line">
          <a:avLst/>
        </a:prstGeom>
        <a:ln xmlns:a="http://schemas.openxmlformats.org/drawingml/2006/main" w="2222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0.58145</cdr:x>
      <cdr:y>0.20723</cdr:y>
    </cdr:from>
    <cdr:to>
      <cdr:x>0.58631</cdr:x>
      <cdr:y>0.80511</cdr:y>
    </cdr:to>
    <cdr:cxnSp macro="">
      <cdr:nvCxnSpPr>
        <cdr:cNvPr id="4" name="1 Conector recto"/>
        <cdr:cNvCxnSpPr/>
      </cdr:nvCxnSpPr>
      <cdr:spPr>
        <a:xfrm xmlns:a="http://schemas.openxmlformats.org/drawingml/2006/main" flipH="1">
          <a:off x="3422650" y="746125"/>
          <a:ext cx="28608" cy="2152638"/>
        </a:xfrm>
        <a:prstGeom xmlns:a="http://schemas.openxmlformats.org/drawingml/2006/main" prst="line">
          <a:avLst/>
        </a:prstGeom>
        <a:ln xmlns:a="http://schemas.openxmlformats.org/drawingml/2006/main" w="2222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0.34628</cdr:x>
      <cdr:y>0.27778</cdr:y>
    </cdr:from>
    <cdr:to>
      <cdr:x>0.4644</cdr:x>
      <cdr:y>0.34392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2038350" y="1000125"/>
          <a:ext cx="695325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100">
              <a:solidFill>
                <a:srgbClr val="FF0000"/>
              </a:solidFill>
            </a:rPr>
            <a:t>CRISIS</a:t>
          </a:r>
        </a:p>
      </cdr:txBody>
    </cdr:sp>
  </cdr:relSizeAnchor>
  <cdr:relSizeAnchor xmlns:cdr="http://schemas.openxmlformats.org/drawingml/2006/chartDrawing">
    <cdr:from>
      <cdr:x>0.5863</cdr:x>
      <cdr:y>0.46384</cdr:y>
    </cdr:from>
    <cdr:to>
      <cdr:x>0.76699</cdr:x>
      <cdr:y>0.52998</cdr:y>
    </cdr:to>
    <cdr:sp macro="" textlink="">
      <cdr:nvSpPr>
        <cdr:cNvPr id="5" name="1 CuadroTexto"/>
        <cdr:cNvSpPr txBox="1"/>
      </cdr:nvSpPr>
      <cdr:spPr>
        <a:xfrm xmlns:a="http://schemas.openxmlformats.org/drawingml/2006/main">
          <a:off x="3451225" y="1670050"/>
          <a:ext cx="1063625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100">
              <a:solidFill>
                <a:srgbClr val="FF0000"/>
              </a:solidFill>
            </a:rPr>
            <a:t>CAMBIO REG.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0.095</cdr:x>
      <cdr:y>0.66175</cdr:y>
    </cdr:from>
    <cdr:to>
      <cdr:x>0.095</cdr:x>
      <cdr:y>0.66175</cdr:y>
    </cdr:to>
    <cdr:sp macro="" textlink="">
      <cdr:nvSpPr>
        <cdr:cNvPr id="60420" name="Line 4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873204" y="3706263"/>
          <a:ext cx="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val="000000"/>
          </a:solidFill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noFill/>
            </a14:hiddenFill>
          </a:ext>
        </a:extLst>
      </cdr:spPr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1FE2B1-C63C-6B44-BFD1-6A070187DAB7}" type="datetime1">
              <a:rPr lang="es-ES"/>
              <a:pPr/>
              <a:t>24/05/2017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13956-1C7D-4547-B105-97240379AC4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53673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2B016-BD48-9947-AA3C-0DE8BBE9797A}" type="datetime1">
              <a:rPr lang="es-ES"/>
              <a:pPr/>
              <a:t>24/05/2017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2E6EB0-F33A-104D-87B5-382AFAFD5E89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292937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63453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4537" algn="l" defTabSz="63453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69120" algn="l" defTabSz="63453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03707" algn="l" defTabSz="63453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38287" algn="l" defTabSz="63453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72868" algn="l" defTabSz="63453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07439" algn="l" defTabSz="63453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42014" algn="l" defTabSz="63453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076595" algn="l" defTabSz="63453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2E6EB0-F33A-104D-87B5-382AFAFD5E89}" type="slidenum">
              <a:rPr lang="es-ES" smtClean="0">
                <a:solidFill>
                  <a:prstClr val="black"/>
                </a:solidFill>
              </a:rPr>
              <a:pPr/>
              <a:t>0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429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2E6EB0-F33A-104D-87B5-382AFAFD5E89}" type="slidenum">
              <a:rPr lang="es-ES" smtClean="0">
                <a:solidFill>
                  <a:prstClr val="black"/>
                </a:solidFill>
              </a:rPr>
              <a:pPr/>
              <a:t>12</a:t>
            </a:fld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429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0120" y="2982683"/>
            <a:ext cx="10881360" cy="2058035"/>
          </a:xfrm>
          <a:prstGeom prst="rect">
            <a:avLst/>
          </a:prstGeom>
        </p:spPr>
        <p:txBody>
          <a:bodyPr lIns="126907" tIns="63504" rIns="126907" bIns="63504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 lIns="126907" tIns="63504" rIns="126907" bIns="63504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4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6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0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38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72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07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420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0765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fld id="{78FDE164-946D-5541-AC65-2D75DDF1C100}" type="datetime1">
              <a:rPr lang="es-ES"/>
              <a:pPr/>
              <a:t>24/05/2017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fld id="{96EC24DB-3101-E44F-A324-C27D13CE427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3861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6907" tIns="63504" rIns="126907" bIns="63504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lIns="126907" tIns="63504" rIns="126907" bIns="63504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fld id="{6D8F64D7-8855-0941-9526-090C1ED6B883}" type="datetime1">
              <a:rPr lang="es-ES"/>
              <a:pPr/>
              <a:t>24/05/2017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fld id="{96EC24DB-3101-E44F-A324-C27D13CE427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6986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1238" y="6169748"/>
            <a:ext cx="10881360" cy="1906905"/>
          </a:xfrm>
          <a:prstGeom prst="rect">
            <a:avLst/>
          </a:prstGeom>
        </p:spPr>
        <p:txBody>
          <a:bodyPr lIns="126907" tIns="63504" rIns="126907" bIns="63504" anchor="t"/>
          <a:lstStyle>
            <a:lvl1pPr algn="l">
              <a:defRPr sz="56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11238" y="4069400"/>
            <a:ext cx="10881360" cy="2100262"/>
          </a:xfrm>
          <a:prstGeom prst="rect">
            <a:avLst/>
          </a:prstGeom>
        </p:spPr>
        <p:txBody>
          <a:bodyPr lIns="126907" tIns="63504" rIns="126907" bIns="63504"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3453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691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0370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3828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17286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074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4201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07659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fld id="{4CDFAAD9-0F6C-E540-AD53-74FE91232FB4}" type="datetime1">
              <a:rPr lang="es-ES"/>
              <a:pPr/>
              <a:t>24/05/2017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fld id="{96EC24DB-3101-E44F-A324-C27D13CE427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6492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6907" tIns="63504" rIns="126907" bIns="63504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  <a:prstGeom prst="rect">
            <a:avLst/>
          </a:prstGeom>
        </p:spPr>
        <p:txBody>
          <a:bodyPr lIns="126907" tIns="63504" rIns="126907" bIns="63504"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  <a:prstGeom prst="rect">
            <a:avLst/>
          </a:prstGeom>
        </p:spPr>
        <p:txBody>
          <a:bodyPr lIns="126907" tIns="63504" rIns="126907" bIns="63504"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fld id="{E58D0F4C-133B-D042-B471-E89533879A6D}" type="datetime1">
              <a:rPr lang="es-ES"/>
              <a:pPr/>
              <a:t>24/05/2017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fld id="{96EC24DB-3101-E44F-A324-C27D13CE427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7846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6907" tIns="63504" rIns="126907" bIns="63504"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  <a:prstGeom prst="rect">
            <a:avLst/>
          </a:prstGeom>
        </p:spPr>
        <p:txBody>
          <a:bodyPr lIns="126907" tIns="63504" rIns="126907" bIns="63504" anchor="b"/>
          <a:lstStyle>
            <a:lvl1pPr marL="0" indent="0">
              <a:buNone/>
              <a:defRPr sz="3400" b="1"/>
            </a:lvl1pPr>
            <a:lvl2pPr marL="634537" indent="0">
              <a:buNone/>
              <a:defRPr sz="2800" b="1"/>
            </a:lvl2pPr>
            <a:lvl3pPr marL="1269120" indent="0">
              <a:buNone/>
              <a:defRPr sz="2500" b="1"/>
            </a:lvl3pPr>
            <a:lvl4pPr marL="1903707" indent="0">
              <a:buNone/>
              <a:defRPr sz="2200" b="1"/>
            </a:lvl4pPr>
            <a:lvl5pPr marL="2538287" indent="0">
              <a:buNone/>
              <a:defRPr sz="2200" b="1"/>
            </a:lvl5pPr>
            <a:lvl6pPr marL="3172868" indent="0">
              <a:buNone/>
              <a:defRPr sz="2200" b="1"/>
            </a:lvl6pPr>
            <a:lvl7pPr marL="3807439" indent="0">
              <a:buNone/>
              <a:defRPr sz="2200" b="1"/>
            </a:lvl7pPr>
            <a:lvl8pPr marL="4442014" indent="0">
              <a:buNone/>
              <a:defRPr sz="2200" b="1"/>
            </a:lvl8pPr>
            <a:lvl9pPr marL="5076595" indent="0">
              <a:buNone/>
              <a:defRPr sz="22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  <a:prstGeom prst="rect">
            <a:avLst/>
          </a:prstGeom>
        </p:spPr>
        <p:txBody>
          <a:bodyPr lIns="126907" tIns="63504" rIns="126907" bIns="63504"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503123" y="2149158"/>
            <a:ext cx="5658485" cy="895667"/>
          </a:xfrm>
          <a:prstGeom prst="rect">
            <a:avLst/>
          </a:prstGeom>
        </p:spPr>
        <p:txBody>
          <a:bodyPr lIns="126907" tIns="63504" rIns="126907" bIns="63504" anchor="b"/>
          <a:lstStyle>
            <a:lvl1pPr marL="0" indent="0">
              <a:buNone/>
              <a:defRPr sz="3400" b="1"/>
            </a:lvl1pPr>
            <a:lvl2pPr marL="634537" indent="0">
              <a:buNone/>
              <a:defRPr sz="2800" b="1"/>
            </a:lvl2pPr>
            <a:lvl3pPr marL="1269120" indent="0">
              <a:buNone/>
              <a:defRPr sz="2500" b="1"/>
            </a:lvl3pPr>
            <a:lvl4pPr marL="1903707" indent="0">
              <a:buNone/>
              <a:defRPr sz="2200" b="1"/>
            </a:lvl4pPr>
            <a:lvl5pPr marL="2538287" indent="0">
              <a:buNone/>
              <a:defRPr sz="2200" b="1"/>
            </a:lvl5pPr>
            <a:lvl6pPr marL="3172868" indent="0">
              <a:buNone/>
              <a:defRPr sz="2200" b="1"/>
            </a:lvl6pPr>
            <a:lvl7pPr marL="3807439" indent="0">
              <a:buNone/>
              <a:defRPr sz="2200" b="1"/>
            </a:lvl7pPr>
            <a:lvl8pPr marL="4442014" indent="0">
              <a:buNone/>
              <a:defRPr sz="2200" b="1"/>
            </a:lvl8pPr>
            <a:lvl9pPr marL="5076595" indent="0">
              <a:buNone/>
              <a:defRPr sz="22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503123" y="3044825"/>
            <a:ext cx="5658485" cy="5531803"/>
          </a:xfrm>
          <a:prstGeom prst="rect">
            <a:avLst/>
          </a:prstGeom>
        </p:spPr>
        <p:txBody>
          <a:bodyPr lIns="126907" tIns="63504" rIns="126907" bIns="63504"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fld id="{4ACE743D-5117-1040-B44D-9B16BB0363F7}" type="datetime1">
              <a:rPr lang="es-ES"/>
              <a:pPr/>
              <a:t>24/05/2017</a:t>
            </a:fld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fld id="{96EC24DB-3101-E44F-A324-C27D13CE427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1850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6907" tIns="63504" rIns="126907" bIns="63504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fld id="{2ADF328E-C83A-644E-ACCC-1AEF943B1E17}" type="datetime1">
              <a:rPr lang="es-ES"/>
              <a:pPr/>
              <a:t>24/05/2017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fld id="{96EC24DB-3101-E44F-A324-C27D13CE427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7385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fld id="{010830F3-F317-E040-8120-DC1E930A1F4B}" type="datetime1">
              <a:rPr lang="es-ES"/>
              <a:pPr/>
              <a:t>24/05/2017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fld id="{96EC24DB-3101-E44F-A324-C27D13CE427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5315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8" cy="1626870"/>
          </a:xfrm>
          <a:prstGeom prst="rect">
            <a:avLst/>
          </a:prstGeom>
        </p:spPr>
        <p:txBody>
          <a:bodyPr lIns="126907" tIns="63504" rIns="126907" bIns="63504" anchor="b"/>
          <a:lstStyle>
            <a:lvl1pPr algn="l">
              <a:defRPr sz="28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05070" y="382272"/>
            <a:ext cx="7156450" cy="8194358"/>
          </a:xfrm>
          <a:prstGeom prst="rect">
            <a:avLst/>
          </a:prstGeom>
        </p:spPr>
        <p:txBody>
          <a:bodyPr lIns="126907" tIns="63504" rIns="126907" bIns="63504"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8" cy="6567488"/>
          </a:xfrm>
          <a:prstGeom prst="rect">
            <a:avLst/>
          </a:prstGeom>
        </p:spPr>
        <p:txBody>
          <a:bodyPr lIns="126907" tIns="63504" rIns="126907" bIns="63504"/>
          <a:lstStyle>
            <a:lvl1pPr marL="0" indent="0">
              <a:buNone/>
              <a:defRPr sz="2000"/>
            </a:lvl1pPr>
            <a:lvl2pPr marL="634537" indent="0">
              <a:buNone/>
              <a:defRPr sz="1700"/>
            </a:lvl2pPr>
            <a:lvl3pPr marL="1269120" indent="0">
              <a:buNone/>
              <a:defRPr sz="1400"/>
            </a:lvl3pPr>
            <a:lvl4pPr marL="1903707" indent="0">
              <a:buNone/>
              <a:defRPr sz="1300"/>
            </a:lvl4pPr>
            <a:lvl5pPr marL="2538287" indent="0">
              <a:buNone/>
              <a:defRPr sz="1300"/>
            </a:lvl5pPr>
            <a:lvl6pPr marL="3172868" indent="0">
              <a:buNone/>
              <a:defRPr sz="1300"/>
            </a:lvl6pPr>
            <a:lvl7pPr marL="3807439" indent="0">
              <a:buNone/>
              <a:defRPr sz="1300"/>
            </a:lvl7pPr>
            <a:lvl8pPr marL="4442014" indent="0">
              <a:buNone/>
              <a:defRPr sz="1300"/>
            </a:lvl8pPr>
            <a:lvl9pPr marL="5076595" indent="0">
              <a:buNone/>
              <a:defRPr sz="13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fld id="{D0C05651-070C-784A-8BEA-7AAA72D74395}" type="datetime1">
              <a:rPr lang="es-ES"/>
              <a:pPr/>
              <a:t>24/05/2017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fld id="{96EC24DB-3101-E44F-A324-C27D13CE427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1860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  <a:prstGeom prst="rect">
            <a:avLst/>
          </a:prstGeom>
        </p:spPr>
        <p:txBody>
          <a:bodyPr lIns="126907" tIns="63504" rIns="126907" bIns="63504" anchor="b"/>
          <a:lstStyle>
            <a:lvl1pPr algn="l">
              <a:defRPr sz="28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  <a:prstGeom prst="rect">
            <a:avLst/>
          </a:prstGeom>
        </p:spPr>
        <p:txBody>
          <a:bodyPr lIns="126907" tIns="63504" rIns="126907" bIns="63504"/>
          <a:lstStyle>
            <a:lvl1pPr marL="0" indent="0">
              <a:buNone/>
              <a:defRPr sz="4500"/>
            </a:lvl1pPr>
            <a:lvl2pPr marL="634537" indent="0">
              <a:buNone/>
              <a:defRPr sz="3900"/>
            </a:lvl2pPr>
            <a:lvl3pPr marL="1269120" indent="0">
              <a:buNone/>
              <a:defRPr sz="3400"/>
            </a:lvl3pPr>
            <a:lvl4pPr marL="1903707" indent="0">
              <a:buNone/>
              <a:defRPr sz="2800"/>
            </a:lvl4pPr>
            <a:lvl5pPr marL="2538287" indent="0">
              <a:buNone/>
              <a:defRPr sz="2800"/>
            </a:lvl5pPr>
            <a:lvl6pPr marL="3172868" indent="0">
              <a:buNone/>
              <a:defRPr sz="2800"/>
            </a:lvl6pPr>
            <a:lvl7pPr marL="3807439" indent="0">
              <a:buNone/>
              <a:defRPr sz="2800"/>
            </a:lvl7pPr>
            <a:lvl8pPr marL="4442014" indent="0">
              <a:buNone/>
              <a:defRPr sz="2800"/>
            </a:lvl8pPr>
            <a:lvl9pPr marL="5076595" indent="0">
              <a:buNone/>
              <a:defRPr sz="28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  <a:prstGeom prst="rect">
            <a:avLst/>
          </a:prstGeom>
        </p:spPr>
        <p:txBody>
          <a:bodyPr lIns="126907" tIns="63504" rIns="126907" bIns="63504"/>
          <a:lstStyle>
            <a:lvl1pPr marL="0" indent="0">
              <a:buNone/>
              <a:defRPr sz="2000"/>
            </a:lvl1pPr>
            <a:lvl2pPr marL="634537" indent="0">
              <a:buNone/>
              <a:defRPr sz="1700"/>
            </a:lvl2pPr>
            <a:lvl3pPr marL="1269120" indent="0">
              <a:buNone/>
              <a:defRPr sz="1400"/>
            </a:lvl3pPr>
            <a:lvl4pPr marL="1903707" indent="0">
              <a:buNone/>
              <a:defRPr sz="1300"/>
            </a:lvl4pPr>
            <a:lvl5pPr marL="2538287" indent="0">
              <a:buNone/>
              <a:defRPr sz="1300"/>
            </a:lvl5pPr>
            <a:lvl6pPr marL="3172868" indent="0">
              <a:buNone/>
              <a:defRPr sz="1300"/>
            </a:lvl6pPr>
            <a:lvl7pPr marL="3807439" indent="0">
              <a:buNone/>
              <a:defRPr sz="1300"/>
            </a:lvl7pPr>
            <a:lvl8pPr marL="4442014" indent="0">
              <a:buNone/>
              <a:defRPr sz="1300"/>
            </a:lvl8pPr>
            <a:lvl9pPr marL="5076595" indent="0">
              <a:buNone/>
              <a:defRPr sz="13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fld id="{B010BD8E-CA77-4C46-9935-A05B811EA043}" type="datetime1">
              <a:rPr lang="es-ES"/>
              <a:pPr/>
              <a:t>24/05/2017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fld id="{96EC24DB-3101-E44F-A324-C27D13CE427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18939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6907" tIns="63504" rIns="126907" bIns="63504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vert="eaVert" lIns="126907" tIns="63504" rIns="126907" bIns="63504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fld id="{DF1C28B6-9169-5446-B29E-C687943B8439}" type="datetime1">
              <a:rPr lang="es-ES"/>
              <a:pPr/>
              <a:t>24/05/2017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fld id="{96EC24DB-3101-E44F-A324-C27D13CE427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0827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281160" y="384576"/>
            <a:ext cx="2880360" cy="8192135"/>
          </a:xfrm>
          <a:prstGeom prst="rect">
            <a:avLst/>
          </a:prstGeom>
        </p:spPr>
        <p:txBody>
          <a:bodyPr vert="eaVert" lIns="126907" tIns="63504" rIns="126907" bIns="63504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40080" y="384576"/>
            <a:ext cx="8427720" cy="8192135"/>
          </a:xfrm>
          <a:prstGeom prst="rect">
            <a:avLst/>
          </a:prstGeom>
        </p:spPr>
        <p:txBody>
          <a:bodyPr vert="eaVert" lIns="126907" tIns="63504" rIns="126907" bIns="63504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fld id="{B87A910E-850F-6146-9B61-B54C8E067B30}" type="datetime1">
              <a:rPr lang="es-ES"/>
              <a:pPr/>
              <a:t>24/05/2017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907" tIns="63504" rIns="126907" bIns="63504"/>
          <a:lstStyle/>
          <a:p>
            <a:fld id="{96EC24DB-3101-E44F-A324-C27D13CE4276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8977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6907" tIns="63504" rIns="126907" bIns="63504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28765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0120" y="2982683"/>
            <a:ext cx="10881360" cy="2058035"/>
          </a:xfrm>
          <a:prstGeom prst="rect">
            <a:avLst/>
          </a:prstGeom>
        </p:spPr>
        <p:txBody>
          <a:bodyPr lIns="126861" tIns="63483" rIns="126861" bIns="63483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 lIns="126861" tIns="63483" rIns="126861" bIns="63483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68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03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373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717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060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40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074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fld id="{78FDE164-946D-5541-AC65-2D75DDF1C100}" type="datetime1">
              <a:rPr lang="es-ES" smtClean="0">
                <a:solidFill>
                  <a:srgbClr val="000000"/>
                </a:solidFill>
              </a:rPr>
              <a:pPr defTabSz="63430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430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940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6861" tIns="63483" rIns="126861" bIns="63483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lIns="126861" tIns="63483" rIns="126861" bIns="63483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fld id="{6D8F64D7-8855-0941-9526-090C1ED6B883}" type="datetime1">
              <a:rPr lang="es-ES" smtClean="0">
                <a:solidFill>
                  <a:srgbClr val="000000"/>
                </a:solidFill>
              </a:rPr>
              <a:pPr defTabSz="63430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430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0052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1238" y="6169748"/>
            <a:ext cx="10881360" cy="1906905"/>
          </a:xfrm>
          <a:prstGeom prst="rect">
            <a:avLst/>
          </a:prstGeom>
        </p:spPr>
        <p:txBody>
          <a:bodyPr lIns="126861" tIns="63483" rIns="126861" bIns="63483" anchor="t"/>
          <a:lstStyle>
            <a:lvl1pPr algn="l">
              <a:defRPr sz="56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11238" y="4069400"/>
            <a:ext cx="10881360" cy="2100262"/>
          </a:xfrm>
          <a:prstGeom prst="rect">
            <a:avLst/>
          </a:prstGeom>
        </p:spPr>
        <p:txBody>
          <a:bodyPr lIns="126861" tIns="63483" rIns="126861" bIns="63483"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3430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6866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0302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3737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17172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0606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4041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07476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fld id="{4CDFAAD9-0F6C-E540-AD53-74FE91232FB4}" type="datetime1">
              <a:rPr lang="es-ES" smtClean="0">
                <a:solidFill>
                  <a:srgbClr val="000000"/>
                </a:solidFill>
              </a:rPr>
              <a:pPr defTabSz="63430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430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128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6861" tIns="63483" rIns="126861" bIns="63483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  <a:prstGeom prst="rect">
            <a:avLst/>
          </a:prstGeom>
        </p:spPr>
        <p:txBody>
          <a:bodyPr lIns="126861" tIns="63483" rIns="126861" bIns="63483"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  <a:prstGeom prst="rect">
            <a:avLst/>
          </a:prstGeom>
        </p:spPr>
        <p:txBody>
          <a:bodyPr lIns="126861" tIns="63483" rIns="126861" bIns="63483"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fld id="{E58D0F4C-133B-D042-B471-E89533879A6D}" type="datetime1">
              <a:rPr lang="es-ES" smtClean="0">
                <a:solidFill>
                  <a:srgbClr val="000000"/>
                </a:solidFill>
              </a:rPr>
              <a:pPr defTabSz="63430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430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580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6861" tIns="63483" rIns="126861" bIns="63483"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  <a:prstGeom prst="rect">
            <a:avLst/>
          </a:prstGeom>
        </p:spPr>
        <p:txBody>
          <a:bodyPr lIns="126861" tIns="63483" rIns="126861" bIns="63483" anchor="b"/>
          <a:lstStyle>
            <a:lvl1pPr marL="0" indent="0">
              <a:buNone/>
              <a:defRPr sz="3400" b="1"/>
            </a:lvl1pPr>
            <a:lvl2pPr marL="634306" indent="0">
              <a:buNone/>
              <a:defRPr sz="2800" b="1"/>
            </a:lvl2pPr>
            <a:lvl3pPr marL="1268663" indent="0">
              <a:buNone/>
              <a:defRPr sz="2500" b="1"/>
            </a:lvl3pPr>
            <a:lvl4pPr marL="1903023" indent="0">
              <a:buNone/>
              <a:defRPr sz="2200" b="1"/>
            </a:lvl4pPr>
            <a:lvl5pPr marL="2537374" indent="0">
              <a:buNone/>
              <a:defRPr sz="2200" b="1"/>
            </a:lvl5pPr>
            <a:lvl6pPr marL="3171725" indent="0">
              <a:buNone/>
              <a:defRPr sz="2200" b="1"/>
            </a:lvl6pPr>
            <a:lvl7pPr marL="3806069" indent="0">
              <a:buNone/>
              <a:defRPr sz="2200" b="1"/>
            </a:lvl7pPr>
            <a:lvl8pPr marL="4440414" indent="0">
              <a:buNone/>
              <a:defRPr sz="2200" b="1"/>
            </a:lvl8pPr>
            <a:lvl9pPr marL="5074768" indent="0">
              <a:buNone/>
              <a:defRPr sz="22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  <a:prstGeom prst="rect">
            <a:avLst/>
          </a:prstGeom>
        </p:spPr>
        <p:txBody>
          <a:bodyPr lIns="126861" tIns="63483" rIns="126861" bIns="63483"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503123" y="2149158"/>
            <a:ext cx="5658485" cy="895667"/>
          </a:xfrm>
          <a:prstGeom prst="rect">
            <a:avLst/>
          </a:prstGeom>
        </p:spPr>
        <p:txBody>
          <a:bodyPr lIns="126861" tIns="63483" rIns="126861" bIns="63483" anchor="b"/>
          <a:lstStyle>
            <a:lvl1pPr marL="0" indent="0">
              <a:buNone/>
              <a:defRPr sz="3400" b="1"/>
            </a:lvl1pPr>
            <a:lvl2pPr marL="634306" indent="0">
              <a:buNone/>
              <a:defRPr sz="2800" b="1"/>
            </a:lvl2pPr>
            <a:lvl3pPr marL="1268663" indent="0">
              <a:buNone/>
              <a:defRPr sz="2500" b="1"/>
            </a:lvl3pPr>
            <a:lvl4pPr marL="1903023" indent="0">
              <a:buNone/>
              <a:defRPr sz="2200" b="1"/>
            </a:lvl4pPr>
            <a:lvl5pPr marL="2537374" indent="0">
              <a:buNone/>
              <a:defRPr sz="2200" b="1"/>
            </a:lvl5pPr>
            <a:lvl6pPr marL="3171725" indent="0">
              <a:buNone/>
              <a:defRPr sz="2200" b="1"/>
            </a:lvl6pPr>
            <a:lvl7pPr marL="3806069" indent="0">
              <a:buNone/>
              <a:defRPr sz="2200" b="1"/>
            </a:lvl7pPr>
            <a:lvl8pPr marL="4440414" indent="0">
              <a:buNone/>
              <a:defRPr sz="2200" b="1"/>
            </a:lvl8pPr>
            <a:lvl9pPr marL="5074768" indent="0">
              <a:buNone/>
              <a:defRPr sz="22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503123" y="3044825"/>
            <a:ext cx="5658485" cy="5531803"/>
          </a:xfrm>
          <a:prstGeom prst="rect">
            <a:avLst/>
          </a:prstGeom>
        </p:spPr>
        <p:txBody>
          <a:bodyPr lIns="126861" tIns="63483" rIns="126861" bIns="63483"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fld id="{4ACE743D-5117-1040-B44D-9B16BB0363F7}" type="datetime1">
              <a:rPr lang="es-ES" smtClean="0">
                <a:solidFill>
                  <a:srgbClr val="000000"/>
                </a:solidFill>
              </a:rPr>
              <a:pPr defTabSz="63430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430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4486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6861" tIns="63483" rIns="126861" bIns="63483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fld id="{2ADF328E-C83A-644E-ACCC-1AEF943B1E17}" type="datetime1">
              <a:rPr lang="es-ES" smtClean="0">
                <a:solidFill>
                  <a:srgbClr val="000000"/>
                </a:solidFill>
              </a:rPr>
              <a:pPr defTabSz="63430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430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8729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fld id="{010830F3-F317-E040-8120-DC1E930A1F4B}" type="datetime1">
              <a:rPr lang="es-ES" smtClean="0">
                <a:solidFill>
                  <a:srgbClr val="000000"/>
                </a:solidFill>
              </a:rPr>
              <a:pPr defTabSz="63430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430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1229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8" cy="1626870"/>
          </a:xfrm>
          <a:prstGeom prst="rect">
            <a:avLst/>
          </a:prstGeom>
        </p:spPr>
        <p:txBody>
          <a:bodyPr lIns="126861" tIns="63483" rIns="126861" bIns="63483" anchor="b"/>
          <a:lstStyle>
            <a:lvl1pPr algn="l">
              <a:defRPr sz="28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05070" y="382272"/>
            <a:ext cx="7156450" cy="8194358"/>
          </a:xfrm>
          <a:prstGeom prst="rect">
            <a:avLst/>
          </a:prstGeom>
        </p:spPr>
        <p:txBody>
          <a:bodyPr lIns="126861" tIns="63483" rIns="126861" bIns="63483"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8" cy="6567488"/>
          </a:xfrm>
          <a:prstGeom prst="rect">
            <a:avLst/>
          </a:prstGeom>
        </p:spPr>
        <p:txBody>
          <a:bodyPr lIns="126861" tIns="63483" rIns="126861" bIns="63483"/>
          <a:lstStyle>
            <a:lvl1pPr marL="0" indent="0">
              <a:buNone/>
              <a:defRPr sz="2000"/>
            </a:lvl1pPr>
            <a:lvl2pPr marL="634306" indent="0">
              <a:buNone/>
              <a:defRPr sz="1700"/>
            </a:lvl2pPr>
            <a:lvl3pPr marL="1268663" indent="0">
              <a:buNone/>
              <a:defRPr sz="1400"/>
            </a:lvl3pPr>
            <a:lvl4pPr marL="1903023" indent="0">
              <a:buNone/>
              <a:defRPr sz="1300"/>
            </a:lvl4pPr>
            <a:lvl5pPr marL="2537374" indent="0">
              <a:buNone/>
              <a:defRPr sz="1300"/>
            </a:lvl5pPr>
            <a:lvl6pPr marL="3171725" indent="0">
              <a:buNone/>
              <a:defRPr sz="1300"/>
            </a:lvl6pPr>
            <a:lvl7pPr marL="3806069" indent="0">
              <a:buNone/>
              <a:defRPr sz="1300"/>
            </a:lvl7pPr>
            <a:lvl8pPr marL="4440414" indent="0">
              <a:buNone/>
              <a:defRPr sz="1300"/>
            </a:lvl8pPr>
            <a:lvl9pPr marL="5074768" indent="0">
              <a:buNone/>
              <a:defRPr sz="13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fld id="{D0C05651-070C-784A-8BEA-7AAA72D74395}" type="datetime1">
              <a:rPr lang="es-ES" smtClean="0">
                <a:solidFill>
                  <a:srgbClr val="000000"/>
                </a:solidFill>
              </a:rPr>
              <a:pPr defTabSz="63430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430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4550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  <a:prstGeom prst="rect">
            <a:avLst/>
          </a:prstGeom>
        </p:spPr>
        <p:txBody>
          <a:bodyPr lIns="126861" tIns="63483" rIns="126861" bIns="63483" anchor="b"/>
          <a:lstStyle>
            <a:lvl1pPr algn="l">
              <a:defRPr sz="28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  <a:prstGeom prst="rect">
            <a:avLst/>
          </a:prstGeom>
        </p:spPr>
        <p:txBody>
          <a:bodyPr lIns="126861" tIns="63483" rIns="126861" bIns="63483"/>
          <a:lstStyle>
            <a:lvl1pPr marL="0" indent="0">
              <a:buNone/>
              <a:defRPr sz="4500"/>
            </a:lvl1pPr>
            <a:lvl2pPr marL="634306" indent="0">
              <a:buNone/>
              <a:defRPr sz="3900"/>
            </a:lvl2pPr>
            <a:lvl3pPr marL="1268663" indent="0">
              <a:buNone/>
              <a:defRPr sz="3400"/>
            </a:lvl3pPr>
            <a:lvl4pPr marL="1903023" indent="0">
              <a:buNone/>
              <a:defRPr sz="2800"/>
            </a:lvl4pPr>
            <a:lvl5pPr marL="2537374" indent="0">
              <a:buNone/>
              <a:defRPr sz="2800"/>
            </a:lvl5pPr>
            <a:lvl6pPr marL="3171725" indent="0">
              <a:buNone/>
              <a:defRPr sz="2800"/>
            </a:lvl6pPr>
            <a:lvl7pPr marL="3806069" indent="0">
              <a:buNone/>
              <a:defRPr sz="2800"/>
            </a:lvl7pPr>
            <a:lvl8pPr marL="4440414" indent="0">
              <a:buNone/>
              <a:defRPr sz="2800"/>
            </a:lvl8pPr>
            <a:lvl9pPr marL="5074768" indent="0">
              <a:buNone/>
              <a:defRPr sz="28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  <a:prstGeom prst="rect">
            <a:avLst/>
          </a:prstGeom>
        </p:spPr>
        <p:txBody>
          <a:bodyPr lIns="126861" tIns="63483" rIns="126861" bIns="63483"/>
          <a:lstStyle>
            <a:lvl1pPr marL="0" indent="0">
              <a:buNone/>
              <a:defRPr sz="2000"/>
            </a:lvl1pPr>
            <a:lvl2pPr marL="634306" indent="0">
              <a:buNone/>
              <a:defRPr sz="1700"/>
            </a:lvl2pPr>
            <a:lvl3pPr marL="1268663" indent="0">
              <a:buNone/>
              <a:defRPr sz="1400"/>
            </a:lvl3pPr>
            <a:lvl4pPr marL="1903023" indent="0">
              <a:buNone/>
              <a:defRPr sz="1300"/>
            </a:lvl4pPr>
            <a:lvl5pPr marL="2537374" indent="0">
              <a:buNone/>
              <a:defRPr sz="1300"/>
            </a:lvl5pPr>
            <a:lvl6pPr marL="3171725" indent="0">
              <a:buNone/>
              <a:defRPr sz="1300"/>
            </a:lvl6pPr>
            <a:lvl7pPr marL="3806069" indent="0">
              <a:buNone/>
              <a:defRPr sz="1300"/>
            </a:lvl7pPr>
            <a:lvl8pPr marL="4440414" indent="0">
              <a:buNone/>
              <a:defRPr sz="1300"/>
            </a:lvl8pPr>
            <a:lvl9pPr marL="5074768" indent="0">
              <a:buNone/>
              <a:defRPr sz="13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fld id="{B010BD8E-CA77-4C46-9935-A05B811EA043}" type="datetime1">
              <a:rPr lang="es-ES" smtClean="0">
                <a:solidFill>
                  <a:srgbClr val="000000"/>
                </a:solidFill>
              </a:rPr>
              <a:pPr defTabSz="63430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430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3766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6861" tIns="63483" rIns="126861" bIns="63483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vert="eaVert" lIns="126861" tIns="63483" rIns="126861" bIns="63483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fld id="{DF1C28B6-9169-5446-B29E-C687943B8439}" type="datetime1">
              <a:rPr lang="es-ES" smtClean="0">
                <a:solidFill>
                  <a:srgbClr val="000000"/>
                </a:solidFill>
              </a:rPr>
              <a:pPr defTabSz="63430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430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0442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281160" y="384583"/>
            <a:ext cx="2880360" cy="8192135"/>
          </a:xfrm>
          <a:prstGeom prst="rect">
            <a:avLst/>
          </a:prstGeom>
        </p:spPr>
        <p:txBody>
          <a:bodyPr vert="eaVert" lIns="126861" tIns="63483" rIns="126861" bIns="63483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40080" y="384583"/>
            <a:ext cx="8427720" cy="8192135"/>
          </a:xfrm>
          <a:prstGeom prst="rect">
            <a:avLst/>
          </a:prstGeom>
        </p:spPr>
        <p:txBody>
          <a:bodyPr vert="eaVert" lIns="126861" tIns="63483" rIns="126861" bIns="63483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fld id="{B87A910E-850F-6146-9B61-B54C8E067B30}" type="datetime1">
              <a:rPr lang="es-ES" smtClean="0">
                <a:solidFill>
                  <a:srgbClr val="000000"/>
                </a:solidFill>
              </a:rPr>
              <a:pPr defTabSz="63430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861" tIns="63483" rIns="126861" bIns="63483"/>
          <a:lstStyle/>
          <a:p>
            <a:pPr defTabSz="63430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430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2064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6861" tIns="63483" rIns="126861" bIns="63483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44143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0120" y="2982683"/>
            <a:ext cx="10881360" cy="2058035"/>
          </a:xfrm>
          <a:prstGeom prst="rect">
            <a:avLst/>
          </a:prstGeom>
        </p:spPr>
        <p:txBody>
          <a:bodyPr lIns="126953" tIns="63525" rIns="126953" bIns="63525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 lIns="126953" tIns="63525" rIns="126953" bIns="63525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4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695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043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3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74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08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436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078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fld id="{78FDE164-946D-5541-AC65-2D75DDF1C100}" type="datetime1">
              <a:rPr lang="es-ES" smtClean="0">
                <a:solidFill>
                  <a:srgbClr val="000000"/>
                </a:solidFill>
              </a:rPr>
              <a:pPr defTabSz="634768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4768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1928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6953" tIns="63525" rIns="126953" bIns="63525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lIns="126953" tIns="63525" rIns="126953" bIns="63525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fld id="{6D8F64D7-8855-0941-9526-090C1ED6B883}" type="datetime1">
              <a:rPr lang="es-ES" smtClean="0">
                <a:solidFill>
                  <a:srgbClr val="000000"/>
                </a:solidFill>
              </a:rPr>
              <a:pPr defTabSz="634768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4768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8790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1238" y="6169748"/>
            <a:ext cx="10881360" cy="1906905"/>
          </a:xfrm>
          <a:prstGeom prst="rect">
            <a:avLst/>
          </a:prstGeom>
        </p:spPr>
        <p:txBody>
          <a:bodyPr lIns="126953" tIns="63525" rIns="126953" bIns="63525" anchor="t"/>
          <a:lstStyle>
            <a:lvl1pPr algn="l">
              <a:defRPr sz="56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11238" y="4069400"/>
            <a:ext cx="10881360" cy="2100262"/>
          </a:xfrm>
          <a:prstGeom prst="rect">
            <a:avLst/>
          </a:prstGeom>
        </p:spPr>
        <p:txBody>
          <a:bodyPr lIns="126953" tIns="63525" rIns="126953" bIns="63525"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347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69577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0439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39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17401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088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4361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07842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fld id="{4CDFAAD9-0F6C-E540-AD53-74FE91232FB4}" type="datetime1">
              <a:rPr lang="es-ES" smtClean="0">
                <a:solidFill>
                  <a:srgbClr val="000000"/>
                </a:solidFill>
              </a:rPr>
              <a:pPr defTabSz="634768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4768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9381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6953" tIns="63525" rIns="126953" bIns="63525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  <a:prstGeom prst="rect">
            <a:avLst/>
          </a:prstGeom>
        </p:spPr>
        <p:txBody>
          <a:bodyPr lIns="126953" tIns="63525" rIns="126953" bIns="63525"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  <a:prstGeom prst="rect">
            <a:avLst/>
          </a:prstGeom>
        </p:spPr>
        <p:txBody>
          <a:bodyPr lIns="126953" tIns="63525" rIns="126953" bIns="63525"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fld id="{E58D0F4C-133B-D042-B471-E89533879A6D}" type="datetime1">
              <a:rPr lang="es-ES" smtClean="0">
                <a:solidFill>
                  <a:srgbClr val="000000"/>
                </a:solidFill>
              </a:rPr>
              <a:pPr defTabSz="634768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4768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2479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6953" tIns="63525" rIns="126953" bIns="63525"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  <a:prstGeom prst="rect">
            <a:avLst/>
          </a:prstGeom>
        </p:spPr>
        <p:txBody>
          <a:bodyPr lIns="126953" tIns="63525" rIns="126953" bIns="63525" anchor="b"/>
          <a:lstStyle>
            <a:lvl1pPr marL="0" indent="0">
              <a:buNone/>
              <a:defRPr sz="3400" b="1"/>
            </a:lvl1pPr>
            <a:lvl2pPr marL="634768" indent="0">
              <a:buNone/>
              <a:defRPr sz="2800" b="1"/>
            </a:lvl2pPr>
            <a:lvl3pPr marL="1269577" indent="0">
              <a:buNone/>
              <a:defRPr sz="2500" b="1"/>
            </a:lvl3pPr>
            <a:lvl4pPr marL="1904393" indent="0">
              <a:buNone/>
              <a:defRPr sz="2200" b="1"/>
            </a:lvl4pPr>
            <a:lvl5pPr marL="2539200" indent="0">
              <a:buNone/>
              <a:defRPr sz="2200" b="1"/>
            </a:lvl5pPr>
            <a:lvl6pPr marL="3174010" indent="0">
              <a:buNone/>
              <a:defRPr sz="2200" b="1"/>
            </a:lvl6pPr>
            <a:lvl7pPr marL="3808811" indent="0">
              <a:buNone/>
              <a:defRPr sz="2200" b="1"/>
            </a:lvl7pPr>
            <a:lvl8pPr marL="4443614" indent="0">
              <a:buNone/>
              <a:defRPr sz="2200" b="1"/>
            </a:lvl8pPr>
            <a:lvl9pPr marL="5078422" indent="0">
              <a:buNone/>
              <a:defRPr sz="22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  <a:prstGeom prst="rect">
            <a:avLst/>
          </a:prstGeom>
        </p:spPr>
        <p:txBody>
          <a:bodyPr lIns="126953" tIns="63525" rIns="126953" bIns="63525"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503123" y="2149158"/>
            <a:ext cx="5658485" cy="895667"/>
          </a:xfrm>
          <a:prstGeom prst="rect">
            <a:avLst/>
          </a:prstGeom>
        </p:spPr>
        <p:txBody>
          <a:bodyPr lIns="126953" tIns="63525" rIns="126953" bIns="63525" anchor="b"/>
          <a:lstStyle>
            <a:lvl1pPr marL="0" indent="0">
              <a:buNone/>
              <a:defRPr sz="3400" b="1"/>
            </a:lvl1pPr>
            <a:lvl2pPr marL="634768" indent="0">
              <a:buNone/>
              <a:defRPr sz="2800" b="1"/>
            </a:lvl2pPr>
            <a:lvl3pPr marL="1269577" indent="0">
              <a:buNone/>
              <a:defRPr sz="2500" b="1"/>
            </a:lvl3pPr>
            <a:lvl4pPr marL="1904393" indent="0">
              <a:buNone/>
              <a:defRPr sz="2200" b="1"/>
            </a:lvl4pPr>
            <a:lvl5pPr marL="2539200" indent="0">
              <a:buNone/>
              <a:defRPr sz="2200" b="1"/>
            </a:lvl5pPr>
            <a:lvl6pPr marL="3174010" indent="0">
              <a:buNone/>
              <a:defRPr sz="2200" b="1"/>
            </a:lvl6pPr>
            <a:lvl7pPr marL="3808811" indent="0">
              <a:buNone/>
              <a:defRPr sz="2200" b="1"/>
            </a:lvl7pPr>
            <a:lvl8pPr marL="4443614" indent="0">
              <a:buNone/>
              <a:defRPr sz="2200" b="1"/>
            </a:lvl8pPr>
            <a:lvl9pPr marL="5078422" indent="0">
              <a:buNone/>
              <a:defRPr sz="22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503123" y="3044825"/>
            <a:ext cx="5658485" cy="5531803"/>
          </a:xfrm>
          <a:prstGeom prst="rect">
            <a:avLst/>
          </a:prstGeom>
        </p:spPr>
        <p:txBody>
          <a:bodyPr lIns="126953" tIns="63525" rIns="126953" bIns="63525"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fld id="{4ACE743D-5117-1040-B44D-9B16BB0363F7}" type="datetime1">
              <a:rPr lang="es-ES" smtClean="0">
                <a:solidFill>
                  <a:srgbClr val="000000"/>
                </a:solidFill>
              </a:rPr>
              <a:pPr defTabSz="634768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4768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3355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6953" tIns="63525" rIns="126953" bIns="63525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fld id="{2ADF328E-C83A-644E-ACCC-1AEF943B1E17}" type="datetime1">
              <a:rPr lang="es-ES" smtClean="0">
                <a:solidFill>
                  <a:srgbClr val="000000"/>
                </a:solidFill>
              </a:rPr>
              <a:pPr defTabSz="634768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4768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89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fld id="{010830F3-F317-E040-8120-DC1E930A1F4B}" type="datetime1">
              <a:rPr lang="es-ES" smtClean="0">
                <a:solidFill>
                  <a:srgbClr val="000000"/>
                </a:solidFill>
              </a:rPr>
              <a:pPr defTabSz="634768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4768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2146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8" cy="1626870"/>
          </a:xfrm>
          <a:prstGeom prst="rect">
            <a:avLst/>
          </a:prstGeom>
        </p:spPr>
        <p:txBody>
          <a:bodyPr lIns="126953" tIns="63525" rIns="126953" bIns="63525" anchor="b"/>
          <a:lstStyle>
            <a:lvl1pPr algn="l">
              <a:defRPr sz="28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05070" y="382272"/>
            <a:ext cx="7156450" cy="8194358"/>
          </a:xfrm>
          <a:prstGeom prst="rect">
            <a:avLst/>
          </a:prstGeom>
        </p:spPr>
        <p:txBody>
          <a:bodyPr lIns="126953" tIns="63525" rIns="126953" bIns="63525"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8" cy="6567488"/>
          </a:xfrm>
          <a:prstGeom prst="rect">
            <a:avLst/>
          </a:prstGeom>
        </p:spPr>
        <p:txBody>
          <a:bodyPr lIns="126953" tIns="63525" rIns="126953" bIns="63525"/>
          <a:lstStyle>
            <a:lvl1pPr marL="0" indent="0">
              <a:buNone/>
              <a:defRPr sz="2000"/>
            </a:lvl1pPr>
            <a:lvl2pPr marL="634768" indent="0">
              <a:buNone/>
              <a:defRPr sz="1700"/>
            </a:lvl2pPr>
            <a:lvl3pPr marL="1269577" indent="0">
              <a:buNone/>
              <a:defRPr sz="1400"/>
            </a:lvl3pPr>
            <a:lvl4pPr marL="1904393" indent="0">
              <a:buNone/>
              <a:defRPr sz="1300"/>
            </a:lvl4pPr>
            <a:lvl5pPr marL="2539200" indent="0">
              <a:buNone/>
              <a:defRPr sz="1300"/>
            </a:lvl5pPr>
            <a:lvl6pPr marL="3174010" indent="0">
              <a:buNone/>
              <a:defRPr sz="1300"/>
            </a:lvl6pPr>
            <a:lvl7pPr marL="3808811" indent="0">
              <a:buNone/>
              <a:defRPr sz="1300"/>
            </a:lvl7pPr>
            <a:lvl8pPr marL="4443614" indent="0">
              <a:buNone/>
              <a:defRPr sz="1300"/>
            </a:lvl8pPr>
            <a:lvl9pPr marL="5078422" indent="0">
              <a:buNone/>
              <a:defRPr sz="13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fld id="{D0C05651-070C-784A-8BEA-7AAA72D74395}" type="datetime1">
              <a:rPr lang="es-ES" smtClean="0">
                <a:solidFill>
                  <a:srgbClr val="000000"/>
                </a:solidFill>
              </a:rPr>
              <a:pPr defTabSz="634768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4768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8198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  <a:prstGeom prst="rect">
            <a:avLst/>
          </a:prstGeom>
        </p:spPr>
        <p:txBody>
          <a:bodyPr lIns="126953" tIns="63525" rIns="126953" bIns="63525" anchor="b"/>
          <a:lstStyle>
            <a:lvl1pPr algn="l">
              <a:defRPr sz="28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  <a:prstGeom prst="rect">
            <a:avLst/>
          </a:prstGeom>
        </p:spPr>
        <p:txBody>
          <a:bodyPr lIns="126953" tIns="63525" rIns="126953" bIns="63525"/>
          <a:lstStyle>
            <a:lvl1pPr marL="0" indent="0">
              <a:buNone/>
              <a:defRPr sz="4500"/>
            </a:lvl1pPr>
            <a:lvl2pPr marL="634768" indent="0">
              <a:buNone/>
              <a:defRPr sz="3900"/>
            </a:lvl2pPr>
            <a:lvl3pPr marL="1269577" indent="0">
              <a:buNone/>
              <a:defRPr sz="3400"/>
            </a:lvl3pPr>
            <a:lvl4pPr marL="1904393" indent="0">
              <a:buNone/>
              <a:defRPr sz="2800"/>
            </a:lvl4pPr>
            <a:lvl5pPr marL="2539200" indent="0">
              <a:buNone/>
              <a:defRPr sz="2800"/>
            </a:lvl5pPr>
            <a:lvl6pPr marL="3174010" indent="0">
              <a:buNone/>
              <a:defRPr sz="2800"/>
            </a:lvl6pPr>
            <a:lvl7pPr marL="3808811" indent="0">
              <a:buNone/>
              <a:defRPr sz="2800"/>
            </a:lvl7pPr>
            <a:lvl8pPr marL="4443614" indent="0">
              <a:buNone/>
              <a:defRPr sz="2800"/>
            </a:lvl8pPr>
            <a:lvl9pPr marL="5078422" indent="0">
              <a:buNone/>
              <a:defRPr sz="28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  <a:prstGeom prst="rect">
            <a:avLst/>
          </a:prstGeom>
        </p:spPr>
        <p:txBody>
          <a:bodyPr lIns="126953" tIns="63525" rIns="126953" bIns="63525"/>
          <a:lstStyle>
            <a:lvl1pPr marL="0" indent="0">
              <a:buNone/>
              <a:defRPr sz="2000"/>
            </a:lvl1pPr>
            <a:lvl2pPr marL="634768" indent="0">
              <a:buNone/>
              <a:defRPr sz="1700"/>
            </a:lvl2pPr>
            <a:lvl3pPr marL="1269577" indent="0">
              <a:buNone/>
              <a:defRPr sz="1400"/>
            </a:lvl3pPr>
            <a:lvl4pPr marL="1904393" indent="0">
              <a:buNone/>
              <a:defRPr sz="1300"/>
            </a:lvl4pPr>
            <a:lvl5pPr marL="2539200" indent="0">
              <a:buNone/>
              <a:defRPr sz="1300"/>
            </a:lvl5pPr>
            <a:lvl6pPr marL="3174010" indent="0">
              <a:buNone/>
              <a:defRPr sz="1300"/>
            </a:lvl6pPr>
            <a:lvl7pPr marL="3808811" indent="0">
              <a:buNone/>
              <a:defRPr sz="1300"/>
            </a:lvl7pPr>
            <a:lvl8pPr marL="4443614" indent="0">
              <a:buNone/>
              <a:defRPr sz="1300"/>
            </a:lvl8pPr>
            <a:lvl9pPr marL="5078422" indent="0">
              <a:buNone/>
              <a:defRPr sz="13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fld id="{B010BD8E-CA77-4C46-9935-A05B811EA043}" type="datetime1">
              <a:rPr lang="es-ES" smtClean="0">
                <a:solidFill>
                  <a:srgbClr val="000000"/>
                </a:solidFill>
              </a:rPr>
              <a:pPr defTabSz="634768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4768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6273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6953" tIns="63525" rIns="126953" bIns="63525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vert="eaVert" lIns="126953" tIns="63525" rIns="126953" bIns="63525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fld id="{DF1C28B6-9169-5446-B29E-C687943B8439}" type="datetime1">
              <a:rPr lang="es-ES" smtClean="0">
                <a:solidFill>
                  <a:srgbClr val="000000"/>
                </a:solidFill>
              </a:rPr>
              <a:pPr defTabSz="634768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4768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9823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281160" y="384576"/>
            <a:ext cx="2880360" cy="8192135"/>
          </a:xfrm>
          <a:prstGeom prst="rect">
            <a:avLst/>
          </a:prstGeom>
        </p:spPr>
        <p:txBody>
          <a:bodyPr vert="eaVert" lIns="126953" tIns="63525" rIns="126953" bIns="63525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40080" y="384576"/>
            <a:ext cx="8427720" cy="8192135"/>
          </a:xfrm>
          <a:prstGeom prst="rect">
            <a:avLst/>
          </a:prstGeom>
        </p:spPr>
        <p:txBody>
          <a:bodyPr vert="eaVert" lIns="126953" tIns="63525" rIns="126953" bIns="63525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78"/>
            <a:ext cx="29870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fld id="{B87A910E-850F-6146-9B61-B54C8E067B30}" type="datetime1">
              <a:rPr lang="es-ES" smtClean="0">
                <a:solidFill>
                  <a:srgbClr val="000000"/>
                </a:solidFill>
              </a:rPr>
              <a:pPr defTabSz="634768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78"/>
            <a:ext cx="40538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78"/>
            <a:ext cx="2987040" cy="511175"/>
          </a:xfrm>
          <a:prstGeom prst="rect">
            <a:avLst/>
          </a:prstGeom>
        </p:spPr>
        <p:txBody>
          <a:bodyPr lIns="126953" tIns="63525" rIns="126953" bIns="63525"/>
          <a:lstStyle/>
          <a:p>
            <a:pPr defTabSz="634768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4768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4600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6953" tIns="63525" rIns="126953" bIns="63525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72423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0120" y="2982676"/>
            <a:ext cx="10881360" cy="2058035"/>
          </a:xfrm>
          <a:prstGeom prst="rect">
            <a:avLst/>
          </a:prstGeom>
        </p:spPr>
        <p:txBody>
          <a:bodyPr lIns="127030" tIns="63560" rIns="127030" bIns="63560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 lIns="127030" tIns="63560" rIns="127030" bIns="6356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5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055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40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75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11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46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081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71"/>
            <a:ext cx="29870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fld id="{78FDE164-946D-5541-AC65-2D75DDF1C100}" type="datetime1">
              <a:rPr lang="es-ES" smtClean="0">
                <a:solidFill>
                  <a:srgbClr val="000000"/>
                </a:solidFill>
              </a:rPr>
              <a:pPr defTabSz="635153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71"/>
            <a:ext cx="40538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71"/>
            <a:ext cx="29870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5153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2113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030" tIns="63560" rIns="127030" bIns="63560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lIns="127030" tIns="63560" rIns="127030" bIns="6356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71"/>
            <a:ext cx="29870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fld id="{6D8F64D7-8855-0941-9526-090C1ED6B883}" type="datetime1">
              <a:rPr lang="es-ES" smtClean="0">
                <a:solidFill>
                  <a:srgbClr val="000000"/>
                </a:solidFill>
              </a:rPr>
              <a:pPr defTabSz="635153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71"/>
            <a:ext cx="40538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71"/>
            <a:ext cx="29870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5153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8232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1238" y="6169741"/>
            <a:ext cx="10881360" cy="1906905"/>
          </a:xfrm>
          <a:prstGeom prst="rect">
            <a:avLst/>
          </a:prstGeom>
        </p:spPr>
        <p:txBody>
          <a:bodyPr lIns="127030" tIns="63560" rIns="127030" bIns="63560" anchor="t"/>
          <a:lstStyle>
            <a:lvl1pPr algn="l">
              <a:defRPr sz="56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11238" y="4069400"/>
            <a:ext cx="10881360" cy="2100262"/>
          </a:xfrm>
          <a:prstGeom prst="rect">
            <a:avLst/>
          </a:prstGeom>
        </p:spPr>
        <p:txBody>
          <a:bodyPr lIns="127030" tIns="63560" rIns="127030" bIns="63560"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3515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7034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0553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4072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17591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1109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4628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0814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71"/>
            <a:ext cx="29870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fld id="{4CDFAAD9-0F6C-E540-AD53-74FE91232FB4}" type="datetime1">
              <a:rPr lang="es-ES" smtClean="0">
                <a:solidFill>
                  <a:srgbClr val="000000"/>
                </a:solidFill>
              </a:rPr>
              <a:pPr defTabSz="635153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71"/>
            <a:ext cx="40538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71"/>
            <a:ext cx="29870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5153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6847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030" tIns="63560" rIns="127030" bIns="63560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  <a:prstGeom prst="rect">
            <a:avLst/>
          </a:prstGeom>
        </p:spPr>
        <p:txBody>
          <a:bodyPr lIns="127030" tIns="63560" rIns="127030" bIns="63560"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  <a:prstGeom prst="rect">
            <a:avLst/>
          </a:prstGeom>
        </p:spPr>
        <p:txBody>
          <a:bodyPr lIns="127030" tIns="63560" rIns="127030" bIns="63560"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971"/>
            <a:ext cx="29870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fld id="{E58D0F4C-133B-D042-B471-E89533879A6D}" type="datetime1">
              <a:rPr lang="es-ES" smtClean="0">
                <a:solidFill>
                  <a:srgbClr val="000000"/>
                </a:solidFill>
              </a:rPr>
              <a:pPr defTabSz="635153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971"/>
            <a:ext cx="40538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971"/>
            <a:ext cx="29870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5153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0756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030" tIns="63560" rIns="127030" bIns="63560"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  <a:prstGeom prst="rect">
            <a:avLst/>
          </a:prstGeom>
        </p:spPr>
        <p:txBody>
          <a:bodyPr lIns="127030" tIns="63560" rIns="127030" bIns="63560" anchor="b"/>
          <a:lstStyle>
            <a:lvl1pPr marL="0" indent="0">
              <a:buNone/>
              <a:defRPr sz="3400" b="1"/>
            </a:lvl1pPr>
            <a:lvl2pPr marL="635153" indent="0">
              <a:buNone/>
              <a:defRPr sz="2800" b="1"/>
            </a:lvl2pPr>
            <a:lvl3pPr marL="1270340" indent="0">
              <a:buNone/>
              <a:defRPr sz="2500" b="1"/>
            </a:lvl3pPr>
            <a:lvl4pPr marL="1905536" indent="0">
              <a:buNone/>
              <a:defRPr sz="2200" b="1"/>
            </a:lvl4pPr>
            <a:lvl5pPr marL="2540724" indent="0">
              <a:buNone/>
              <a:defRPr sz="2200" b="1"/>
            </a:lvl5pPr>
            <a:lvl6pPr marL="3175915" indent="0">
              <a:buNone/>
              <a:defRPr sz="2200" b="1"/>
            </a:lvl6pPr>
            <a:lvl7pPr marL="3811098" indent="0">
              <a:buNone/>
              <a:defRPr sz="2200" b="1"/>
            </a:lvl7pPr>
            <a:lvl8pPr marL="4446281" indent="0">
              <a:buNone/>
              <a:defRPr sz="2200" b="1"/>
            </a:lvl8pPr>
            <a:lvl9pPr marL="5081467" indent="0">
              <a:buNone/>
              <a:defRPr sz="22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  <a:prstGeom prst="rect">
            <a:avLst/>
          </a:prstGeom>
        </p:spPr>
        <p:txBody>
          <a:bodyPr lIns="127030" tIns="63560" rIns="127030" bIns="63560"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503116" y="2149158"/>
            <a:ext cx="5658485" cy="895667"/>
          </a:xfrm>
          <a:prstGeom prst="rect">
            <a:avLst/>
          </a:prstGeom>
        </p:spPr>
        <p:txBody>
          <a:bodyPr lIns="127030" tIns="63560" rIns="127030" bIns="63560" anchor="b"/>
          <a:lstStyle>
            <a:lvl1pPr marL="0" indent="0">
              <a:buNone/>
              <a:defRPr sz="3400" b="1"/>
            </a:lvl1pPr>
            <a:lvl2pPr marL="635153" indent="0">
              <a:buNone/>
              <a:defRPr sz="2800" b="1"/>
            </a:lvl2pPr>
            <a:lvl3pPr marL="1270340" indent="0">
              <a:buNone/>
              <a:defRPr sz="2500" b="1"/>
            </a:lvl3pPr>
            <a:lvl4pPr marL="1905536" indent="0">
              <a:buNone/>
              <a:defRPr sz="2200" b="1"/>
            </a:lvl4pPr>
            <a:lvl5pPr marL="2540724" indent="0">
              <a:buNone/>
              <a:defRPr sz="2200" b="1"/>
            </a:lvl5pPr>
            <a:lvl6pPr marL="3175915" indent="0">
              <a:buNone/>
              <a:defRPr sz="2200" b="1"/>
            </a:lvl6pPr>
            <a:lvl7pPr marL="3811098" indent="0">
              <a:buNone/>
              <a:defRPr sz="2200" b="1"/>
            </a:lvl7pPr>
            <a:lvl8pPr marL="4446281" indent="0">
              <a:buNone/>
              <a:defRPr sz="2200" b="1"/>
            </a:lvl8pPr>
            <a:lvl9pPr marL="5081467" indent="0">
              <a:buNone/>
              <a:defRPr sz="22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503116" y="3044825"/>
            <a:ext cx="5658485" cy="5531803"/>
          </a:xfrm>
          <a:prstGeom prst="rect">
            <a:avLst/>
          </a:prstGeom>
        </p:spPr>
        <p:txBody>
          <a:bodyPr lIns="127030" tIns="63560" rIns="127030" bIns="63560"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640080" y="8898971"/>
            <a:ext cx="29870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fld id="{4ACE743D-5117-1040-B44D-9B16BB0363F7}" type="datetime1">
              <a:rPr lang="es-ES" smtClean="0">
                <a:solidFill>
                  <a:srgbClr val="000000"/>
                </a:solidFill>
              </a:rPr>
              <a:pPr defTabSz="635153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4373880" y="8898971"/>
            <a:ext cx="40538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9174480" y="8898971"/>
            <a:ext cx="29870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5153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2959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030" tIns="63560" rIns="127030" bIns="63560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40080" y="8898971"/>
            <a:ext cx="29870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fld id="{2ADF328E-C83A-644E-ACCC-1AEF943B1E17}" type="datetime1">
              <a:rPr lang="es-ES" smtClean="0">
                <a:solidFill>
                  <a:srgbClr val="000000"/>
                </a:solidFill>
              </a:rPr>
              <a:pPr defTabSz="635153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373880" y="8898971"/>
            <a:ext cx="40538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9174480" y="8898971"/>
            <a:ext cx="29870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5153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3749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640080" y="8898971"/>
            <a:ext cx="29870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fld id="{010830F3-F317-E040-8120-DC1E930A1F4B}" type="datetime1">
              <a:rPr lang="es-ES" smtClean="0">
                <a:solidFill>
                  <a:srgbClr val="000000"/>
                </a:solidFill>
              </a:rPr>
              <a:pPr defTabSz="635153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4373880" y="8898971"/>
            <a:ext cx="40538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9174480" y="8898971"/>
            <a:ext cx="29870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5153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055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8" cy="1626870"/>
          </a:xfrm>
          <a:prstGeom prst="rect">
            <a:avLst/>
          </a:prstGeom>
        </p:spPr>
        <p:txBody>
          <a:bodyPr lIns="127030" tIns="63560" rIns="127030" bIns="63560" anchor="b"/>
          <a:lstStyle>
            <a:lvl1pPr algn="l">
              <a:defRPr sz="28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05070" y="382272"/>
            <a:ext cx="7156450" cy="8194358"/>
          </a:xfrm>
          <a:prstGeom prst="rect">
            <a:avLst/>
          </a:prstGeom>
        </p:spPr>
        <p:txBody>
          <a:bodyPr lIns="127030" tIns="63560" rIns="127030" bIns="63560"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8" cy="6567488"/>
          </a:xfrm>
          <a:prstGeom prst="rect">
            <a:avLst/>
          </a:prstGeom>
        </p:spPr>
        <p:txBody>
          <a:bodyPr lIns="127030" tIns="63560" rIns="127030" bIns="63560"/>
          <a:lstStyle>
            <a:lvl1pPr marL="0" indent="0">
              <a:buNone/>
              <a:defRPr sz="2000"/>
            </a:lvl1pPr>
            <a:lvl2pPr marL="635153" indent="0">
              <a:buNone/>
              <a:defRPr sz="1700"/>
            </a:lvl2pPr>
            <a:lvl3pPr marL="1270340" indent="0">
              <a:buNone/>
              <a:defRPr sz="1400"/>
            </a:lvl3pPr>
            <a:lvl4pPr marL="1905536" indent="0">
              <a:buNone/>
              <a:defRPr sz="1300"/>
            </a:lvl4pPr>
            <a:lvl5pPr marL="2540724" indent="0">
              <a:buNone/>
              <a:defRPr sz="1300"/>
            </a:lvl5pPr>
            <a:lvl6pPr marL="3175915" indent="0">
              <a:buNone/>
              <a:defRPr sz="1300"/>
            </a:lvl6pPr>
            <a:lvl7pPr marL="3811098" indent="0">
              <a:buNone/>
              <a:defRPr sz="1300"/>
            </a:lvl7pPr>
            <a:lvl8pPr marL="4446281" indent="0">
              <a:buNone/>
              <a:defRPr sz="1300"/>
            </a:lvl8pPr>
            <a:lvl9pPr marL="5081467" indent="0">
              <a:buNone/>
              <a:defRPr sz="13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971"/>
            <a:ext cx="29870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fld id="{D0C05651-070C-784A-8BEA-7AAA72D74395}" type="datetime1">
              <a:rPr lang="es-ES" smtClean="0">
                <a:solidFill>
                  <a:srgbClr val="000000"/>
                </a:solidFill>
              </a:rPr>
              <a:pPr defTabSz="635153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971"/>
            <a:ext cx="40538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971"/>
            <a:ext cx="29870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5153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6173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  <a:prstGeom prst="rect">
            <a:avLst/>
          </a:prstGeom>
        </p:spPr>
        <p:txBody>
          <a:bodyPr lIns="127030" tIns="63560" rIns="127030" bIns="63560" anchor="b"/>
          <a:lstStyle>
            <a:lvl1pPr algn="l">
              <a:defRPr sz="28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  <a:prstGeom prst="rect">
            <a:avLst/>
          </a:prstGeom>
        </p:spPr>
        <p:txBody>
          <a:bodyPr lIns="127030" tIns="63560" rIns="127030" bIns="63560"/>
          <a:lstStyle>
            <a:lvl1pPr marL="0" indent="0">
              <a:buNone/>
              <a:defRPr sz="4500"/>
            </a:lvl1pPr>
            <a:lvl2pPr marL="635153" indent="0">
              <a:buNone/>
              <a:defRPr sz="3900"/>
            </a:lvl2pPr>
            <a:lvl3pPr marL="1270340" indent="0">
              <a:buNone/>
              <a:defRPr sz="3400"/>
            </a:lvl3pPr>
            <a:lvl4pPr marL="1905536" indent="0">
              <a:buNone/>
              <a:defRPr sz="2800"/>
            </a:lvl4pPr>
            <a:lvl5pPr marL="2540724" indent="0">
              <a:buNone/>
              <a:defRPr sz="2800"/>
            </a:lvl5pPr>
            <a:lvl6pPr marL="3175915" indent="0">
              <a:buNone/>
              <a:defRPr sz="2800"/>
            </a:lvl6pPr>
            <a:lvl7pPr marL="3811098" indent="0">
              <a:buNone/>
              <a:defRPr sz="2800"/>
            </a:lvl7pPr>
            <a:lvl8pPr marL="4446281" indent="0">
              <a:buNone/>
              <a:defRPr sz="2800"/>
            </a:lvl8pPr>
            <a:lvl9pPr marL="5081467" indent="0">
              <a:buNone/>
              <a:defRPr sz="28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  <a:prstGeom prst="rect">
            <a:avLst/>
          </a:prstGeom>
        </p:spPr>
        <p:txBody>
          <a:bodyPr lIns="127030" tIns="63560" rIns="127030" bIns="63560"/>
          <a:lstStyle>
            <a:lvl1pPr marL="0" indent="0">
              <a:buNone/>
              <a:defRPr sz="2000"/>
            </a:lvl1pPr>
            <a:lvl2pPr marL="635153" indent="0">
              <a:buNone/>
              <a:defRPr sz="1700"/>
            </a:lvl2pPr>
            <a:lvl3pPr marL="1270340" indent="0">
              <a:buNone/>
              <a:defRPr sz="1400"/>
            </a:lvl3pPr>
            <a:lvl4pPr marL="1905536" indent="0">
              <a:buNone/>
              <a:defRPr sz="1300"/>
            </a:lvl4pPr>
            <a:lvl5pPr marL="2540724" indent="0">
              <a:buNone/>
              <a:defRPr sz="1300"/>
            </a:lvl5pPr>
            <a:lvl6pPr marL="3175915" indent="0">
              <a:buNone/>
              <a:defRPr sz="1300"/>
            </a:lvl6pPr>
            <a:lvl7pPr marL="3811098" indent="0">
              <a:buNone/>
              <a:defRPr sz="1300"/>
            </a:lvl7pPr>
            <a:lvl8pPr marL="4446281" indent="0">
              <a:buNone/>
              <a:defRPr sz="1300"/>
            </a:lvl8pPr>
            <a:lvl9pPr marL="5081467" indent="0">
              <a:buNone/>
              <a:defRPr sz="13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971"/>
            <a:ext cx="29870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fld id="{B010BD8E-CA77-4C46-9935-A05B811EA043}" type="datetime1">
              <a:rPr lang="es-ES" smtClean="0">
                <a:solidFill>
                  <a:srgbClr val="000000"/>
                </a:solidFill>
              </a:rPr>
              <a:pPr defTabSz="635153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971"/>
            <a:ext cx="40538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971"/>
            <a:ext cx="29870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5153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9592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030" tIns="63560" rIns="127030" bIns="63560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vert="eaVert" lIns="127030" tIns="63560" rIns="127030" bIns="6356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71"/>
            <a:ext cx="29870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fld id="{DF1C28B6-9169-5446-B29E-C687943B8439}" type="datetime1">
              <a:rPr lang="es-ES" smtClean="0">
                <a:solidFill>
                  <a:srgbClr val="000000"/>
                </a:solidFill>
              </a:rPr>
              <a:pPr defTabSz="635153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71"/>
            <a:ext cx="40538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71"/>
            <a:ext cx="29870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5153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163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281160" y="384576"/>
            <a:ext cx="2880360" cy="8192135"/>
          </a:xfrm>
          <a:prstGeom prst="rect">
            <a:avLst/>
          </a:prstGeom>
        </p:spPr>
        <p:txBody>
          <a:bodyPr vert="eaVert" lIns="127030" tIns="63560" rIns="127030" bIns="63560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40080" y="384576"/>
            <a:ext cx="8427720" cy="8192135"/>
          </a:xfrm>
          <a:prstGeom prst="rect">
            <a:avLst/>
          </a:prstGeom>
        </p:spPr>
        <p:txBody>
          <a:bodyPr vert="eaVert" lIns="127030" tIns="63560" rIns="127030" bIns="6356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71"/>
            <a:ext cx="29870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fld id="{B87A910E-850F-6146-9B61-B54C8E067B30}" type="datetime1">
              <a:rPr lang="es-ES" smtClean="0">
                <a:solidFill>
                  <a:srgbClr val="000000"/>
                </a:solidFill>
              </a:rPr>
              <a:pPr defTabSz="635153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71"/>
            <a:ext cx="40538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71"/>
            <a:ext cx="2987040" cy="511175"/>
          </a:xfrm>
          <a:prstGeom prst="rect">
            <a:avLst/>
          </a:prstGeom>
        </p:spPr>
        <p:txBody>
          <a:bodyPr lIns="127030" tIns="63560" rIns="127030" bIns="63560"/>
          <a:lstStyle/>
          <a:p>
            <a:pPr defTabSz="635153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5153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0294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7030" tIns="63560" rIns="127030" bIns="63560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88736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0120" y="2982669"/>
            <a:ext cx="10881360" cy="2058035"/>
          </a:xfrm>
          <a:prstGeom prst="rect">
            <a:avLst/>
          </a:prstGeom>
        </p:spPr>
        <p:txBody>
          <a:bodyPr lIns="127123" tIns="63602" rIns="127123" bIns="63602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 lIns="127123" tIns="63602" rIns="127123" bIns="63602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56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12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06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42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782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13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494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0851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64"/>
            <a:ext cx="29870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fld id="{78FDE164-946D-5541-AC65-2D75DDF1C100}" type="datetime1">
              <a:rPr lang="es-ES" smtClean="0">
                <a:solidFill>
                  <a:srgbClr val="000000"/>
                </a:solidFill>
              </a:rPr>
              <a:pPr defTabSz="635615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64"/>
            <a:ext cx="40538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64"/>
            <a:ext cx="29870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5615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473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123" tIns="63602" rIns="127123" bIns="63602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lIns="127123" tIns="63602" rIns="127123" bIns="63602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64"/>
            <a:ext cx="29870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fld id="{6D8F64D7-8855-0941-9526-090C1ED6B883}" type="datetime1">
              <a:rPr lang="es-ES" smtClean="0">
                <a:solidFill>
                  <a:srgbClr val="000000"/>
                </a:solidFill>
              </a:rPr>
              <a:pPr defTabSz="635615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64"/>
            <a:ext cx="40538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64"/>
            <a:ext cx="29870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5615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2988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1238" y="6169734"/>
            <a:ext cx="10881360" cy="1906905"/>
          </a:xfrm>
          <a:prstGeom prst="rect">
            <a:avLst/>
          </a:prstGeom>
        </p:spPr>
        <p:txBody>
          <a:bodyPr lIns="127123" tIns="63602" rIns="127123" bIns="63602" anchor="t"/>
          <a:lstStyle>
            <a:lvl1pPr algn="l">
              <a:defRPr sz="56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11238" y="4069400"/>
            <a:ext cx="10881360" cy="2100262"/>
          </a:xfrm>
          <a:prstGeom prst="rect">
            <a:avLst/>
          </a:prstGeom>
        </p:spPr>
        <p:txBody>
          <a:bodyPr lIns="127123" tIns="63602" rIns="127123" bIns="63602"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3561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7125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0690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4255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1782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1384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4948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08512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64"/>
            <a:ext cx="29870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fld id="{4CDFAAD9-0F6C-E540-AD53-74FE91232FB4}" type="datetime1">
              <a:rPr lang="es-ES" smtClean="0">
                <a:solidFill>
                  <a:srgbClr val="000000"/>
                </a:solidFill>
              </a:rPr>
              <a:pPr defTabSz="635615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64"/>
            <a:ext cx="40538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64"/>
            <a:ext cx="29870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5615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0617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123" tIns="63602" rIns="127123" bIns="63602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  <a:prstGeom prst="rect">
            <a:avLst/>
          </a:prstGeom>
        </p:spPr>
        <p:txBody>
          <a:bodyPr lIns="127123" tIns="63602" rIns="127123" bIns="63602"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  <a:prstGeom prst="rect">
            <a:avLst/>
          </a:prstGeom>
        </p:spPr>
        <p:txBody>
          <a:bodyPr lIns="127123" tIns="63602" rIns="127123" bIns="63602"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964"/>
            <a:ext cx="29870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fld id="{E58D0F4C-133B-D042-B471-E89533879A6D}" type="datetime1">
              <a:rPr lang="es-ES" smtClean="0">
                <a:solidFill>
                  <a:srgbClr val="000000"/>
                </a:solidFill>
              </a:rPr>
              <a:pPr defTabSz="635615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964"/>
            <a:ext cx="40538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964"/>
            <a:ext cx="29870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5615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9378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123" tIns="63602" rIns="127123" bIns="63602"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  <a:prstGeom prst="rect">
            <a:avLst/>
          </a:prstGeom>
        </p:spPr>
        <p:txBody>
          <a:bodyPr lIns="127123" tIns="63602" rIns="127123" bIns="63602" anchor="b"/>
          <a:lstStyle>
            <a:lvl1pPr marL="0" indent="0">
              <a:buNone/>
              <a:defRPr sz="3400" b="1"/>
            </a:lvl1pPr>
            <a:lvl2pPr marL="635615" indent="0">
              <a:buNone/>
              <a:defRPr sz="2800" b="1"/>
            </a:lvl2pPr>
            <a:lvl3pPr marL="1271256" indent="0">
              <a:buNone/>
              <a:defRPr sz="2500" b="1"/>
            </a:lvl3pPr>
            <a:lvl4pPr marL="1906908" indent="0">
              <a:buNone/>
              <a:defRPr sz="2200" b="1"/>
            </a:lvl4pPr>
            <a:lvl5pPr marL="2542555" indent="0">
              <a:buNone/>
              <a:defRPr sz="2200" b="1"/>
            </a:lvl5pPr>
            <a:lvl6pPr marL="3178203" indent="0">
              <a:buNone/>
              <a:defRPr sz="2200" b="1"/>
            </a:lvl6pPr>
            <a:lvl7pPr marL="3813844" indent="0">
              <a:buNone/>
              <a:defRPr sz="2200" b="1"/>
            </a:lvl7pPr>
            <a:lvl8pPr marL="4449484" indent="0">
              <a:buNone/>
              <a:defRPr sz="2200" b="1"/>
            </a:lvl8pPr>
            <a:lvl9pPr marL="5085123" indent="0">
              <a:buNone/>
              <a:defRPr sz="22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  <a:prstGeom prst="rect">
            <a:avLst/>
          </a:prstGeom>
        </p:spPr>
        <p:txBody>
          <a:bodyPr lIns="127123" tIns="63602" rIns="127123" bIns="63602"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503109" y="2149158"/>
            <a:ext cx="5658485" cy="895667"/>
          </a:xfrm>
          <a:prstGeom prst="rect">
            <a:avLst/>
          </a:prstGeom>
        </p:spPr>
        <p:txBody>
          <a:bodyPr lIns="127123" tIns="63602" rIns="127123" bIns="63602" anchor="b"/>
          <a:lstStyle>
            <a:lvl1pPr marL="0" indent="0">
              <a:buNone/>
              <a:defRPr sz="3400" b="1"/>
            </a:lvl1pPr>
            <a:lvl2pPr marL="635615" indent="0">
              <a:buNone/>
              <a:defRPr sz="2800" b="1"/>
            </a:lvl2pPr>
            <a:lvl3pPr marL="1271256" indent="0">
              <a:buNone/>
              <a:defRPr sz="2500" b="1"/>
            </a:lvl3pPr>
            <a:lvl4pPr marL="1906908" indent="0">
              <a:buNone/>
              <a:defRPr sz="2200" b="1"/>
            </a:lvl4pPr>
            <a:lvl5pPr marL="2542555" indent="0">
              <a:buNone/>
              <a:defRPr sz="2200" b="1"/>
            </a:lvl5pPr>
            <a:lvl6pPr marL="3178203" indent="0">
              <a:buNone/>
              <a:defRPr sz="2200" b="1"/>
            </a:lvl6pPr>
            <a:lvl7pPr marL="3813844" indent="0">
              <a:buNone/>
              <a:defRPr sz="2200" b="1"/>
            </a:lvl7pPr>
            <a:lvl8pPr marL="4449484" indent="0">
              <a:buNone/>
              <a:defRPr sz="2200" b="1"/>
            </a:lvl8pPr>
            <a:lvl9pPr marL="5085123" indent="0">
              <a:buNone/>
              <a:defRPr sz="22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503109" y="3044825"/>
            <a:ext cx="5658485" cy="5531803"/>
          </a:xfrm>
          <a:prstGeom prst="rect">
            <a:avLst/>
          </a:prstGeom>
        </p:spPr>
        <p:txBody>
          <a:bodyPr lIns="127123" tIns="63602" rIns="127123" bIns="63602"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640080" y="8898964"/>
            <a:ext cx="29870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fld id="{4ACE743D-5117-1040-B44D-9B16BB0363F7}" type="datetime1">
              <a:rPr lang="es-ES" smtClean="0">
                <a:solidFill>
                  <a:srgbClr val="000000"/>
                </a:solidFill>
              </a:rPr>
              <a:pPr defTabSz="635615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4373880" y="8898964"/>
            <a:ext cx="40538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9174480" y="8898964"/>
            <a:ext cx="29870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5615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6123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123" tIns="63602" rIns="127123" bIns="63602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40080" y="8898964"/>
            <a:ext cx="29870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fld id="{2ADF328E-C83A-644E-ACCC-1AEF943B1E17}" type="datetime1">
              <a:rPr lang="es-ES" smtClean="0">
                <a:solidFill>
                  <a:srgbClr val="000000"/>
                </a:solidFill>
              </a:rPr>
              <a:pPr defTabSz="635615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373880" y="8898964"/>
            <a:ext cx="40538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9174480" y="8898964"/>
            <a:ext cx="29870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5615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24650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640080" y="8898964"/>
            <a:ext cx="29870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fld id="{010830F3-F317-E040-8120-DC1E930A1F4B}" type="datetime1">
              <a:rPr lang="es-ES" smtClean="0">
                <a:solidFill>
                  <a:srgbClr val="000000"/>
                </a:solidFill>
              </a:rPr>
              <a:pPr defTabSz="635615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4373880" y="8898964"/>
            <a:ext cx="40538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9174480" y="8898964"/>
            <a:ext cx="29870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5615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78339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8" cy="1626870"/>
          </a:xfrm>
          <a:prstGeom prst="rect">
            <a:avLst/>
          </a:prstGeom>
        </p:spPr>
        <p:txBody>
          <a:bodyPr lIns="127123" tIns="63602" rIns="127123" bIns="63602" anchor="b"/>
          <a:lstStyle>
            <a:lvl1pPr algn="l">
              <a:defRPr sz="28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05070" y="382272"/>
            <a:ext cx="7156450" cy="8194358"/>
          </a:xfrm>
          <a:prstGeom prst="rect">
            <a:avLst/>
          </a:prstGeom>
        </p:spPr>
        <p:txBody>
          <a:bodyPr lIns="127123" tIns="63602" rIns="127123" bIns="63602"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8" cy="6567488"/>
          </a:xfrm>
          <a:prstGeom prst="rect">
            <a:avLst/>
          </a:prstGeom>
        </p:spPr>
        <p:txBody>
          <a:bodyPr lIns="127123" tIns="63602" rIns="127123" bIns="63602"/>
          <a:lstStyle>
            <a:lvl1pPr marL="0" indent="0">
              <a:buNone/>
              <a:defRPr sz="2000"/>
            </a:lvl1pPr>
            <a:lvl2pPr marL="635615" indent="0">
              <a:buNone/>
              <a:defRPr sz="1700"/>
            </a:lvl2pPr>
            <a:lvl3pPr marL="1271256" indent="0">
              <a:buNone/>
              <a:defRPr sz="1400"/>
            </a:lvl3pPr>
            <a:lvl4pPr marL="1906908" indent="0">
              <a:buNone/>
              <a:defRPr sz="1300"/>
            </a:lvl4pPr>
            <a:lvl5pPr marL="2542555" indent="0">
              <a:buNone/>
              <a:defRPr sz="1300"/>
            </a:lvl5pPr>
            <a:lvl6pPr marL="3178203" indent="0">
              <a:buNone/>
              <a:defRPr sz="1300"/>
            </a:lvl6pPr>
            <a:lvl7pPr marL="3813844" indent="0">
              <a:buNone/>
              <a:defRPr sz="1300"/>
            </a:lvl7pPr>
            <a:lvl8pPr marL="4449484" indent="0">
              <a:buNone/>
              <a:defRPr sz="1300"/>
            </a:lvl8pPr>
            <a:lvl9pPr marL="5085123" indent="0">
              <a:buNone/>
              <a:defRPr sz="13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964"/>
            <a:ext cx="29870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fld id="{D0C05651-070C-784A-8BEA-7AAA72D74395}" type="datetime1">
              <a:rPr lang="es-ES" smtClean="0">
                <a:solidFill>
                  <a:srgbClr val="000000"/>
                </a:solidFill>
              </a:rPr>
              <a:pPr defTabSz="635615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964"/>
            <a:ext cx="40538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964"/>
            <a:ext cx="29870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5615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0394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  <a:prstGeom prst="rect">
            <a:avLst/>
          </a:prstGeom>
        </p:spPr>
        <p:txBody>
          <a:bodyPr lIns="127123" tIns="63602" rIns="127123" bIns="63602" anchor="b"/>
          <a:lstStyle>
            <a:lvl1pPr algn="l">
              <a:defRPr sz="28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  <a:prstGeom prst="rect">
            <a:avLst/>
          </a:prstGeom>
        </p:spPr>
        <p:txBody>
          <a:bodyPr lIns="127123" tIns="63602" rIns="127123" bIns="63602"/>
          <a:lstStyle>
            <a:lvl1pPr marL="0" indent="0">
              <a:buNone/>
              <a:defRPr sz="4500"/>
            </a:lvl1pPr>
            <a:lvl2pPr marL="635615" indent="0">
              <a:buNone/>
              <a:defRPr sz="3900"/>
            </a:lvl2pPr>
            <a:lvl3pPr marL="1271256" indent="0">
              <a:buNone/>
              <a:defRPr sz="3400"/>
            </a:lvl3pPr>
            <a:lvl4pPr marL="1906908" indent="0">
              <a:buNone/>
              <a:defRPr sz="2800"/>
            </a:lvl4pPr>
            <a:lvl5pPr marL="2542555" indent="0">
              <a:buNone/>
              <a:defRPr sz="2800"/>
            </a:lvl5pPr>
            <a:lvl6pPr marL="3178203" indent="0">
              <a:buNone/>
              <a:defRPr sz="2800"/>
            </a:lvl6pPr>
            <a:lvl7pPr marL="3813844" indent="0">
              <a:buNone/>
              <a:defRPr sz="2800"/>
            </a:lvl7pPr>
            <a:lvl8pPr marL="4449484" indent="0">
              <a:buNone/>
              <a:defRPr sz="2800"/>
            </a:lvl8pPr>
            <a:lvl9pPr marL="5085123" indent="0">
              <a:buNone/>
              <a:defRPr sz="28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  <a:prstGeom prst="rect">
            <a:avLst/>
          </a:prstGeom>
        </p:spPr>
        <p:txBody>
          <a:bodyPr lIns="127123" tIns="63602" rIns="127123" bIns="63602"/>
          <a:lstStyle>
            <a:lvl1pPr marL="0" indent="0">
              <a:buNone/>
              <a:defRPr sz="2000"/>
            </a:lvl1pPr>
            <a:lvl2pPr marL="635615" indent="0">
              <a:buNone/>
              <a:defRPr sz="1700"/>
            </a:lvl2pPr>
            <a:lvl3pPr marL="1271256" indent="0">
              <a:buNone/>
              <a:defRPr sz="1400"/>
            </a:lvl3pPr>
            <a:lvl4pPr marL="1906908" indent="0">
              <a:buNone/>
              <a:defRPr sz="1300"/>
            </a:lvl4pPr>
            <a:lvl5pPr marL="2542555" indent="0">
              <a:buNone/>
              <a:defRPr sz="1300"/>
            </a:lvl5pPr>
            <a:lvl6pPr marL="3178203" indent="0">
              <a:buNone/>
              <a:defRPr sz="1300"/>
            </a:lvl6pPr>
            <a:lvl7pPr marL="3813844" indent="0">
              <a:buNone/>
              <a:defRPr sz="1300"/>
            </a:lvl7pPr>
            <a:lvl8pPr marL="4449484" indent="0">
              <a:buNone/>
              <a:defRPr sz="1300"/>
            </a:lvl8pPr>
            <a:lvl9pPr marL="5085123" indent="0">
              <a:buNone/>
              <a:defRPr sz="13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964"/>
            <a:ext cx="29870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fld id="{B010BD8E-CA77-4C46-9935-A05B811EA043}" type="datetime1">
              <a:rPr lang="es-ES" smtClean="0">
                <a:solidFill>
                  <a:srgbClr val="000000"/>
                </a:solidFill>
              </a:rPr>
              <a:pPr defTabSz="635615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964"/>
            <a:ext cx="40538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964"/>
            <a:ext cx="29870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5615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8110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123" tIns="63602" rIns="127123" bIns="63602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vert="eaVert" lIns="127123" tIns="63602" rIns="127123" bIns="63602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64"/>
            <a:ext cx="29870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fld id="{DF1C28B6-9169-5446-B29E-C687943B8439}" type="datetime1">
              <a:rPr lang="es-ES" smtClean="0">
                <a:solidFill>
                  <a:srgbClr val="000000"/>
                </a:solidFill>
              </a:rPr>
              <a:pPr defTabSz="635615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64"/>
            <a:ext cx="40538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64"/>
            <a:ext cx="29870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5615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8145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281160" y="384570"/>
            <a:ext cx="2880360" cy="8192135"/>
          </a:xfrm>
          <a:prstGeom prst="rect">
            <a:avLst/>
          </a:prstGeom>
        </p:spPr>
        <p:txBody>
          <a:bodyPr vert="eaVert" lIns="127123" tIns="63602" rIns="127123" bIns="63602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40080" y="384570"/>
            <a:ext cx="8427720" cy="8192135"/>
          </a:xfrm>
          <a:prstGeom prst="rect">
            <a:avLst/>
          </a:prstGeom>
        </p:spPr>
        <p:txBody>
          <a:bodyPr vert="eaVert" lIns="127123" tIns="63602" rIns="127123" bIns="63602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64"/>
            <a:ext cx="29870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fld id="{B87A910E-850F-6146-9B61-B54C8E067B30}" type="datetime1">
              <a:rPr lang="es-ES" smtClean="0">
                <a:solidFill>
                  <a:srgbClr val="000000"/>
                </a:solidFill>
              </a:rPr>
              <a:pPr defTabSz="635615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64"/>
            <a:ext cx="40538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64"/>
            <a:ext cx="2987040" cy="511175"/>
          </a:xfrm>
          <a:prstGeom prst="rect">
            <a:avLst/>
          </a:prstGeom>
        </p:spPr>
        <p:txBody>
          <a:bodyPr lIns="127123" tIns="63602" rIns="127123" bIns="63602"/>
          <a:lstStyle/>
          <a:p>
            <a:pPr defTabSz="635615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5615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5174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7123" tIns="63602" rIns="127123" bIns="63602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971535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0120" y="2982662"/>
            <a:ext cx="10881360" cy="2058035"/>
          </a:xfrm>
          <a:prstGeom prst="rect">
            <a:avLst/>
          </a:prstGeom>
        </p:spPr>
        <p:txBody>
          <a:bodyPr lIns="127215" tIns="63644" rIns="127215" bIns="63644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 lIns="127215" tIns="63644" rIns="127215" bIns="63644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6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2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08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443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804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16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52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088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57"/>
            <a:ext cx="29870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fld id="{78FDE164-946D-5541-AC65-2D75DDF1C100}" type="datetime1">
              <a:rPr lang="es-ES" smtClean="0">
                <a:solidFill>
                  <a:srgbClr val="000000"/>
                </a:solidFill>
              </a:rPr>
              <a:pPr defTabSz="63607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57"/>
            <a:ext cx="40538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57"/>
            <a:ext cx="29870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607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03208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215" tIns="63644" rIns="127215" bIns="63644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lIns="127215" tIns="63644" rIns="127215" bIns="63644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57"/>
            <a:ext cx="29870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fld id="{6D8F64D7-8855-0941-9526-090C1ED6B883}" type="datetime1">
              <a:rPr lang="es-ES" smtClean="0">
                <a:solidFill>
                  <a:srgbClr val="000000"/>
                </a:solidFill>
              </a:rPr>
              <a:pPr defTabSz="63607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57"/>
            <a:ext cx="40538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57"/>
            <a:ext cx="29870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607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27122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1238" y="6169727"/>
            <a:ext cx="10881360" cy="1906905"/>
          </a:xfrm>
          <a:prstGeom prst="rect">
            <a:avLst/>
          </a:prstGeom>
        </p:spPr>
        <p:txBody>
          <a:bodyPr lIns="127215" tIns="63644" rIns="127215" bIns="63644" anchor="t"/>
          <a:lstStyle>
            <a:lvl1pPr algn="l">
              <a:defRPr sz="56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11238" y="4069400"/>
            <a:ext cx="10881360" cy="2100262"/>
          </a:xfrm>
          <a:prstGeom prst="rect">
            <a:avLst/>
          </a:prstGeom>
        </p:spPr>
        <p:txBody>
          <a:bodyPr lIns="127215" tIns="63644" rIns="127215" bIns="63644"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3607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7217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082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4438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18049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165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526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0887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57"/>
            <a:ext cx="29870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fld id="{4CDFAAD9-0F6C-E540-AD53-74FE91232FB4}" type="datetime1">
              <a:rPr lang="es-ES" smtClean="0">
                <a:solidFill>
                  <a:srgbClr val="000000"/>
                </a:solidFill>
              </a:rPr>
              <a:pPr defTabSz="63607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57"/>
            <a:ext cx="40538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57"/>
            <a:ext cx="29870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607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6133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215" tIns="63644" rIns="127215" bIns="63644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  <a:prstGeom prst="rect">
            <a:avLst/>
          </a:prstGeom>
        </p:spPr>
        <p:txBody>
          <a:bodyPr lIns="127215" tIns="63644" rIns="127215" bIns="63644"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  <a:prstGeom prst="rect">
            <a:avLst/>
          </a:prstGeom>
        </p:spPr>
        <p:txBody>
          <a:bodyPr lIns="127215" tIns="63644" rIns="127215" bIns="63644"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957"/>
            <a:ext cx="29870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fld id="{E58D0F4C-133B-D042-B471-E89533879A6D}" type="datetime1">
              <a:rPr lang="es-ES" smtClean="0">
                <a:solidFill>
                  <a:srgbClr val="000000"/>
                </a:solidFill>
              </a:rPr>
              <a:pPr defTabSz="63607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957"/>
            <a:ext cx="40538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957"/>
            <a:ext cx="29870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607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88894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215" tIns="63644" rIns="127215" bIns="63644"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  <a:prstGeom prst="rect">
            <a:avLst/>
          </a:prstGeom>
        </p:spPr>
        <p:txBody>
          <a:bodyPr lIns="127215" tIns="63644" rIns="127215" bIns="63644" anchor="b"/>
          <a:lstStyle>
            <a:lvl1pPr marL="0" indent="0">
              <a:buNone/>
              <a:defRPr sz="3400" b="1"/>
            </a:lvl1pPr>
            <a:lvl2pPr marL="636076" indent="0">
              <a:buNone/>
              <a:defRPr sz="2800" b="1"/>
            </a:lvl2pPr>
            <a:lvl3pPr marL="1272172" indent="0">
              <a:buNone/>
              <a:defRPr sz="2500" b="1"/>
            </a:lvl3pPr>
            <a:lvl4pPr marL="1908280" indent="0">
              <a:buNone/>
              <a:defRPr sz="2200" b="1"/>
            </a:lvl4pPr>
            <a:lvl5pPr marL="2544387" indent="0">
              <a:buNone/>
              <a:defRPr sz="2200" b="1"/>
            </a:lvl5pPr>
            <a:lvl6pPr marL="3180491" indent="0">
              <a:buNone/>
              <a:defRPr sz="2200" b="1"/>
            </a:lvl6pPr>
            <a:lvl7pPr marL="3816590" indent="0">
              <a:buNone/>
              <a:defRPr sz="2200" b="1"/>
            </a:lvl7pPr>
            <a:lvl8pPr marL="4452690" indent="0">
              <a:buNone/>
              <a:defRPr sz="2200" b="1"/>
            </a:lvl8pPr>
            <a:lvl9pPr marL="5088786" indent="0">
              <a:buNone/>
              <a:defRPr sz="22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  <a:prstGeom prst="rect">
            <a:avLst/>
          </a:prstGeom>
        </p:spPr>
        <p:txBody>
          <a:bodyPr lIns="127215" tIns="63644" rIns="127215" bIns="63644"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503102" y="2149158"/>
            <a:ext cx="5658485" cy="895667"/>
          </a:xfrm>
          <a:prstGeom prst="rect">
            <a:avLst/>
          </a:prstGeom>
        </p:spPr>
        <p:txBody>
          <a:bodyPr lIns="127215" tIns="63644" rIns="127215" bIns="63644" anchor="b"/>
          <a:lstStyle>
            <a:lvl1pPr marL="0" indent="0">
              <a:buNone/>
              <a:defRPr sz="3400" b="1"/>
            </a:lvl1pPr>
            <a:lvl2pPr marL="636076" indent="0">
              <a:buNone/>
              <a:defRPr sz="2800" b="1"/>
            </a:lvl2pPr>
            <a:lvl3pPr marL="1272172" indent="0">
              <a:buNone/>
              <a:defRPr sz="2500" b="1"/>
            </a:lvl3pPr>
            <a:lvl4pPr marL="1908280" indent="0">
              <a:buNone/>
              <a:defRPr sz="2200" b="1"/>
            </a:lvl4pPr>
            <a:lvl5pPr marL="2544387" indent="0">
              <a:buNone/>
              <a:defRPr sz="2200" b="1"/>
            </a:lvl5pPr>
            <a:lvl6pPr marL="3180491" indent="0">
              <a:buNone/>
              <a:defRPr sz="2200" b="1"/>
            </a:lvl6pPr>
            <a:lvl7pPr marL="3816590" indent="0">
              <a:buNone/>
              <a:defRPr sz="2200" b="1"/>
            </a:lvl7pPr>
            <a:lvl8pPr marL="4452690" indent="0">
              <a:buNone/>
              <a:defRPr sz="2200" b="1"/>
            </a:lvl8pPr>
            <a:lvl9pPr marL="5088786" indent="0">
              <a:buNone/>
              <a:defRPr sz="22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503102" y="3044825"/>
            <a:ext cx="5658485" cy="5531803"/>
          </a:xfrm>
          <a:prstGeom prst="rect">
            <a:avLst/>
          </a:prstGeom>
        </p:spPr>
        <p:txBody>
          <a:bodyPr lIns="127215" tIns="63644" rIns="127215" bIns="63644"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640080" y="8898957"/>
            <a:ext cx="29870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fld id="{4ACE743D-5117-1040-B44D-9B16BB0363F7}" type="datetime1">
              <a:rPr lang="es-ES" smtClean="0">
                <a:solidFill>
                  <a:srgbClr val="000000"/>
                </a:solidFill>
              </a:rPr>
              <a:pPr defTabSz="63607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4373880" y="8898957"/>
            <a:ext cx="40538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9174480" y="8898957"/>
            <a:ext cx="29870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607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12287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215" tIns="63644" rIns="127215" bIns="63644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40080" y="8898957"/>
            <a:ext cx="29870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fld id="{2ADF328E-C83A-644E-ACCC-1AEF943B1E17}" type="datetime1">
              <a:rPr lang="es-ES" smtClean="0">
                <a:solidFill>
                  <a:srgbClr val="000000"/>
                </a:solidFill>
              </a:rPr>
              <a:pPr defTabSz="63607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373880" y="8898957"/>
            <a:ext cx="40538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9174480" y="8898957"/>
            <a:ext cx="29870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607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4554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640080" y="8898957"/>
            <a:ext cx="29870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fld id="{010830F3-F317-E040-8120-DC1E930A1F4B}" type="datetime1">
              <a:rPr lang="es-ES" smtClean="0">
                <a:solidFill>
                  <a:srgbClr val="000000"/>
                </a:solidFill>
              </a:rPr>
              <a:pPr defTabSz="63607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4373880" y="8898957"/>
            <a:ext cx="40538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9174480" y="8898957"/>
            <a:ext cx="29870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607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97001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8" cy="1626870"/>
          </a:xfrm>
          <a:prstGeom prst="rect">
            <a:avLst/>
          </a:prstGeom>
        </p:spPr>
        <p:txBody>
          <a:bodyPr lIns="127215" tIns="63644" rIns="127215" bIns="63644" anchor="b"/>
          <a:lstStyle>
            <a:lvl1pPr algn="l">
              <a:defRPr sz="28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05070" y="382272"/>
            <a:ext cx="7156450" cy="8194358"/>
          </a:xfrm>
          <a:prstGeom prst="rect">
            <a:avLst/>
          </a:prstGeom>
        </p:spPr>
        <p:txBody>
          <a:bodyPr lIns="127215" tIns="63644" rIns="127215" bIns="63644"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8" cy="6567488"/>
          </a:xfrm>
          <a:prstGeom prst="rect">
            <a:avLst/>
          </a:prstGeom>
        </p:spPr>
        <p:txBody>
          <a:bodyPr lIns="127215" tIns="63644" rIns="127215" bIns="63644"/>
          <a:lstStyle>
            <a:lvl1pPr marL="0" indent="0">
              <a:buNone/>
              <a:defRPr sz="2000"/>
            </a:lvl1pPr>
            <a:lvl2pPr marL="636076" indent="0">
              <a:buNone/>
              <a:defRPr sz="1700"/>
            </a:lvl2pPr>
            <a:lvl3pPr marL="1272172" indent="0">
              <a:buNone/>
              <a:defRPr sz="1400"/>
            </a:lvl3pPr>
            <a:lvl4pPr marL="1908280" indent="0">
              <a:buNone/>
              <a:defRPr sz="1300"/>
            </a:lvl4pPr>
            <a:lvl5pPr marL="2544387" indent="0">
              <a:buNone/>
              <a:defRPr sz="1300"/>
            </a:lvl5pPr>
            <a:lvl6pPr marL="3180491" indent="0">
              <a:buNone/>
              <a:defRPr sz="1300"/>
            </a:lvl6pPr>
            <a:lvl7pPr marL="3816590" indent="0">
              <a:buNone/>
              <a:defRPr sz="1300"/>
            </a:lvl7pPr>
            <a:lvl8pPr marL="4452690" indent="0">
              <a:buNone/>
              <a:defRPr sz="1300"/>
            </a:lvl8pPr>
            <a:lvl9pPr marL="5088786" indent="0">
              <a:buNone/>
              <a:defRPr sz="13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957"/>
            <a:ext cx="29870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fld id="{D0C05651-070C-784A-8BEA-7AAA72D74395}" type="datetime1">
              <a:rPr lang="es-ES" smtClean="0">
                <a:solidFill>
                  <a:srgbClr val="000000"/>
                </a:solidFill>
              </a:rPr>
              <a:pPr defTabSz="63607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957"/>
            <a:ext cx="40538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957"/>
            <a:ext cx="29870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607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77793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  <a:prstGeom prst="rect">
            <a:avLst/>
          </a:prstGeom>
        </p:spPr>
        <p:txBody>
          <a:bodyPr lIns="127215" tIns="63644" rIns="127215" bIns="63644" anchor="b"/>
          <a:lstStyle>
            <a:lvl1pPr algn="l">
              <a:defRPr sz="28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  <a:prstGeom prst="rect">
            <a:avLst/>
          </a:prstGeom>
        </p:spPr>
        <p:txBody>
          <a:bodyPr lIns="127215" tIns="63644" rIns="127215" bIns="63644"/>
          <a:lstStyle>
            <a:lvl1pPr marL="0" indent="0">
              <a:buNone/>
              <a:defRPr sz="4500"/>
            </a:lvl1pPr>
            <a:lvl2pPr marL="636076" indent="0">
              <a:buNone/>
              <a:defRPr sz="3900"/>
            </a:lvl2pPr>
            <a:lvl3pPr marL="1272172" indent="0">
              <a:buNone/>
              <a:defRPr sz="3400"/>
            </a:lvl3pPr>
            <a:lvl4pPr marL="1908280" indent="0">
              <a:buNone/>
              <a:defRPr sz="2800"/>
            </a:lvl4pPr>
            <a:lvl5pPr marL="2544387" indent="0">
              <a:buNone/>
              <a:defRPr sz="2800"/>
            </a:lvl5pPr>
            <a:lvl6pPr marL="3180491" indent="0">
              <a:buNone/>
              <a:defRPr sz="2800"/>
            </a:lvl6pPr>
            <a:lvl7pPr marL="3816590" indent="0">
              <a:buNone/>
              <a:defRPr sz="2800"/>
            </a:lvl7pPr>
            <a:lvl8pPr marL="4452690" indent="0">
              <a:buNone/>
              <a:defRPr sz="2800"/>
            </a:lvl8pPr>
            <a:lvl9pPr marL="5088786" indent="0">
              <a:buNone/>
              <a:defRPr sz="28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  <a:prstGeom prst="rect">
            <a:avLst/>
          </a:prstGeom>
        </p:spPr>
        <p:txBody>
          <a:bodyPr lIns="127215" tIns="63644" rIns="127215" bIns="63644"/>
          <a:lstStyle>
            <a:lvl1pPr marL="0" indent="0">
              <a:buNone/>
              <a:defRPr sz="2000"/>
            </a:lvl1pPr>
            <a:lvl2pPr marL="636076" indent="0">
              <a:buNone/>
              <a:defRPr sz="1700"/>
            </a:lvl2pPr>
            <a:lvl3pPr marL="1272172" indent="0">
              <a:buNone/>
              <a:defRPr sz="1400"/>
            </a:lvl3pPr>
            <a:lvl4pPr marL="1908280" indent="0">
              <a:buNone/>
              <a:defRPr sz="1300"/>
            </a:lvl4pPr>
            <a:lvl5pPr marL="2544387" indent="0">
              <a:buNone/>
              <a:defRPr sz="1300"/>
            </a:lvl5pPr>
            <a:lvl6pPr marL="3180491" indent="0">
              <a:buNone/>
              <a:defRPr sz="1300"/>
            </a:lvl6pPr>
            <a:lvl7pPr marL="3816590" indent="0">
              <a:buNone/>
              <a:defRPr sz="1300"/>
            </a:lvl7pPr>
            <a:lvl8pPr marL="4452690" indent="0">
              <a:buNone/>
              <a:defRPr sz="1300"/>
            </a:lvl8pPr>
            <a:lvl9pPr marL="5088786" indent="0">
              <a:buNone/>
              <a:defRPr sz="13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957"/>
            <a:ext cx="29870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fld id="{B010BD8E-CA77-4C46-9935-A05B811EA043}" type="datetime1">
              <a:rPr lang="es-ES" smtClean="0">
                <a:solidFill>
                  <a:srgbClr val="000000"/>
                </a:solidFill>
              </a:rPr>
              <a:pPr defTabSz="63607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957"/>
            <a:ext cx="40538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957"/>
            <a:ext cx="29870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607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53762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215" tIns="63644" rIns="127215" bIns="63644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vert="eaVert" lIns="127215" tIns="63644" rIns="127215" bIns="63644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57"/>
            <a:ext cx="29870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fld id="{DF1C28B6-9169-5446-B29E-C687943B8439}" type="datetime1">
              <a:rPr lang="es-ES" smtClean="0">
                <a:solidFill>
                  <a:srgbClr val="000000"/>
                </a:solidFill>
              </a:rPr>
              <a:pPr defTabSz="63607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57"/>
            <a:ext cx="40538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57"/>
            <a:ext cx="29870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607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64509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281160" y="384563"/>
            <a:ext cx="2880360" cy="8192135"/>
          </a:xfrm>
          <a:prstGeom prst="rect">
            <a:avLst/>
          </a:prstGeom>
        </p:spPr>
        <p:txBody>
          <a:bodyPr vert="eaVert" lIns="127215" tIns="63644" rIns="127215" bIns="63644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40080" y="384563"/>
            <a:ext cx="8427720" cy="8192135"/>
          </a:xfrm>
          <a:prstGeom prst="rect">
            <a:avLst/>
          </a:prstGeom>
        </p:spPr>
        <p:txBody>
          <a:bodyPr vert="eaVert" lIns="127215" tIns="63644" rIns="127215" bIns="63644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57"/>
            <a:ext cx="29870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fld id="{B87A910E-850F-6146-9B61-B54C8E067B30}" type="datetime1">
              <a:rPr lang="es-ES" smtClean="0">
                <a:solidFill>
                  <a:srgbClr val="000000"/>
                </a:solidFill>
              </a:rPr>
              <a:pPr defTabSz="63607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57"/>
            <a:ext cx="40538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57"/>
            <a:ext cx="2987040" cy="511175"/>
          </a:xfrm>
          <a:prstGeom prst="rect">
            <a:avLst/>
          </a:prstGeom>
        </p:spPr>
        <p:txBody>
          <a:bodyPr lIns="127215" tIns="63644" rIns="127215" bIns="63644"/>
          <a:lstStyle/>
          <a:p>
            <a:pPr defTabSz="63607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607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67352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7215" tIns="63644" rIns="127215" bIns="63644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097265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0120" y="2982646"/>
            <a:ext cx="10881360" cy="2058035"/>
          </a:xfrm>
          <a:prstGeom prst="rect">
            <a:avLst/>
          </a:prstGeom>
        </p:spPr>
        <p:txBody>
          <a:bodyPr lIns="127462" tIns="63756" rIns="127462" bIns="63756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 lIns="127462" tIns="63756" rIns="127462" bIns="63756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7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4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19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49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866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23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61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098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41"/>
            <a:ext cx="29870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fld id="{78FDE164-946D-5541-AC65-2D75DDF1C100}" type="datetime1">
              <a:rPr lang="es-ES" smtClean="0">
                <a:solidFill>
                  <a:srgbClr val="000000"/>
                </a:solidFill>
              </a:rPr>
              <a:pPr defTabSz="637308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41"/>
            <a:ext cx="40538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41"/>
            <a:ext cx="29870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7308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83172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462" tIns="63756" rIns="127462" bIns="63756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lIns="127462" tIns="63756" rIns="127462" bIns="63756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41"/>
            <a:ext cx="29870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fld id="{6D8F64D7-8855-0941-9526-090C1ED6B883}" type="datetime1">
              <a:rPr lang="es-ES" smtClean="0">
                <a:solidFill>
                  <a:srgbClr val="000000"/>
                </a:solidFill>
              </a:rPr>
              <a:pPr defTabSz="637308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41"/>
            <a:ext cx="40538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41"/>
            <a:ext cx="29870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7308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70846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1238" y="6169711"/>
            <a:ext cx="10881360" cy="1906905"/>
          </a:xfrm>
          <a:prstGeom prst="rect">
            <a:avLst/>
          </a:prstGeom>
        </p:spPr>
        <p:txBody>
          <a:bodyPr lIns="127462" tIns="63756" rIns="127462" bIns="63756" anchor="t"/>
          <a:lstStyle>
            <a:lvl1pPr algn="l">
              <a:defRPr sz="56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11238" y="4069400"/>
            <a:ext cx="10881360" cy="2100262"/>
          </a:xfrm>
          <a:prstGeom prst="rect">
            <a:avLst/>
          </a:prstGeom>
        </p:spPr>
        <p:txBody>
          <a:bodyPr lIns="127462" tIns="63756" rIns="127462" bIns="63756"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3730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74617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1194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4927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1866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2392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6124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09856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41"/>
            <a:ext cx="29870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fld id="{4CDFAAD9-0F6C-E540-AD53-74FE91232FB4}" type="datetime1">
              <a:rPr lang="es-ES" smtClean="0">
                <a:solidFill>
                  <a:srgbClr val="000000"/>
                </a:solidFill>
              </a:rPr>
              <a:pPr defTabSz="637308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41"/>
            <a:ext cx="40538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41"/>
            <a:ext cx="29870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7308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34056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462" tIns="63756" rIns="127462" bIns="63756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  <a:prstGeom prst="rect">
            <a:avLst/>
          </a:prstGeom>
        </p:spPr>
        <p:txBody>
          <a:bodyPr lIns="127462" tIns="63756" rIns="127462" bIns="63756"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  <a:prstGeom prst="rect">
            <a:avLst/>
          </a:prstGeom>
        </p:spPr>
        <p:txBody>
          <a:bodyPr lIns="127462" tIns="63756" rIns="127462" bIns="63756"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941"/>
            <a:ext cx="29870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fld id="{E58D0F4C-133B-D042-B471-E89533879A6D}" type="datetime1">
              <a:rPr lang="es-ES" smtClean="0">
                <a:solidFill>
                  <a:srgbClr val="000000"/>
                </a:solidFill>
              </a:rPr>
              <a:pPr defTabSz="637308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941"/>
            <a:ext cx="40538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941"/>
            <a:ext cx="29870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7308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65926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462" tIns="63756" rIns="127462" bIns="63756"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  <a:prstGeom prst="rect">
            <a:avLst/>
          </a:prstGeom>
        </p:spPr>
        <p:txBody>
          <a:bodyPr lIns="127462" tIns="63756" rIns="127462" bIns="63756" anchor="b"/>
          <a:lstStyle>
            <a:lvl1pPr marL="0" indent="0">
              <a:buNone/>
              <a:defRPr sz="3400" b="1"/>
            </a:lvl1pPr>
            <a:lvl2pPr marL="637308" indent="0">
              <a:buNone/>
              <a:defRPr sz="2800" b="1"/>
            </a:lvl2pPr>
            <a:lvl3pPr marL="1274617" indent="0">
              <a:buNone/>
              <a:defRPr sz="2500" b="1"/>
            </a:lvl3pPr>
            <a:lvl4pPr marL="1911948" indent="0">
              <a:buNone/>
              <a:defRPr sz="2200" b="1"/>
            </a:lvl4pPr>
            <a:lvl5pPr marL="2549275" indent="0">
              <a:buNone/>
              <a:defRPr sz="2200" b="1"/>
            </a:lvl5pPr>
            <a:lvl6pPr marL="3186603" indent="0">
              <a:buNone/>
              <a:defRPr sz="2200" b="1"/>
            </a:lvl6pPr>
            <a:lvl7pPr marL="3823924" indent="0">
              <a:buNone/>
              <a:defRPr sz="2200" b="1"/>
            </a:lvl7pPr>
            <a:lvl8pPr marL="4461247" indent="0">
              <a:buNone/>
              <a:defRPr sz="2200" b="1"/>
            </a:lvl8pPr>
            <a:lvl9pPr marL="5098569" indent="0">
              <a:buNone/>
              <a:defRPr sz="22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  <a:prstGeom prst="rect">
            <a:avLst/>
          </a:prstGeom>
        </p:spPr>
        <p:txBody>
          <a:bodyPr lIns="127462" tIns="63756" rIns="127462" bIns="63756"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503086" y="2149158"/>
            <a:ext cx="5658485" cy="895667"/>
          </a:xfrm>
          <a:prstGeom prst="rect">
            <a:avLst/>
          </a:prstGeom>
        </p:spPr>
        <p:txBody>
          <a:bodyPr lIns="127462" tIns="63756" rIns="127462" bIns="63756" anchor="b"/>
          <a:lstStyle>
            <a:lvl1pPr marL="0" indent="0">
              <a:buNone/>
              <a:defRPr sz="3400" b="1"/>
            </a:lvl1pPr>
            <a:lvl2pPr marL="637308" indent="0">
              <a:buNone/>
              <a:defRPr sz="2800" b="1"/>
            </a:lvl2pPr>
            <a:lvl3pPr marL="1274617" indent="0">
              <a:buNone/>
              <a:defRPr sz="2500" b="1"/>
            </a:lvl3pPr>
            <a:lvl4pPr marL="1911948" indent="0">
              <a:buNone/>
              <a:defRPr sz="2200" b="1"/>
            </a:lvl4pPr>
            <a:lvl5pPr marL="2549275" indent="0">
              <a:buNone/>
              <a:defRPr sz="2200" b="1"/>
            </a:lvl5pPr>
            <a:lvl6pPr marL="3186603" indent="0">
              <a:buNone/>
              <a:defRPr sz="2200" b="1"/>
            </a:lvl6pPr>
            <a:lvl7pPr marL="3823924" indent="0">
              <a:buNone/>
              <a:defRPr sz="2200" b="1"/>
            </a:lvl7pPr>
            <a:lvl8pPr marL="4461247" indent="0">
              <a:buNone/>
              <a:defRPr sz="2200" b="1"/>
            </a:lvl8pPr>
            <a:lvl9pPr marL="5098569" indent="0">
              <a:buNone/>
              <a:defRPr sz="22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503086" y="3044825"/>
            <a:ext cx="5658485" cy="5531803"/>
          </a:xfrm>
          <a:prstGeom prst="rect">
            <a:avLst/>
          </a:prstGeom>
        </p:spPr>
        <p:txBody>
          <a:bodyPr lIns="127462" tIns="63756" rIns="127462" bIns="63756"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640080" y="8898941"/>
            <a:ext cx="29870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fld id="{4ACE743D-5117-1040-B44D-9B16BB0363F7}" type="datetime1">
              <a:rPr lang="es-ES" smtClean="0">
                <a:solidFill>
                  <a:srgbClr val="000000"/>
                </a:solidFill>
              </a:rPr>
              <a:pPr defTabSz="637308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4373880" y="8898941"/>
            <a:ext cx="40538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9174480" y="8898941"/>
            <a:ext cx="29870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7308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33792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462" tIns="63756" rIns="127462" bIns="63756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40080" y="8898941"/>
            <a:ext cx="29870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fld id="{2ADF328E-C83A-644E-ACCC-1AEF943B1E17}" type="datetime1">
              <a:rPr lang="es-ES" smtClean="0">
                <a:solidFill>
                  <a:srgbClr val="000000"/>
                </a:solidFill>
              </a:rPr>
              <a:pPr defTabSz="637308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373880" y="8898941"/>
            <a:ext cx="40538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9174480" y="8898941"/>
            <a:ext cx="29870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7308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21853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640080" y="8898941"/>
            <a:ext cx="29870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fld id="{010830F3-F317-E040-8120-DC1E930A1F4B}" type="datetime1">
              <a:rPr lang="es-ES" smtClean="0">
                <a:solidFill>
                  <a:srgbClr val="000000"/>
                </a:solidFill>
              </a:rPr>
              <a:pPr defTabSz="637308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4373880" y="8898941"/>
            <a:ext cx="40538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9174480" y="8898941"/>
            <a:ext cx="29870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7308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26999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8" cy="1626870"/>
          </a:xfrm>
          <a:prstGeom prst="rect">
            <a:avLst/>
          </a:prstGeom>
        </p:spPr>
        <p:txBody>
          <a:bodyPr lIns="127462" tIns="63756" rIns="127462" bIns="63756" anchor="b"/>
          <a:lstStyle>
            <a:lvl1pPr algn="l">
              <a:defRPr sz="28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05070" y="382272"/>
            <a:ext cx="7156450" cy="8194358"/>
          </a:xfrm>
          <a:prstGeom prst="rect">
            <a:avLst/>
          </a:prstGeom>
        </p:spPr>
        <p:txBody>
          <a:bodyPr lIns="127462" tIns="63756" rIns="127462" bIns="63756"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8" cy="6567488"/>
          </a:xfrm>
          <a:prstGeom prst="rect">
            <a:avLst/>
          </a:prstGeom>
        </p:spPr>
        <p:txBody>
          <a:bodyPr lIns="127462" tIns="63756" rIns="127462" bIns="63756"/>
          <a:lstStyle>
            <a:lvl1pPr marL="0" indent="0">
              <a:buNone/>
              <a:defRPr sz="2000"/>
            </a:lvl1pPr>
            <a:lvl2pPr marL="637308" indent="0">
              <a:buNone/>
              <a:defRPr sz="1700"/>
            </a:lvl2pPr>
            <a:lvl3pPr marL="1274617" indent="0">
              <a:buNone/>
              <a:defRPr sz="1400"/>
            </a:lvl3pPr>
            <a:lvl4pPr marL="1911948" indent="0">
              <a:buNone/>
              <a:defRPr sz="1300"/>
            </a:lvl4pPr>
            <a:lvl5pPr marL="2549275" indent="0">
              <a:buNone/>
              <a:defRPr sz="1300"/>
            </a:lvl5pPr>
            <a:lvl6pPr marL="3186603" indent="0">
              <a:buNone/>
              <a:defRPr sz="1300"/>
            </a:lvl6pPr>
            <a:lvl7pPr marL="3823924" indent="0">
              <a:buNone/>
              <a:defRPr sz="1300"/>
            </a:lvl7pPr>
            <a:lvl8pPr marL="4461247" indent="0">
              <a:buNone/>
              <a:defRPr sz="1300"/>
            </a:lvl8pPr>
            <a:lvl9pPr marL="5098569" indent="0">
              <a:buNone/>
              <a:defRPr sz="13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941"/>
            <a:ext cx="29870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fld id="{D0C05651-070C-784A-8BEA-7AAA72D74395}" type="datetime1">
              <a:rPr lang="es-ES" smtClean="0">
                <a:solidFill>
                  <a:srgbClr val="000000"/>
                </a:solidFill>
              </a:rPr>
              <a:pPr defTabSz="637308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941"/>
            <a:ext cx="40538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941"/>
            <a:ext cx="29870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7308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83454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  <a:prstGeom prst="rect">
            <a:avLst/>
          </a:prstGeom>
        </p:spPr>
        <p:txBody>
          <a:bodyPr lIns="127462" tIns="63756" rIns="127462" bIns="63756" anchor="b"/>
          <a:lstStyle>
            <a:lvl1pPr algn="l">
              <a:defRPr sz="28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  <a:prstGeom prst="rect">
            <a:avLst/>
          </a:prstGeom>
        </p:spPr>
        <p:txBody>
          <a:bodyPr lIns="127462" tIns="63756" rIns="127462" bIns="63756"/>
          <a:lstStyle>
            <a:lvl1pPr marL="0" indent="0">
              <a:buNone/>
              <a:defRPr sz="4500"/>
            </a:lvl1pPr>
            <a:lvl2pPr marL="637308" indent="0">
              <a:buNone/>
              <a:defRPr sz="3900"/>
            </a:lvl2pPr>
            <a:lvl3pPr marL="1274617" indent="0">
              <a:buNone/>
              <a:defRPr sz="3400"/>
            </a:lvl3pPr>
            <a:lvl4pPr marL="1911948" indent="0">
              <a:buNone/>
              <a:defRPr sz="2800"/>
            </a:lvl4pPr>
            <a:lvl5pPr marL="2549275" indent="0">
              <a:buNone/>
              <a:defRPr sz="2800"/>
            </a:lvl5pPr>
            <a:lvl6pPr marL="3186603" indent="0">
              <a:buNone/>
              <a:defRPr sz="2800"/>
            </a:lvl6pPr>
            <a:lvl7pPr marL="3823924" indent="0">
              <a:buNone/>
              <a:defRPr sz="2800"/>
            </a:lvl7pPr>
            <a:lvl8pPr marL="4461247" indent="0">
              <a:buNone/>
              <a:defRPr sz="2800"/>
            </a:lvl8pPr>
            <a:lvl9pPr marL="5098569" indent="0">
              <a:buNone/>
              <a:defRPr sz="28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  <a:prstGeom prst="rect">
            <a:avLst/>
          </a:prstGeom>
        </p:spPr>
        <p:txBody>
          <a:bodyPr lIns="127462" tIns="63756" rIns="127462" bIns="63756"/>
          <a:lstStyle>
            <a:lvl1pPr marL="0" indent="0">
              <a:buNone/>
              <a:defRPr sz="2000"/>
            </a:lvl1pPr>
            <a:lvl2pPr marL="637308" indent="0">
              <a:buNone/>
              <a:defRPr sz="1700"/>
            </a:lvl2pPr>
            <a:lvl3pPr marL="1274617" indent="0">
              <a:buNone/>
              <a:defRPr sz="1400"/>
            </a:lvl3pPr>
            <a:lvl4pPr marL="1911948" indent="0">
              <a:buNone/>
              <a:defRPr sz="1300"/>
            </a:lvl4pPr>
            <a:lvl5pPr marL="2549275" indent="0">
              <a:buNone/>
              <a:defRPr sz="1300"/>
            </a:lvl5pPr>
            <a:lvl6pPr marL="3186603" indent="0">
              <a:buNone/>
              <a:defRPr sz="1300"/>
            </a:lvl6pPr>
            <a:lvl7pPr marL="3823924" indent="0">
              <a:buNone/>
              <a:defRPr sz="1300"/>
            </a:lvl7pPr>
            <a:lvl8pPr marL="4461247" indent="0">
              <a:buNone/>
              <a:defRPr sz="1300"/>
            </a:lvl8pPr>
            <a:lvl9pPr marL="5098569" indent="0">
              <a:buNone/>
              <a:defRPr sz="13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941"/>
            <a:ext cx="29870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fld id="{B010BD8E-CA77-4C46-9935-A05B811EA043}" type="datetime1">
              <a:rPr lang="es-ES" smtClean="0">
                <a:solidFill>
                  <a:srgbClr val="000000"/>
                </a:solidFill>
              </a:rPr>
              <a:pPr defTabSz="637308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941"/>
            <a:ext cx="40538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941"/>
            <a:ext cx="29870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7308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4846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462" tIns="63756" rIns="127462" bIns="63756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vert="eaVert" lIns="127462" tIns="63756" rIns="127462" bIns="63756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41"/>
            <a:ext cx="29870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fld id="{DF1C28B6-9169-5446-B29E-C687943B8439}" type="datetime1">
              <a:rPr lang="es-ES" smtClean="0">
                <a:solidFill>
                  <a:srgbClr val="000000"/>
                </a:solidFill>
              </a:rPr>
              <a:pPr defTabSz="637308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41"/>
            <a:ext cx="40538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41"/>
            <a:ext cx="29870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7308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536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281160" y="384544"/>
            <a:ext cx="2880360" cy="8192135"/>
          </a:xfrm>
          <a:prstGeom prst="rect">
            <a:avLst/>
          </a:prstGeom>
        </p:spPr>
        <p:txBody>
          <a:bodyPr vert="eaVert" lIns="127462" tIns="63756" rIns="127462" bIns="63756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40080" y="384544"/>
            <a:ext cx="8427720" cy="8192135"/>
          </a:xfrm>
          <a:prstGeom prst="rect">
            <a:avLst/>
          </a:prstGeom>
        </p:spPr>
        <p:txBody>
          <a:bodyPr vert="eaVert" lIns="127462" tIns="63756" rIns="127462" bIns="63756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41"/>
            <a:ext cx="29870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fld id="{B87A910E-850F-6146-9B61-B54C8E067B30}" type="datetime1">
              <a:rPr lang="es-ES" smtClean="0">
                <a:solidFill>
                  <a:srgbClr val="000000"/>
                </a:solidFill>
              </a:rPr>
              <a:pPr defTabSz="637308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41"/>
            <a:ext cx="40538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41"/>
            <a:ext cx="2987040" cy="511175"/>
          </a:xfrm>
          <a:prstGeom prst="rect">
            <a:avLst/>
          </a:prstGeom>
        </p:spPr>
        <p:txBody>
          <a:bodyPr lIns="127462" tIns="63756" rIns="127462" bIns="63756"/>
          <a:lstStyle/>
          <a:p>
            <a:pPr defTabSz="637308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7308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63034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7462" tIns="63756" rIns="127462" bIns="63756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875798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0120" y="2982613"/>
            <a:ext cx="10881360" cy="2058035"/>
          </a:xfrm>
          <a:prstGeom prst="rect">
            <a:avLst/>
          </a:prstGeom>
        </p:spPr>
        <p:txBody>
          <a:bodyPr lIns="127831" tIns="63924" rIns="127831" bIns="63924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 lIns="127831" tIns="63924" rIns="127831" bIns="63924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1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8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7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66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57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4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4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3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08"/>
            <a:ext cx="29870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fld id="{C0639E10-D53C-4982-A750-44522B07B191}" type="datetime1">
              <a:rPr lang="es-ES" smtClean="0">
                <a:solidFill>
                  <a:srgbClr val="000000"/>
                </a:solidFill>
              </a:rPr>
              <a:pPr defTabSz="63915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08"/>
            <a:ext cx="40538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08"/>
            <a:ext cx="29870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915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5258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831" tIns="63924" rIns="127831" bIns="63924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lIns="127831" tIns="63924" rIns="127831" bIns="63924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08"/>
            <a:ext cx="29870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fld id="{8CB0910A-3524-4F06-88CB-36857464FFED}" type="datetime1">
              <a:rPr lang="es-ES" smtClean="0">
                <a:solidFill>
                  <a:srgbClr val="000000"/>
                </a:solidFill>
              </a:rPr>
              <a:pPr defTabSz="63915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08"/>
            <a:ext cx="40538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08"/>
            <a:ext cx="29870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915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09468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1238" y="6169678"/>
            <a:ext cx="10881360" cy="1906905"/>
          </a:xfrm>
          <a:prstGeom prst="rect">
            <a:avLst/>
          </a:prstGeom>
        </p:spPr>
        <p:txBody>
          <a:bodyPr lIns="127831" tIns="63924" rIns="127831" bIns="63924" anchor="t"/>
          <a:lstStyle>
            <a:lvl1pPr algn="l">
              <a:defRPr sz="56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11238" y="4069400"/>
            <a:ext cx="10881360" cy="2100262"/>
          </a:xfrm>
          <a:prstGeom prst="rect">
            <a:avLst/>
          </a:prstGeom>
        </p:spPr>
        <p:txBody>
          <a:bodyPr lIns="127831" tIns="63924" rIns="127831" bIns="63924"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3915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7831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1746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5662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19579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3495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7411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1327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08"/>
            <a:ext cx="29870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fld id="{0099A655-B4B5-43C5-98E8-1B49FD291E67}" type="datetime1">
              <a:rPr lang="es-ES" smtClean="0">
                <a:solidFill>
                  <a:srgbClr val="000000"/>
                </a:solidFill>
              </a:rPr>
              <a:pPr defTabSz="63915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08"/>
            <a:ext cx="40538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08"/>
            <a:ext cx="29870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915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16160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831" tIns="63924" rIns="127831" bIns="63924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  <a:prstGeom prst="rect">
            <a:avLst/>
          </a:prstGeom>
        </p:spPr>
        <p:txBody>
          <a:bodyPr lIns="127831" tIns="63924" rIns="127831" bIns="63924"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  <a:prstGeom prst="rect">
            <a:avLst/>
          </a:prstGeom>
        </p:spPr>
        <p:txBody>
          <a:bodyPr lIns="127831" tIns="63924" rIns="127831" bIns="63924"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908"/>
            <a:ext cx="29870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fld id="{32F108DB-7A88-45C2-8CCE-C3E07307A710}" type="datetime1">
              <a:rPr lang="es-ES" smtClean="0">
                <a:solidFill>
                  <a:srgbClr val="000000"/>
                </a:solidFill>
              </a:rPr>
              <a:pPr defTabSz="63915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908"/>
            <a:ext cx="40538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908"/>
            <a:ext cx="29870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915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84379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831" tIns="63924" rIns="127831" bIns="63924"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  <a:prstGeom prst="rect">
            <a:avLst/>
          </a:prstGeom>
        </p:spPr>
        <p:txBody>
          <a:bodyPr lIns="127831" tIns="63924" rIns="127831" bIns="63924" anchor="b"/>
          <a:lstStyle>
            <a:lvl1pPr marL="0" indent="0">
              <a:buNone/>
              <a:defRPr sz="3400" b="1"/>
            </a:lvl1pPr>
            <a:lvl2pPr marL="639156" indent="0">
              <a:buNone/>
              <a:defRPr sz="2800" b="1"/>
            </a:lvl2pPr>
            <a:lvl3pPr marL="1278312" indent="0">
              <a:buNone/>
              <a:defRPr sz="2500" b="1"/>
            </a:lvl3pPr>
            <a:lvl4pPr marL="1917469" indent="0">
              <a:buNone/>
              <a:defRPr sz="2200" b="1"/>
            </a:lvl4pPr>
            <a:lvl5pPr marL="2556628" indent="0">
              <a:buNone/>
              <a:defRPr sz="2200" b="1"/>
            </a:lvl5pPr>
            <a:lvl6pPr marL="3195793" indent="0">
              <a:buNone/>
              <a:defRPr sz="2200" b="1"/>
            </a:lvl6pPr>
            <a:lvl7pPr marL="3834953" indent="0">
              <a:buNone/>
              <a:defRPr sz="2200" b="1"/>
            </a:lvl7pPr>
            <a:lvl8pPr marL="4474112" indent="0">
              <a:buNone/>
              <a:defRPr sz="2200" b="1"/>
            </a:lvl8pPr>
            <a:lvl9pPr marL="5113272" indent="0">
              <a:buNone/>
              <a:defRPr sz="22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  <a:prstGeom prst="rect">
            <a:avLst/>
          </a:prstGeom>
        </p:spPr>
        <p:txBody>
          <a:bodyPr lIns="127831" tIns="63924" rIns="127831" bIns="63924"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503053" y="2149158"/>
            <a:ext cx="5658485" cy="895667"/>
          </a:xfrm>
          <a:prstGeom prst="rect">
            <a:avLst/>
          </a:prstGeom>
        </p:spPr>
        <p:txBody>
          <a:bodyPr lIns="127831" tIns="63924" rIns="127831" bIns="63924" anchor="b"/>
          <a:lstStyle>
            <a:lvl1pPr marL="0" indent="0">
              <a:buNone/>
              <a:defRPr sz="3400" b="1"/>
            </a:lvl1pPr>
            <a:lvl2pPr marL="639156" indent="0">
              <a:buNone/>
              <a:defRPr sz="2800" b="1"/>
            </a:lvl2pPr>
            <a:lvl3pPr marL="1278312" indent="0">
              <a:buNone/>
              <a:defRPr sz="2500" b="1"/>
            </a:lvl3pPr>
            <a:lvl4pPr marL="1917469" indent="0">
              <a:buNone/>
              <a:defRPr sz="2200" b="1"/>
            </a:lvl4pPr>
            <a:lvl5pPr marL="2556628" indent="0">
              <a:buNone/>
              <a:defRPr sz="2200" b="1"/>
            </a:lvl5pPr>
            <a:lvl6pPr marL="3195793" indent="0">
              <a:buNone/>
              <a:defRPr sz="2200" b="1"/>
            </a:lvl6pPr>
            <a:lvl7pPr marL="3834953" indent="0">
              <a:buNone/>
              <a:defRPr sz="2200" b="1"/>
            </a:lvl7pPr>
            <a:lvl8pPr marL="4474112" indent="0">
              <a:buNone/>
              <a:defRPr sz="2200" b="1"/>
            </a:lvl8pPr>
            <a:lvl9pPr marL="5113272" indent="0">
              <a:buNone/>
              <a:defRPr sz="22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503053" y="3044825"/>
            <a:ext cx="5658485" cy="5531803"/>
          </a:xfrm>
          <a:prstGeom prst="rect">
            <a:avLst/>
          </a:prstGeom>
        </p:spPr>
        <p:txBody>
          <a:bodyPr lIns="127831" tIns="63924" rIns="127831" bIns="63924"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640080" y="8898908"/>
            <a:ext cx="29870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fld id="{E4E27259-E1E0-4641-ABE3-FECE31548A9D}" type="datetime1">
              <a:rPr lang="es-ES" smtClean="0">
                <a:solidFill>
                  <a:srgbClr val="000000"/>
                </a:solidFill>
              </a:rPr>
              <a:pPr defTabSz="63915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4373880" y="8898908"/>
            <a:ext cx="40538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9174480" y="8898908"/>
            <a:ext cx="29870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915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35721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831" tIns="63924" rIns="127831" bIns="63924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40080" y="8898908"/>
            <a:ext cx="29870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fld id="{725F4FA7-B422-4005-AA4F-A61B79A2C50A}" type="datetime1">
              <a:rPr lang="es-ES" smtClean="0">
                <a:solidFill>
                  <a:srgbClr val="000000"/>
                </a:solidFill>
              </a:rPr>
              <a:pPr defTabSz="63915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373880" y="8898908"/>
            <a:ext cx="40538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9174480" y="8898908"/>
            <a:ext cx="29870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915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08352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640080" y="8898908"/>
            <a:ext cx="29870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fld id="{97E724B8-AD1D-458F-8E31-765929AA4739}" type="datetime1">
              <a:rPr lang="es-ES" smtClean="0">
                <a:solidFill>
                  <a:srgbClr val="000000"/>
                </a:solidFill>
              </a:rPr>
              <a:pPr defTabSz="63915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4373880" y="8898908"/>
            <a:ext cx="40538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9174480" y="8898908"/>
            <a:ext cx="29870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915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73777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8" cy="1626870"/>
          </a:xfrm>
          <a:prstGeom prst="rect">
            <a:avLst/>
          </a:prstGeom>
        </p:spPr>
        <p:txBody>
          <a:bodyPr lIns="127831" tIns="63924" rIns="127831" bIns="63924" anchor="b"/>
          <a:lstStyle>
            <a:lvl1pPr algn="l">
              <a:defRPr sz="28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05070" y="382272"/>
            <a:ext cx="7156450" cy="8194358"/>
          </a:xfrm>
          <a:prstGeom prst="rect">
            <a:avLst/>
          </a:prstGeom>
        </p:spPr>
        <p:txBody>
          <a:bodyPr lIns="127831" tIns="63924" rIns="127831" bIns="63924"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8" cy="6567488"/>
          </a:xfrm>
          <a:prstGeom prst="rect">
            <a:avLst/>
          </a:prstGeom>
        </p:spPr>
        <p:txBody>
          <a:bodyPr lIns="127831" tIns="63924" rIns="127831" bIns="63924"/>
          <a:lstStyle>
            <a:lvl1pPr marL="0" indent="0">
              <a:buNone/>
              <a:defRPr sz="2000"/>
            </a:lvl1pPr>
            <a:lvl2pPr marL="639156" indent="0">
              <a:buNone/>
              <a:defRPr sz="1700"/>
            </a:lvl2pPr>
            <a:lvl3pPr marL="1278312" indent="0">
              <a:buNone/>
              <a:defRPr sz="1400"/>
            </a:lvl3pPr>
            <a:lvl4pPr marL="1917469" indent="0">
              <a:buNone/>
              <a:defRPr sz="1300"/>
            </a:lvl4pPr>
            <a:lvl5pPr marL="2556628" indent="0">
              <a:buNone/>
              <a:defRPr sz="1300"/>
            </a:lvl5pPr>
            <a:lvl6pPr marL="3195793" indent="0">
              <a:buNone/>
              <a:defRPr sz="1300"/>
            </a:lvl6pPr>
            <a:lvl7pPr marL="3834953" indent="0">
              <a:buNone/>
              <a:defRPr sz="1300"/>
            </a:lvl7pPr>
            <a:lvl8pPr marL="4474112" indent="0">
              <a:buNone/>
              <a:defRPr sz="1300"/>
            </a:lvl8pPr>
            <a:lvl9pPr marL="5113272" indent="0">
              <a:buNone/>
              <a:defRPr sz="13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908"/>
            <a:ext cx="29870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fld id="{996160D7-B078-478C-8BBD-AC4F14822379}" type="datetime1">
              <a:rPr lang="es-ES" smtClean="0">
                <a:solidFill>
                  <a:srgbClr val="000000"/>
                </a:solidFill>
              </a:rPr>
              <a:pPr defTabSz="63915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908"/>
            <a:ext cx="40538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908"/>
            <a:ext cx="29870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915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4685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  <a:prstGeom prst="rect">
            <a:avLst/>
          </a:prstGeom>
        </p:spPr>
        <p:txBody>
          <a:bodyPr lIns="127831" tIns="63924" rIns="127831" bIns="63924" anchor="b"/>
          <a:lstStyle>
            <a:lvl1pPr algn="l">
              <a:defRPr sz="28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  <a:prstGeom prst="rect">
            <a:avLst/>
          </a:prstGeom>
        </p:spPr>
        <p:txBody>
          <a:bodyPr lIns="127831" tIns="63924" rIns="127831" bIns="63924"/>
          <a:lstStyle>
            <a:lvl1pPr marL="0" indent="0">
              <a:buNone/>
              <a:defRPr sz="4500"/>
            </a:lvl1pPr>
            <a:lvl2pPr marL="639156" indent="0">
              <a:buNone/>
              <a:defRPr sz="3900"/>
            </a:lvl2pPr>
            <a:lvl3pPr marL="1278312" indent="0">
              <a:buNone/>
              <a:defRPr sz="3400"/>
            </a:lvl3pPr>
            <a:lvl4pPr marL="1917469" indent="0">
              <a:buNone/>
              <a:defRPr sz="2800"/>
            </a:lvl4pPr>
            <a:lvl5pPr marL="2556628" indent="0">
              <a:buNone/>
              <a:defRPr sz="2800"/>
            </a:lvl5pPr>
            <a:lvl6pPr marL="3195793" indent="0">
              <a:buNone/>
              <a:defRPr sz="2800"/>
            </a:lvl6pPr>
            <a:lvl7pPr marL="3834953" indent="0">
              <a:buNone/>
              <a:defRPr sz="2800"/>
            </a:lvl7pPr>
            <a:lvl8pPr marL="4474112" indent="0">
              <a:buNone/>
              <a:defRPr sz="2800"/>
            </a:lvl8pPr>
            <a:lvl9pPr marL="5113272" indent="0">
              <a:buNone/>
              <a:defRPr sz="28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  <a:prstGeom prst="rect">
            <a:avLst/>
          </a:prstGeom>
        </p:spPr>
        <p:txBody>
          <a:bodyPr lIns="127831" tIns="63924" rIns="127831" bIns="63924"/>
          <a:lstStyle>
            <a:lvl1pPr marL="0" indent="0">
              <a:buNone/>
              <a:defRPr sz="2000"/>
            </a:lvl1pPr>
            <a:lvl2pPr marL="639156" indent="0">
              <a:buNone/>
              <a:defRPr sz="1700"/>
            </a:lvl2pPr>
            <a:lvl3pPr marL="1278312" indent="0">
              <a:buNone/>
              <a:defRPr sz="1400"/>
            </a:lvl3pPr>
            <a:lvl4pPr marL="1917469" indent="0">
              <a:buNone/>
              <a:defRPr sz="1300"/>
            </a:lvl4pPr>
            <a:lvl5pPr marL="2556628" indent="0">
              <a:buNone/>
              <a:defRPr sz="1300"/>
            </a:lvl5pPr>
            <a:lvl6pPr marL="3195793" indent="0">
              <a:buNone/>
              <a:defRPr sz="1300"/>
            </a:lvl6pPr>
            <a:lvl7pPr marL="3834953" indent="0">
              <a:buNone/>
              <a:defRPr sz="1300"/>
            </a:lvl7pPr>
            <a:lvl8pPr marL="4474112" indent="0">
              <a:buNone/>
              <a:defRPr sz="1300"/>
            </a:lvl8pPr>
            <a:lvl9pPr marL="5113272" indent="0">
              <a:buNone/>
              <a:defRPr sz="13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908"/>
            <a:ext cx="29870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fld id="{1F29D709-32E4-49D2-9B1C-CD9FDBA74436}" type="datetime1">
              <a:rPr lang="es-ES" smtClean="0">
                <a:solidFill>
                  <a:srgbClr val="000000"/>
                </a:solidFill>
              </a:rPr>
              <a:pPr defTabSz="63915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908"/>
            <a:ext cx="40538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908"/>
            <a:ext cx="29870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915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19358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7831" tIns="63924" rIns="127831" bIns="63924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vert="eaVert" lIns="127831" tIns="63924" rIns="127831" bIns="63924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08"/>
            <a:ext cx="29870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fld id="{FB6D2F95-2EA0-46AF-B5C0-4696570D63FF}" type="datetime1">
              <a:rPr lang="es-ES" smtClean="0">
                <a:solidFill>
                  <a:srgbClr val="000000"/>
                </a:solidFill>
              </a:rPr>
              <a:pPr defTabSz="63915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08"/>
            <a:ext cx="40538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08"/>
            <a:ext cx="29870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915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41010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281160" y="384511"/>
            <a:ext cx="2880360" cy="8192135"/>
          </a:xfrm>
          <a:prstGeom prst="rect">
            <a:avLst/>
          </a:prstGeom>
        </p:spPr>
        <p:txBody>
          <a:bodyPr vert="eaVert" lIns="127831" tIns="63924" rIns="127831" bIns="63924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40080" y="384511"/>
            <a:ext cx="8427720" cy="8192135"/>
          </a:xfrm>
          <a:prstGeom prst="rect">
            <a:avLst/>
          </a:prstGeom>
        </p:spPr>
        <p:txBody>
          <a:bodyPr vert="eaVert" lIns="127831" tIns="63924" rIns="127831" bIns="63924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908"/>
            <a:ext cx="29870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fld id="{D66A825D-A48E-4B1C-83FD-BEAA7099E221}" type="datetime1">
              <a:rPr lang="es-ES" smtClean="0">
                <a:solidFill>
                  <a:srgbClr val="000000"/>
                </a:solidFill>
              </a:rPr>
              <a:pPr defTabSz="639156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908"/>
            <a:ext cx="40538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908"/>
            <a:ext cx="2987040" cy="511175"/>
          </a:xfrm>
          <a:prstGeom prst="rect">
            <a:avLst/>
          </a:prstGeom>
        </p:spPr>
        <p:txBody>
          <a:bodyPr lIns="127831" tIns="63924" rIns="127831" bIns="63924"/>
          <a:lstStyle/>
          <a:p>
            <a:pPr defTabSz="639156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39156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76999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7831" tIns="63924" rIns="127831" bIns="63924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48196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0120" y="2982597"/>
            <a:ext cx="10881360" cy="2058035"/>
          </a:xfrm>
          <a:prstGeom prst="rect">
            <a:avLst/>
          </a:prstGeom>
        </p:spPr>
        <p:txBody>
          <a:bodyPr lIns="128001" tIns="64001" rIns="128001" bIns="64001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  <a:prstGeom prst="rect">
            <a:avLst/>
          </a:prstGeom>
        </p:spPr>
        <p:txBody>
          <a:bodyPr lIns="128001" tIns="64001" rIns="128001" bIns="64001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0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fld id="{C0639E10-D53C-4982-A750-44522B07B191}" type="datetime1">
              <a:rPr lang="es-ES" smtClean="0">
                <a:solidFill>
                  <a:srgbClr val="000000"/>
                </a:solidFill>
              </a:rPr>
              <a:pPr defTabSz="640003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40003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18951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8001" tIns="64001" rIns="128001" bIns="64001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lIns="128001" tIns="64001" rIns="128001" bIns="64001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fld id="{8CB0910A-3524-4F06-88CB-36857464FFED}" type="datetime1">
              <a:rPr lang="es-ES" smtClean="0">
                <a:solidFill>
                  <a:srgbClr val="000000"/>
                </a:solidFill>
              </a:rPr>
              <a:pPr defTabSz="640003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40003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00847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1238" y="6169662"/>
            <a:ext cx="10881360" cy="1906905"/>
          </a:xfrm>
          <a:prstGeom prst="rect">
            <a:avLst/>
          </a:prstGeom>
        </p:spPr>
        <p:txBody>
          <a:bodyPr lIns="128001" tIns="64001" rIns="128001" bIns="64001" anchor="t"/>
          <a:lstStyle>
            <a:lvl1pPr algn="l">
              <a:defRPr sz="56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11238" y="4069400"/>
            <a:ext cx="10881360" cy="2100262"/>
          </a:xfrm>
          <a:prstGeom prst="rect">
            <a:avLst/>
          </a:prstGeom>
        </p:spPr>
        <p:txBody>
          <a:bodyPr lIns="128001" tIns="64001" rIns="128001" bIns="64001"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0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00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0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01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0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0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02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02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fld id="{0099A655-B4B5-43C5-98E8-1B49FD291E67}" type="datetime1">
              <a:rPr lang="es-ES" smtClean="0">
                <a:solidFill>
                  <a:srgbClr val="000000"/>
                </a:solidFill>
              </a:rPr>
              <a:pPr defTabSz="640003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40003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05635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8001" tIns="64001" rIns="128001" bIns="64001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  <a:prstGeom prst="rect">
            <a:avLst/>
          </a:prstGeom>
        </p:spPr>
        <p:txBody>
          <a:bodyPr lIns="128001" tIns="64001" rIns="128001" bIns="64001"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  <a:prstGeom prst="rect">
            <a:avLst/>
          </a:prstGeom>
        </p:spPr>
        <p:txBody>
          <a:bodyPr lIns="128001" tIns="64001" rIns="128001" bIns="64001"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fld id="{32F108DB-7A88-45C2-8CCE-C3E07307A710}" type="datetime1">
              <a:rPr lang="es-ES" smtClean="0">
                <a:solidFill>
                  <a:srgbClr val="000000"/>
                </a:solidFill>
              </a:rPr>
              <a:pPr defTabSz="640003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40003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39020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8001" tIns="64001" rIns="128001" bIns="64001"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  <a:prstGeom prst="rect">
            <a:avLst/>
          </a:prstGeom>
        </p:spPr>
        <p:txBody>
          <a:bodyPr lIns="128001" tIns="64001" rIns="128001" bIns="64001" anchor="b"/>
          <a:lstStyle>
            <a:lvl1pPr marL="0" indent="0">
              <a:buNone/>
              <a:defRPr sz="3400" b="1"/>
            </a:lvl1pPr>
            <a:lvl2pPr marL="640003" indent="0">
              <a:buNone/>
              <a:defRPr sz="2800" b="1"/>
            </a:lvl2pPr>
            <a:lvl3pPr marL="1280006" indent="0">
              <a:buNone/>
              <a:defRPr sz="2500" b="1"/>
            </a:lvl3pPr>
            <a:lvl4pPr marL="1920009" indent="0">
              <a:buNone/>
              <a:defRPr sz="2200" b="1"/>
            </a:lvl4pPr>
            <a:lvl5pPr marL="2560013" indent="0">
              <a:buNone/>
              <a:defRPr sz="2200" b="1"/>
            </a:lvl5pPr>
            <a:lvl6pPr marL="3200016" indent="0">
              <a:buNone/>
              <a:defRPr sz="2200" b="1"/>
            </a:lvl6pPr>
            <a:lvl7pPr marL="3840019" indent="0">
              <a:buNone/>
              <a:defRPr sz="2200" b="1"/>
            </a:lvl7pPr>
            <a:lvl8pPr marL="4480022" indent="0">
              <a:buNone/>
              <a:defRPr sz="2200" b="1"/>
            </a:lvl8pPr>
            <a:lvl9pPr marL="5120025" indent="0">
              <a:buNone/>
              <a:defRPr sz="22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  <a:prstGeom prst="rect">
            <a:avLst/>
          </a:prstGeom>
        </p:spPr>
        <p:txBody>
          <a:bodyPr lIns="128001" tIns="64001" rIns="128001" bIns="64001"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503037" y="2149158"/>
            <a:ext cx="5658485" cy="895667"/>
          </a:xfrm>
          <a:prstGeom prst="rect">
            <a:avLst/>
          </a:prstGeom>
        </p:spPr>
        <p:txBody>
          <a:bodyPr lIns="128001" tIns="64001" rIns="128001" bIns="64001" anchor="b"/>
          <a:lstStyle>
            <a:lvl1pPr marL="0" indent="0">
              <a:buNone/>
              <a:defRPr sz="3400" b="1"/>
            </a:lvl1pPr>
            <a:lvl2pPr marL="640003" indent="0">
              <a:buNone/>
              <a:defRPr sz="2800" b="1"/>
            </a:lvl2pPr>
            <a:lvl3pPr marL="1280006" indent="0">
              <a:buNone/>
              <a:defRPr sz="2500" b="1"/>
            </a:lvl3pPr>
            <a:lvl4pPr marL="1920009" indent="0">
              <a:buNone/>
              <a:defRPr sz="2200" b="1"/>
            </a:lvl4pPr>
            <a:lvl5pPr marL="2560013" indent="0">
              <a:buNone/>
              <a:defRPr sz="2200" b="1"/>
            </a:lvl5pPr>
            <a:lvl6pPr marL="3200016" indent="0">
              <a:buNone/>
              <a:defRPr sz="2200" b="1"/>
            </a:lvl6pPr>
            <a:lvl7pPr marL="3840019" indent="0">
              <a:buNone/>
              <a:defRPr sz="2200" b="1"/>
            </a:lvl7pPr>
            <a:lvl8pPr marL="4480022" indent="0">
              <a:buNone/>
              <a:defRPr sz="2200" b="1"/>
            </a:lvl8pPr>
            <a:lvl9pPr marL="5120025" indent="0">
              <a:buNone/>
              <a:defRPr sz="22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503037" y="3044825"/>
            <a:ext cx="5658485" cy="5531803"/>
          </a:xfrm>
          <a:prstGeom prst="rect">
            <a:avLst/>
          </a:prstGeom>
        </p:spPr>
        <p:txBody>
          <a:bodyPr lIns="128001" tIns="64001" rIns="128001" bIns="64001"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fld id="{E4E27259-E1E0-4641-ABE3-FECE31548A9D}" type="datetime1">
              <a:rPr lang="es-ES" smtClean="0">
                <a:solidFill>
                  <a:srgbClr val="000000"/>
                </a:solidFill>
              </a:rPr>
              <a:pPr defTabSz="640003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40003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58878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8001" tIns="64001" rIns="128001" bIns="64001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fld id="{725F4FA7-B422-4005-AA4F-A61B79A2C50A}" type="datetime1">
              <a:rPr lang="es-ES" smtClean="0">
                <a:solidFill>
                  <a:srgbClr val="000000"/>
                </a:solidFill>
              </a:rPr>
              <a:pPr defTabSz="640003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40003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70283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fld id="{97E724B8-AD1D-458F-8E31-765929AA4739}" type="datetime1">
              <a:rPr lang="es-ES" smtClean="0">
                <a:solidFill>
                  <a:srgbClr val="000000"/>
                </a:solidFill>
              </a:rPr>
              <a:pPr defTabSz="640003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40003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11214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8" cy="1626870"/>
          </a:xfrm>
          <a:prstGeom prst="rect">
            <a:avLst/>
          </a:prstGeom>
        </p:spPr>
        <p:txBody>
          <a:bodyPr lIns="128001" tIns="64001" rIns="128001" bIns="64001" anchor="b"/>
          <a:lstStyle>
            <a:lvl1pPr algn="l">
              <a:defRPr sz="28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05070" y="382272"/>
            <a:ext cx="7156450" cy="8194358"/>
          </a:xfrm>
          <a:prstGeom prst="rect">
            <a:avLst/>
          </a:prstGeom>
        </p:spPr>
        <p:txBody>
          <a:bodyPr lIns="128001" tIns="64001" rIns="128001" bIns="64001"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8" cy="6567488"/>
          </a:xfrm>
          <a:prstGeom prst="rect">
            <a:avLst/>
          </a:prstGeom>
        </p:spPr>
        <p:txBody>
          <a:bodyPr lIns="128001" tIns="64001" rIns="128001" bIns="64001"/>
          <a:lstStyle>
            <a:lvl1pPr marL="0" indent="0">
              <a:buNone/>
              <a:defRPr sz="2000"/>
            </a:lvl1pPr>
            <a:lvl2pPr marL="640003" indent="0">
              <a:buNone/>
              <a:defRPr sz="1700"/>
            </a:lvl2pPr>
            <a:lvl3pPr marL="1280006" indent="0">
              <a:buNone/>
              <a:defRPr sz="1400"/>
            </a:lvl3pPr>
            <a:lvl4pPr marL="1920009" indent="0">
              <a:buNone/>
              <a:defRPr sz="1300"/>
            </a:lvl4pPr>
            <a:lvl5pPr marL="2560013" indent="0">
              <a:buNone/>
              <a:defRPr sz="1300"/>
            </a:lvl5pPr>
            <a:lvl6pPr marL="3200016" indent="0">
              <a:buNone/>
              <a:defRPr sz="1300"/>
            </a:lvl6pPr>
            <a:lvl7pPr marL="3840019" indent="0">
              <a:buNone/>
              <a:defRPr sz="1300"/>
            </a:lvl7pPr>
            <a:lvl8pPr marL="4480022" indent="0">
              <a:buNone/>
              <a:defRPr sz="1300"/>
            </a:lvl8pPr>
            <a:lvl9pPr marL="5120025" indent="0">
              <a:buNone/>
              <a:defRPr sz="13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fld id="{996160D7-B078-478C-8BBD-AC4F14822379}" type="datetime1">
              <a:rPr lang="es-ES" smtClean="0">
                <a:solidFill>
                  <a:srgbClr val="000000"/>
                </a:solidFill>
              </a:rPr>
              <a:pPr defTabSz="640003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40003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28546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  <a:prstGeom prst="rect">
            <a:avLst/>
          </a:prstGeom>
        </p:spPr>
        <p:txBody>
          <a:bodyPr lIns="128001" tIns="64001" rIns="128001" bIns="64001" anchor="b"/>
          <a:lstStyle>
            <a:lvl1pPr algn="l">
              <a:defRPr sz="28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  <a:prstGeom prst="rect">
            <a:avLst/>
          </a:prstGeom>
        </p:spPr>
        <p:txBody>
          <a:bodyPr lIns="128001" tIns="64001" rIns="128001" bIns="64001"/>
          <a:lstStyle>
            <a:lvl1pPr marL="0" indent="0">
              <a:buNone/>
              <a:defRPr sz="4500"/>
            </a:lvl1pPr>
            <a:lvl2pPr marL="640003" indent="0">
              <a:buNone/>
              <a:defRPr sz="3900"/>
            </a:lvl2pPr>
            <a:lvl3pPr marL="1280006" indent="0">
              <a:buNone/>
              <a:defRPr sz="3400"/>
            </a:lvl3pPr>
            <a:lvl4pPr marL="1920009" indent="0">
              <a:buNone/>
              <a:defRPr sz="2800"/>
            </a:lvl4pPr>
            <a:lvl5pPr marL="2560013" indent="0">
              <a:buNone/>
              <a:defRPr sz="2800"/>
            </a:lvl5pPr>
            <a:lvl6pPr marL="3200016" indent="0">
              <a:buNone/>
              <a:defRPr sz="2800"/>
            </a:lvl6pPr>
            <a:lvl7pPr marL="3840019" indent="0">
              <a:buNone/>
              <a:defRPr sz="2800"/>
            </a:lvl7pPr>
            <a:lvl8pPr marL="4480022" indent="0">
              <a:buNone/>
              <a:defRPr sz="2800"/>
            </a:lvl8pPr>
            <a:lvl9pPr marL="5120025" indent="0">
              <a:buNone/>
              <a:defRPr sz="28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  <a:prstGeom prst="rect">
            <a:avLst/>
          </a:prstGeom>
        </p:spPr>
        <p:txBody>
          <a:bodyPr lIns="128001" tIns="64001" rIns="128001" bIns="64001"/>
          <a:lstStyle>
            <a:lvl1pPr marL="0" indent="0">
              <a:buNone/>
              <a:defRPr sz="2000"/>
            </a:lvl1pPr>
            <a:lvl2pPr marL="640003" indent="0">
              <a:buNone/>
              <a:defRPr sz="1700"/>
            </a:lvl2pPr>
            <a:lvl3pPr marL="1280006" indent="0">
              <a:buNone/>
              <a:defRPr sz="1400"/>
            </a:lvl3pPr>
            <a:lvl4pPr marL="1920009" indent="0">
              <a:buNone/>
              <a:defRPr sz="1300"/>
            </a:lvl4pPr>
            <a:lvl5pPr marL="2560013" indent="0">
              <a:buNone/>
              <a:defRPr sz="1300"/>
            </a:lvl5pPr>
            <a:lvl6pPr marL="3200016" indent="0">
              <a:buNone/>
              <a:defRPr sz="1300"/>
            </a:lvl6pPr>
            <a:lvl7pPr marL="3840019" indent="0">
              <a:buNone/>
              <a:defRPr sz="1300"/>
            </a:lvl7pPr>
            <a:lvl8pPr marL="4480022" indent="0">
              <a:buNone/>
              <a:defRPr sz="1300"/>
            </a:lvl8pPr>
            <a:lvl9pPr marL="5120025" indent="0">
              <a:buNone/>
              <a:defRPr sz="13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fld id="{1F29D709-32E4-49D2-9B1C-CD9FDBA74436}" type="datetime1">
              <a:rPr lang="es-ES" smtClean="0">
                <a:solidFill>
                  <a:srgbClr val="000000"/>
                </a:solidFill>
              </a:rPr>
              <a:pPr defTabSz="640003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40003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91885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lIns="128001" tIns="64001" rIns="128001" bIns="64001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vert="eaVert" lIns="128001" tIns="64001" rIns="128001" bIns="64001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fld id="{FB6D2F95-2EA0-46AF-B5C0-4696570D63FF}" type="datetime1">
              <a:rPr lang="es-ES" smtClean="0">
                <a:solidFill>
                  <a:srgbClr val="000000"/>
                </a:solidFill>
              </a:rPr>
              <a:pPr defTabSz="640003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40003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85438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281160" y="384495"/>
            <a:ext cx="2880360" cy="8192135"/>
          </a:xfrm>
          <a:prstGeom prst="rect">
            <a:avLst/>
          </a:prstGeom>
        </p:spPr>
        <p:txBody>
          <a:bodyPr vert="eaVert" lIns="128001" tIns="64001" rIns="128001" bIns="64001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40080" y="384495"/>
            <a:ext cx="8427720" cy="8192135"/>
          </a:xfrm>
          <a:prstGeom prst="rect">
            <a:avLst/>
          </a:prstGeom>
        </p:spPr>
        <p:txBody>
          <a:bodyPr vert="eaVert" lIns="128001" tIns="64001" rIns="128001" bIns="64001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fld id="{D66A825D-A48E-4B1C-83FD-BEAA7099E221}" type="datetime1">
              <a:rPr lang="es-ES" smtClean="0">
                <a:solidFill>
                  <a:srgbClr val="000000"/>
                </a:solidFill>
              </a:rPr>
              <a:pPr defTabSz="640003"/>
              <a:t>24/05/2017</a:t>
            </a:fld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lIns="128001" tIns="64001" rIns="128001" bIns="64001"/>
          <a:lstStyle/>
          <a:p>
            <a:pPr defTabSz="640003"/>
            <a:fld id="{96EC24DB-3101-E44F-A324-C27D13CE4276}" type="slidenum">
              <a:rPr lang="es-ES" smtClean="0">
                <a:solidFill>
                  <a:srgbClr val="000000"/>
                </a:solidFill>
              </a:rPr>
              <a:pPr defTabSz="640003"/>
              <a:t>‹Nº›</a:t>
            </a:fld>
            <a:endParaRPr lang="es-E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86592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01" tIns="64001" rIns="128001" bIns="64001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381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251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634537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5927" indent="-475927" algn="l" defTabSz="634537" rtl="0" eaLnBrk="1" latinLnBrk="0" hangingPunct="1">
        <a:spcBef>
          <a:spcPct val="20000"/>
        </a:spcBef>
        <a:buFont typeface="Arial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31185" indent="-396598" algn="l" defTabSz="634537" rtl="0" eaLnBrk="1" latinLnBrk="0" hangingPunct="1">
        <a:spcBef>
          <a:spcPct val="20000"/>
        </a:spcBef>
        <a:buFont typeface="Arial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86431" indent="-317274" algn="l" defTabSz="634537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21015" indent="-317274" algn="l" defTabSz="634537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5586" indent="-317274" algn="l" defTabSz="634537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490154" indent="-317274" algn="l" defTabSz="63453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24725" indent="-317274" algn="l" defTabSz="63453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59296" indent="-317274" algn="l" defTabSz="63453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393878" indent="-317274" algn="l" defTabSz="63453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3453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4537" algn="l" defTabSz="63453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69120" algn="l" defTabSz="63453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03707" algn="l" defTabSz="63453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38287" algn="l" defTabSz="63453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72868" algn="l" defTabSz="63453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07439" algn="l" defTabSz="63453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42014" algn="l" defTabSz="63453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076595" algn="l" defTabSz="63453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0336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ctr" defTabSz="634306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5755" indent="-475755" algn="l" defTabSz="634306" rtl="0" eaLnBrk="1" latinLnBrk="0" hangingPunct="1">
        <a:spcBef>
          <a:spcPct val="20000"/>
        </a:spcBef>
        <a:buFont typeface="Arial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30814" indent="-396455" algn="l" defTabSz="634306" rtl="0" eaLnBrk="1" latinLnBrk="0" hangingPunct="1">
        <a:spcBef>
          <a:spcPct val="20000"/>
        </a:spcBef>
        <a:buFont typeface="Arial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85860" indent="-317160" algn="l" defTabSz="634306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20217" indent="-317160" algn="l" defTabSz="634306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4558" indent="-317160" algn="l" defTabSz="634306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488898" indent="-317160" algn="l" defTabSz="634306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23241" indent="-317160" algn="l" defTabSz="634306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57582" indent="-317160" algn="l" defTabSz="634306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391936" indent="-317160" algn="l" defTabSz="634306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343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4306" algn="l" defTabSz="6343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68663" algn="l" defTabSz="6343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03023" algn="l" defTabSz="6343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37374" algn="l" defTabSz="6343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71725" algn="l" defTabSz="6343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06069" algn="l" defTabSz="6343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40414" algn="l" defTabSz="6343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074768" algn="l" defTabSz="6343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4171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hf hdr="0" ftr="0" dt="0"/>
  <p:txStyles>
    <p:titleStyle>
      <a:lvl1pPr algn="ctr" defTabSz="634768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6099" indent="-476099" algn="l" defTabSz="634768" rtl="0" eaLnBrk="1" latinLnBrk="0" hangingPunct="1">
        <a:spcBef>
          <a:spcPct val="20000"/>
        </a:spcBef>
        <a:buFont typeface="Arial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31556" indent="-396740" algn="l" defTabSz="634768" rtl="0" eaLnBrk="1" latinLnBrk="0" hangingPunct="1">
        <a:spcBef>
          <a:spcPct val="20000"/>
        </a:spcBef>
        <a:buFont typeface="Arial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87002" indent="-317387" algn="l" defTabSz="634768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21813" indent="-317387" algn="l" defTabSz="63476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6615" indent="-317387" algn="l" defTabSz="634768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491412" indent="-317387" algn="l" defTabSz="634768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26210" indent="-317387" algn="l" defTabSz="634768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61009" indent="-317387" algn="l" defTabSz="634768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395820" indent="-317387" algn="l" defTabSz="634768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3476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4768" algn="l" defTabSz="63476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69577" algn="l" defTabSz="63476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393" algn="l" defTabSz="63476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39200" algn="l" defTabSz="63476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74010" algn="l" defTabSz="63476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08811" algn="l" defTabSz="63476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43614" algn="l" defTabSz="63476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078422" algn="l" defTabSz="63476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3485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hf hdr="0" ftr="0" dt="0"/>
  <p:txStyles>
    <p:titleStyle>
      <a:lvl1pPr algn="ctr" defTabSz="635153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6386" indent="-476386" algn="l" defTabSz="635153" rtl="0" eaLnBrk="1" latinLnBrk="0" hangingPunct="1">
        <a:spcBef>
          <a:spcPct val="20000"/>
        </a:spcBef>
        <a:buFont typeface="Arial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32174" indent="-396978" algn="l" defTabSz="635153" rtl="0" eaLnBrk="1" latinLnBrk="0" hangingPunct="1">
        <a:spcBef>
          <a:spcPct val="20000"/>
        </a:spcBef>
        <a:buFont typeface="Arial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87954" indent="-317577" algn="l" defTabSz="635153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23143" indent="-317577" algn="l" defTabSz="635153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8330" indent="-317577" algn="l" defTabSz="635153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493512" indent="-317577" algn="l" defTabSz="635153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28688" indent="-317577" algn="l" defTabSz="635153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63867" indent="-317577" algn="l" defTabSz="635153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399058" indent="-317577" algn="l" defTabSz="635153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3515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5153" algn="l" defTabSz="63515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0340" algn="l" defTabSz="63515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05536" algn="l" defTabSz="63515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40724" algn="l" defTabSz="63515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75915" algn="l" defTabSz="63515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11098" algn="l" defTabSz="63515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46281" algn="l" defTabSz="63515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081467" algn="l" defTabSz="63515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997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hf hdr="0" ftr="0" dt="0"/>
  <p:txStyles>
    <p:titleStyle>
      <a:lvl1pPr algn="ctr" defTabSz="635615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6731" indent="-476731" algn="l" defTabSz="635615" rtl="0" eaLnBrk="1" latinLnBrk="0" hangingPunct="1">
        <a:spcBef>
          <a:spcPct val="20000"/>
        </a:spcBef>
        <a:buFont typeface="Arial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32916" indent="-397264" algn="l" defTabSz="635615" rtl="0" eaLnBrk="1" latinLnBrk="0" hangingPunct="1">
        <a:spcBef>
          <a:spcPct val="20000"/>
        </a:spcBef>
        <a:buFont typeface="Arial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89097" indent="-317808" algn="l" defTabSz="635615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24739" indent="-317808" algn="l" defTabSz="635615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60388" indent="-317808" algn="l" defTabSz="635615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496031" indent="-317808" algn="l" defTabSz="635615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31662" indent="-317808" algn="l" defTabSz="635615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67298" indent="-317808" algn="l" defTabSz="635615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2947" indent="-317808" algn="l" defTabSz="635615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3561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5615" algn="l" defTabSz="63561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1256" algn="l" defTabSz="63561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06908" algn="l" defTabSz="63561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42555" algn="l" defTabSz="63561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78203" algn="l" defTabSz="63561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13844" algn="l" defTabSz="63561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49484" algn="l" defTabSz="63561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085123" algn="l" defTabSz="63561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8486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hf hdr="0" ftr="0" dt="0"/>
  <p:txStyles>
    <p:titleStyle>
      <a:lvl1pPr algn="ctr" defTabSz="636076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7075" indent="-477075" algn="l" defTabSz="636076" rtl="0" eaLnBrk="1" latinLnBrk="0" hangingPunct="1">
        <a:spcBef>
          <a:spcPct val="20000"/>
        </a:spcBef>
        <a:buFont typeface="Arial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33658" indent="-397550" algn="l" defTabSz="636076" rtl="0" eaLnBrk="1" latinLnBrk="0" hangingPunct="1">
        <a:spcBef>
          <a:spcPct val="20000"/>
        </a:spcBef>
        <a:buFont typeface="Arial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90242" indent="-318039" algn="l" defTabSz="636076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26340" indent="-318039" algn="l" defTabSz="636076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62446" indent="-318039" algn="l" defTabSz="636076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498550" indent="-318039" algn="l" defTabSz="636076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34642" indent="-318039" algn="l" defTabSz="636076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70732" indent="-318039" algn="l" defTabSz="636076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6838" indent="-318039" algn="l" defTabSz="636076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360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6076" algn="l" defTabSz="6360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2172" algn="l" defTabSz="6360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08280" algn="l" defTabSz="6360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44387" algn="l" defTabSz="6360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80491" algn="l" defTabSz="6360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16590" algn="l" defTabSz="6360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52690" algn="l" defTabSz="6360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088786" algn="l" defTabSz="63607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430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hf hdr="0" ftr="0" dt="0"/>
  <p:txStyles>
    <p:titleStyle>
      <a:lvl1pPr algn="ctr" defTabSz="637308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7994" indent="-477994" algn="l" defTabSz="637308" rtl="0" eaLnBrk="1" latinLnBrk="0" hangingPunct="1">
        <a:spcBef>
          <a:spcPct val="20000"/>
        </a:spcBef>
        <a:buFont typeface="Arial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35644" indent="-398311" algn="l" defTabSz="637308" rtl="0" eaLnBrk="1" latinLnBrk="0" hangingPunct="1">
        <a:spcBef>
          <a:spcPct val="20000"/>
        </a:spcBef>
        <a:buFont typeface="Arial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93302" indent="-318655" algn="l" defTabSz="637308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30619" indent="-318655" algn="l" defTabSz="63730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67941" indent="-318655" algn="l" defTabSz="637308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05270" indent="-318655" algn="l" defTabSz="637308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42592" indent="-318655" algn="l" defTabSz="637308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79908" indent="-318655" algn="l" defTabSz="637308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17231" indent="-318655" algn="l" defTabSz="637308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3730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7308" algn="l" defTabSz="63730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4617" algn="l" defTabSz="63730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1948" algn="l" defTabSz="63730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49275" algn="l" defTabSz="63730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86603" algn="l" defTabSz="63730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23924" algn="l" defTabSz="63730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61247" algn="l" defTabSz="63730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098569" algn="l" defTabSz="637308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518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hf hdr="0" ftr="0" dt="0"/>
  <p:txStyles>
    <p:titleStyle>
      <a:lvl1pPr algn="ctr" defTabSz="639156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9371" indent="-479371" algn="l" defTabSz="639156" rtl="0" eaLnBrk="1" latinLnBrk="0" hangingPunct="1">
        <a:spcBef>
          <a:spcPct val="20000"/>
        </a:spcBef>
        <a:buFont typeface="Arial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38635" indent="-399463" algn="l" defTabSz="639156" rtl="0" eaLnBrk="1" latinLnBrk="0" hangingPunct="1">
        <a:spcBef>
          <a:spcPct val="20000"/>
        </a:spcBef>
        <a:buFont typeface="Arial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97898" indent="-319578" algn="l" defTabSz="639156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37054" indent="-319578" algn="l" defTabSz="639156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6213" indent="-319578" algn="l" defTabSz="639156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15371" indent="-319578" algn="l" defTabSz="639156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4531" indent="-319578" algn="l" defTabSz="639156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3692" indent="-319578" algn="l" defTabSz="639156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2853" indent="-319578" algn="l" defTabSz="639156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3915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156" algn="l" defTabSz="63915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8312" algn="l" defTabSz="63915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7469" algn="l" defTabSz="63915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6628" algn="l" defTabSz="63915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5793" algn="l" defTabSz="63915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4953" algn="l" defTabSz="63915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4112" algn="l" defTabSz="63915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3272" algn="l" defTabSz="63915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989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hf hdr="0" ftr="0" dt="0"/>
  <p:txStyles>
    <p:titleStyle>
      <a:lvl1pPr algn="ctr" defTabSz="640003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03" indent="-480003" algn="l" defTabSz="640003" rtl="0" eaLnBrk="1" latinLnBrk="0" hangingPunct="1">
        <a:spcBef>
          <a:spcPct val="20000"/>
        </a:spcBef>
        <a:buFont typeface="Arial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005" indent="-400002" algn="l" defTabSz="640003" rtl="0" eaLnBrk="1" latinLnBrk="0" hangingPunct="1">
        <a:spcBef>
          <a:spcPct val="20000"/>
        </a:spcBef>
        <a:buFont typeface="Arial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008" indent="-320002" algn="l" defTabSz="640003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011" indent="-320002" algn="l" defTabSz="640003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014" indent="-320002" algn="l" defTabSz="640003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017" indent="-320002" algn="l" defTabSz="640003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020" indent="-320002" algn="l" defTabSz="640003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025" indent="-320002" algn="l" defTabSz="640003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028" indent="-320002" algn="l" defTabSz="640003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4000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03" algn="l" defTabSz="64000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006" algn="l" defTabSz="64000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009" algn="l" defTabSz="64000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013" algn="l" defTabSz="64000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016" algn="l" defTabSz="64000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019" algn="l" defTabSz="64000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022" algn="l" defTabSz="64000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025" algn="l" defTabSz="64000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4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/>
          <p:cNvSpPr/>
          <p:nvPr/>
        </p:nvSpPr>
        <p:spPr>
          <a:xfrm>
            <a:off x="1325034" y="1929324"/>
            <a:ext cx="10321290" cy="20082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defTabSz="634229">
              <a:lnSpc>
                <a:spcPct val="90000"/>
              </a:lnSpc>
            </a:pPr>
            <a:r>
              <a:rPr lang="es-ES_tradnl" sz="39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VIABILIDAD TECNICO ECONOMICA  </a:t>
            </a:r>
          </a:p>
          <a:p>
            <a:pPr algn="ctr" defTabSz="634229">
              <a:lnSpc>
                <a:spcPct val="90000"/>
              </a:lnSpc>
            </a:pPr>
            <a:r>
              <a:rPr lang="es-ES_tradnl" sz="5300" b="1" dirty="0">
                <a:solidFill>
                  <a:srgbClr val="D1282E"/>
                </a:solidFill>
              </a:rPr>
              <a:t>para un suministro eléctrico  100</a:t>
            </a:r>
            <a:r>
              <a:rPr lang="es-ES_tradnl" sz="3900" b="1" dirty="0">
                <a:solidFill>
                  <a:srgbClr val="D1282E"/>
                </a:solidFill>
              </a:rPr>
              <a:t>%</a:t>
            </a:r>
            <a:r>
              <a:rPr lang="es-ES_tradnl" sz="5300" b="1" dirty="0">
                <a:solidFill>
                  <a:srgbClr val="D1282E"/>
                </a:solidFill>
              </a:rPr>
              <a:t>  renovable en España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3153236" y="4765437"/>
            <a:ext cx="5253420" cy="3447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4229"/>
            <a:r>
              <a:rPr lang="en-US" sz="2000" dirty="0">
                <a:solidFill>
                  <a:srgbClr val="7F7F7F"/>
                </a:solidFill>
              </a:rPr>
              <a:t> </a:t>
            </a:r>
            <a:r>
              <a:rPr lang="en-US" sz="2200" b="1" dirty="0">
                <a:solidFill>
                  <a:srgbClr val="000000"/>
                </a:solidFill>
              </a:rPr>
              <a:t>Dr. Santiago Galbete </a:t>
            </a:r>
            <a:r>
              <a:rPr lang="en-US" sz="2200" b="1" dirty="0" err="1">
                <a:solidFill>
                  <a:srgbClr val="000000"/>
                </a:solidFill>
              </a:rPr>
              <a:t>Goyena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endParaRPr lang="es-ES_tradnl" sz="2200" b="1" dirty="0">
              <a:solidFill>
                <a:srgbClr val="000000"/>
              </a:solidFill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7783" y="6774103"/>
            <a:ext cx="2798342" cy="1180253"/>
          </a:xfrm>
          <a:prstGeom prst="rect">
            <a:avLst/>
          </a:prstGeom>
        </p:spPr>
      </p:pic>
      <p:sp>
        <p:nvSpPr>
          <p:cNvPr id="10" name="Rectángulo 17"/>
          <p:cNvSpPr/>
          <p:nvPr/>
        </p:nvSpPr>
        <p:spPr>
          <a:xfrm>
            <a:off x="2038812" y="5145251"/>
            <a:ext cx="5253420" cy="430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4229"/>
            <a:r>
              <a:rPr lang="en-US" sz="2000" dirty="0">
                <a:solidFill>
                  <a:srgbClr val="7F7F7F"/>
                </a:solidFill>
              </a:rPr>
              <a:t> 		</a:t>
            </a:r>
            <a:r>
              <a:rPr lang="en-US" sz="2800" dirty="0">
                <a:solidFill>
                  <a:srgbClr val="7F7F7F"/>
                </a:solidFill>
              </a:rPr>
              <a:t>	</a:t>
            </a:r>
            <a:r>
              <a:rPr lang="en-US" sz="2400" b="1" dirty="0">
                <a:solidFill>
                  <a:srgbClr val="000000"/>
                </a:solidFill>
              </a:rPr>
              <a:t>Mayo  2017 </a:t>
            </a:r>
            <a:endParaRPr lang="es-ES_tradnl" sz="2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13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/>
          <p:cNvSpPr txBox="1"/>
          <p:nvPr/>
        </p:nvSpPr>
        <p:spPr>
          <a:xfrm>
            <a:off x="721623" y="293026"/>
            <a:ext cx="10193120" cy="479566"/>
          </a:xfrm>
          <a:prstGeom prst="rect">
            <a:avLst/>
          </a:prstGeom>
          <a:noFill/>
        </p:spPr>
        <p:txBody>
          <a:bodyPr wrap="square" lIns="90646" tIns="45317" rIns="90646" bIns="45317" rtlCol="0">
            <a:spAutoFit/>
          </a:bodyPr>
          <a:lstStyle/>
          <a:p>
            <a:pPr algn="ctr">
              <a:lnSpc>
                <a:spcPct val="90000"/>
              </a:lnSpc>
              <a:spcAft>
                <a:spcPts val="420"/>
              </a:spcAft>
            </a:pPr>
            <a:r>
              <a:rPr lang="es-ES" sz="2800" b="1" dirty="0">
                <a:solidFill>
                  <a:srgbClr val="FF0000"/>
                </a:solidFill>
              </a:rPr>
              <a:t>EVOLUCION SISTEMA ELECTRICO ESPAÑO 2001-2016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-60559" y="8752680"/>
            <a:ext cx="2274320" cy="292376"/>
          </a:xfrm>
          <a:prstGeom prst="rect">
            <a:avLst/>
          </a:prstGeom>
          <a:noFill/>
        </p:spPr>
        <p:txBody>
          <a:bodyPr wrap="square" lIns="90646" tIns="45317" rIns="90646" bIns="45317" rtlCol="0">
            <a:spAutoFit/>
          </a:bodyPr>
          <a:lstStyle/>
          <a:p>
            <a:pPr algn="ctr"/>
            <a:fld id="{96EC24DB-3101-E44F-A324-C27D13CE4276}" type="slidenum">
              <a:rPr lang="es-ES" sz="1300">
                <a:solidFill>
                  <a:schemeClr val="bg1"/>
                </a:solidFill>
              </a:rPr>
              <a:pPr algn="ctr"/>
              <a:t>1</a:t>
            </a:fld>
            <a:endParaRPr lang="es-ES" sz="1300" dirty="0">
              <a:solidFill>
                <a:schemeClr val="bg1"/>
              </a:solidFill>
            </a:endParaRPr>
          </a:p>
        </p:txBody>
      </p:sp>
      <p:graphicFrame>
        <p:nvGraphicFramePr>
          <p:cNvPr id="7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0091643"/>
              </p:ext>
            </p:extLst>
          </p:nvPr>
        </p:nvGraphicFramePr>
        <p:xfrm>
          <a:off x="0" y="1284170"/>
          <a:ext cx="6328230" cy="3778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529826"/>
              </p:ext>
            </p:extLst>
          </p:nvPr>
        </p:nvGraphicFramePr>
        <p:xfrm>
          <a:off x="6154088" y="1451429"/>
          <a:ext cx="6070735" cy="3991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1 Gráfic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6082"/>
              </p:ext>
            </p:extLst>
          </p:nvPr>
        </p:nvGraphicFramePr>
        <p:xfrm>
          <a:off x="-9997" y="6002717"/>
          <a:ext cx="5251629" cy="3729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CuadroTexto 83"/>
          <p:cNvSpPr txBox="1"/>
          <p:nvPr/>
        </p:nvSpPr>
        <p:spPr>
          <a:xfrm>
            <a:off x="1103584" y="5345615"/>
            <a:ext cx="3766314" cy="657103"/>
          </a:xfrm>
          <a:prstGeom prst="rect">
            <a:avLst/>
          </a:prstGeom>
          <a:noFill/>
        </p:spPr>
        <p:txBody>
          <a:bodyPr wrap="square" lIns="126907" tIns="63504" rIns="126907" bIns="63504" rtlCol="0">
            <a:spAutoFit/>
          </a:bodyPr>
          <a:lstStyle/>
          <a:p>
            <a:pPr>
              <a:lnSpc>
                <a:spcPct val="80000"/>
              </a:lnSpc>
            </a:pPr>
            <a:r>
              <a:rPr lang="es-ES" sz="2100" b="1" spc="-70" dirty="0">
                <a:solidFill>
                  <a:srgbClr val="FFFFFF"/>
                </a:solidFill>
              </a:rPr>
              <a:t>Producción potencial renovable </a:t>
            </a:r>
            <a:br>
              <a:rPr lang="es-ES" sz="2100" b="1" spc="-70" dirty="0">
                <a:solidFill>
                  <a:srgbClr val="FFFFFF"/>
                </a:solidFill>
              </a:rPr>
            </a:br>
            <a:r>
              <a:rPr lang="es-ES" sz="2100" b="1" spc="-70" dirty="0">
                <a:solidFill>
                  <a:srgbClr val="FFFFFF"/>
                </a:solidFill>
              </a:rPr>
              <a:t>vs demanda = 0.24</a:t>
            </a:r>
            <a:r>
              <a:rPr lang="es-ES" sz="2100" b="1" spc="-70" dirty="0">
                <a:solidFill>
                  <a:srgbClr val="4F81BD"/>
                </a:solidFill>
              </a:rPr>
              <a:t>   </a:t>
            </a:r>
            <a:r>
              <a:rPr lang="es-ES" sz="1800" spc="-70" dirty="0">
                <a:solidFill>
                  <a:srgbClr val="FFFFFF"/>
                </a:solidFill>
              </a:rPr>
              <a:t>España 2007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975" y="4240213"/>
            <a:ext cx="38036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18" y="5347455"/>
            <a:ext cx="4140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CuadroTexto 83"/>
          <p:cNvSpPr txBox="1"/>
          <p:nvPr/>
        </p:nvSpPr>
        <p:spPr>
          <a:xfrm>
            <a:off x="732661" y="5345614"/>
            <a:ext cx="3766314" cy="657103"/>
          </a:xfrm>
          <a:prstGeom prst="rect">
            <a:avLst/>
          </a:prstGeom>
          <a:noFill/>
        </p:spPr>
        <p:txBody>
          <a:bodyPr wrap="square" lIns="126907" tIns="63504" rIns="126907" bIns="63504" rtlCol="0">
            <a:spAutoFit/>
          </a:bodyPr>
          <a:lstStyle/>
          <a:p>
            <a:pPr>
              <a:lnSpc>
                <a:spcPct val="80000"/>
              </a:lnSpc>
            </a:pPr>
            <a:r>
              <a:rPr lang="es-ES" sz="2100" b="1" spc="-70" dirty="0">
                <a:solidFill>
                  <a:srgbClr val="FFFFFF"/>
                </a:solidFill>
              </a:rPr>
              <a:t>Producción potencial renovable </a:t>
            </a:r>
            <a:br>
              <a:rPr lang="es-ES" sz="2100" b="1" spc="-70" dirty="0">
                <a:solidFill>
                  <a:srgbClr val="FFFFFF"/>
                </a:solidFill>
              </a:rPr>
            </a:br>
            <a:r>
              <a:rPr lang="es-ES" sz="2100" b="1" spc="-70" dirty="0">
                <a:solidFill>
                  <a:srgbClr val="FFFFFF"/>
                </a:solidFill>
              </a:rPr>
              <a:t>vs demanda = 0.24</a:t>
            </a:r>
            <a:r>
              <a:rPr lang="es-ES" sz="2100" b="1" spc="-70" dirty="0">
                <a:solidFill>
                  <a:srgbClr val="4F81BD"/>
                </a:solidFill>
              </a:rPr>
              <a:t>   </a:t>
            </a:r>
            <a:r>
              <a:rPr lang="es-ES" sz="1800" spc="-70" dirty="0">
                <a:solidFill>
                  <a:srgbClr val="FFFFFF"/>
                </a:solidFill>
              </a:rPr>
              <a:t>España 2007</a:t>
            </a:r>
          </a:p>
        </p:txBody>
      </p:sp>
      <p:graphicFrame>
        <p:nvGraphicFramePr>
          <p:cNvPr id="14" name="1 Gráfic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9111547"/>
              </p:ext>
            </p:extLst>
          </p:nvPr>
        </p:nvGraphicFramePr>
        <p:xfrm>
          <a:off x="7609998" y="6097079"/>
          <a:ext cx="4614826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" name="CuadroTexto 85"/>
          <p:cNvSpPr txBox="1"/>
          <p:nvPr/>
        </p:nvSpPr>
        <p:spPr>
          <a:xfrm>
            <a:off x="8056986" y="1348669"/>
            <a:ext cx="4227107" cy="657103"/>
          </a:xfrm>
          <a:prstGeom prst="rect">
            <a:avLst/>
          </a:prstGeom>
          <a:noFill/>
        </p:spPr>
        <p:txBody>
          <a:bodyPr wrap="square" lIns="126907" tIns="63504" rIns="126907" bIns="63504" rtlCol="0">
            <a:spAutoFit/>
          </a:bodyPr>
          <a:lstStyle/>
          <a:p>
            <a:pPr>
              <a:lnSpc>
                <a:spcPct val="80000"/>
              </a:lnSpc>
            </a:pPr>
            <a:r>
              <a:rPr lang="es-ES" sz="2100" b="1" spc="-70" dirty="0">
                <a:solidFill>
                  <a:srgbClr val="FFFFFF"/>
                </a:solidFill>
              </a:rPr>
              <a:t>Producción potencial renovable </a:t>
            </a:r>
            <a:br>
              <a:rPr lang="es-ES" sz="2100" b="1" spc="-70" dirty="0">
                <a:solidFill>
                  <a:srgbClr val="FFFFFF"/>
                </a:solidFill>
              </a:rPr>
            </a:br>
            <a:r>
              <a:rPr lang="es-ES" sz="2100" b="1" spc="-70" dirty="0">
                <a:solidFill>
                  <a:srgbClr val="FFFFFF"/>
                </a:solidFill>
              </a:rPr>
              <a:t>vs demanda = 0.6    </a:t>
            </a:r>
            <a:r>
              <a:rPr lang="es-ES" sz="1800" spc="-70" dirty="0">
                <a:solidFill>
                  <a:srgbClr val="FFFFFF"/>
                </a:solidFill>
              </a:rPr>
              <a:t>España 2007</a:t>
            </a:r>
          </a:p>
        </p:txBody>
      </p:sp>
      <p:sp>
        <p:nvSpPr>
          <p:cNvPr id="17" name="Rectángulo redondeado 34"/>
          <p:cNvSpPr/>
          <p:nvPr/>
        </p:nvSpPr>
        <p:spPr>
          <a:xfrm>
            <a:off x="8056986" y="5390717"/>
            <a:ext cx="4144193" cy="612000"/>
          </a:xfrm>
          <a:prstGeom prst="roundRect">
            <a:avLst>
              <a:gd name="adj" fmla="val 11438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646" tIns="45317" rIns="90646" bIns="45317" rtlCol="0" anchor="ctr"/>
          <a:lstStyle/>
          <a:p>
            <a:pPr algn="ctr"/>
            <a:endParaRPr lang="es-ES"/>
          </a:p>
        </p:txBody>
      </p:sp>
      <p:sp>
        <p:nvSpPr>
          <p:cNvPr id="19" name="CuadroTexto 85"/>
          <p:cNvSpPr txBox="1"/>
          <p:nvPr/>
        </p:nvSpPr>
        <p:spPr>
          <a:xfrm>
            <a:off x="8056986" y="5372036"/>
            <a:ext cx="4227107" cy="657103"/>
          </a:xfrm>
          <a:prstGeom prst="rect">
            <a:avLst/>
          </a:prstGeom>
          <a:noFill/>
        </p:spPr>
        <p:txBody>
          <a:bodyPr wrap="square" lIns="126907" tIns="63504" rIns="126907" bIns="63504" rtlCol="0">
            <a:spAutoFit/>
          </a:bodyPr>
          <a:lstStyle/>
          <a:p>
            <a:pPr>
              <a:lnSpc>
                <a:spcPct val="80000"/>
              </a:lnSpc>
            </a:pPr>
            <a:r>
              <a:rPr lang="es-ES" sz="2100" b="1" spc="-70" dirty="0">
                <a:solidFill>
                  <a:srgbClr val="FFFFFF"/>
                </a:solidFill>
              </a:rPr>
              <a:t>Producción potencial renovable </a:t>
            </a:r>
            <a:br>
              <a:rPr lang="es-ES" sz="2100" b="1" spc="-70" dirty="0">
                <a:solidFill>
                  <a:srgbClr val="FFFFFF"/>
                </a:solidFill>
              </a:rPr>
            </a:br>
            <a:r>
              <a:rPr lang="es-ES" sz="2100" b="1" spc="-70" dirty="0">
                <a:solidFill>
                  <a:srgbClr val="FFFFFF"/>
                </a:solidFill>
              </a:rPr>
              <a:t>vs demanda = 0.6    </a:t>
            </a:r>
            <a:r>
              <a:rPr lang="es-ES" sz="1800" spc="-70" dirty="0">
                <a:solidFill>
                  <a:srgbClr val="FFFFFF"/>
                </a:solidFill>
              </a:rPr>
              <a:t>España 2007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7557966" y="2793042"/>
            <a:ext cx="16586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Ley 54/1997</a:t>
            </a:r>
          </a:p>
          <a:p>
            <a:r>
              <a:rPr lang="es-ES" sz="1400" dirty="0" smtClean="0"/>
              <a:t>RD 436/2004</a:t>
            </a:r>
          </a:p>
          <a:p>
            <a:r>
              <a:rPr lang="es-ES" sz="1400" dirty="0" smtClean="0"/>
              <a:t>Ley 661/2007</a:t>
            </a:r>
            <a:endParaRPr lang="es-ES" sz="14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10860480" y="3515105"/>
            <a:ext cx="16586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/>
              <a:t>Ley 1/2012</a:t>
            </a:r>
          </a:p>
          <a:p>
            <a:r>
              <a:rPr lang="es-ES" sz="1400" dirty="0" smtClean="0"/>
              <a:t>Ley 1/2013</a:t>
            </a:r>
          </a:p>
          <a:p>
            <a:r>
              <a:rPr lang="es-ES" sz="1400" dirty="0" smtClean="0"/>
              <a:t>RD 413/2014</a:t>
            </a:r>
            <a:endParaRPr lang="es-ES" sz="1400" dirty="0"/>
          </a:p>
        </p:txBody>
      </p:sp>
      <p:sp>
        <p:nvSpPr>
          <p:cNvPr id="21" name="CuadroTexto 26"/>
          <p:cNvSpPr txBox="1"/>
          <p:nvPr/>
        </p:nvSpPr>
        <p:spPr>
          <a:xfrm>
            <a:off x="4174362" y="8312132"/>
            <a:ext cx="5042210" cy="1296773"/>
          </a:xfrm>
          <a:prstGeom prst="rect">
            <a:avLst/>
          </a:prstGeom>
          <a:noFill/>
        </p:spPr>
        <p:txBody>
          <a:bodyPr wrap="square" lIns="126907" tIns="63504" rIns="126907" bIns="63504" rtlCol="0">
            <a:spAutoFit/>
          </a:bodyPr>
          <a:lstStyle/>
          <a:p>
            <a:pPr eaLnBrk="0" hangingPunct="0">
              <a:spcBef>
                <a:spcPts val="799"/>
              </a:spcBef>
            </a:pPr>
            <a:r>
              <a:rPr lang="en-US" sz="2900" b="1" spc="-70" dirty="0" err="1">
                <a:solidFill>
                  <a:srgbClr val="4F81BD"/>
                </a:solidFill>
                <a:cs typeface="Calibri"/>
              </a:rPr>
              <a:t>Conclusión</a:t>
            </a:r>
            <a:r>
              <a:rPr lang="en-US" sz="2900" b="1" spc="-70" dirty="0">
                <a:solidFill>
                  <a:srgbClr val="4F81BD"/>
                </a:solidFill>
                <a:cs typeface="Calibri"/>
              </a:rPr>
              <a:t>: </a:t>
            </a:r>
          </a:p>
          <a:p>
            <a:pPr marL="247100" indent="-247100" eaLnBrk="0" hangingPunct="0">
              <a:lnSpc>
                <a:spcPct val="80000"/>
              </a:lnSpc>
              <a:spcBef>
                <a:spcPts val="799"/>
              </a:spcBef>
              <a:buClr>
                <a:schemeClr val="accent1"/>
              </a:buClr>
              <a:buFont typeface="Arial"/>
              <a:buChar char="•"/>
            </a:pPr>
            <a:r>
              <a:rPr lang="en-US" sz="2100" spc="-7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Necesidad</a:t>
            </a:r>
            <a:r>
              <a:rPr lang="en-US" sz="2100" spc="-70" dirty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de </a:t>
            </a:r>
            <a:r>
              <a:rPr lang="en-US" sz="2100" spc="-7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almacenamientos</a:t>
            </a:r>
            <a:r>
              <a:rPr lang="en-US" sz="2100" spc="-70" dirty="0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 </a:t>
            </a:r>
            <a:r>
              <a:rPr lang="en-US" sz="2100" spc="-7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/>
              </a:rPr>
              <a:t>reversibles</a:t>
            </a:r>
            <a:endParaRPr lang="en-US" sz="2100" spc="-70" dirty="0">
              <a:solidFill>
                <a:schemeClr val="tx1">
                  <a:lumMod val="65000"/>
                  <a:lumOff val="35000"/>
                </a:schemeClr>
              </a:solidFill>
              <a:cs typeface="Calibri"/>
            </a:endParaRPr>
          </a:p>
          <a:p>
            <a:pPr marL="247100" indent="-247100" eaLnBrk="0" hangingPunct="0">
              <a:lnSpc>
                <a:spcPct val="80000"/>
              </a:lnSpc>
              <a:spcBef>
                <a:spcPts val="799"/>
              </a:spcBef>
              <a:buClr>
                <a:schemeClr val="accent1"/>
              </a:buClr>
              <a:buFont typeface="Arial"/>
              <a:buChar char="•"/>
            </a:pPr>
            <a:r>
              <a:rPr lang="en-US" sz="2100" b="1" spc="-80" dirty="0" err="1">
                <a:solidFill>
                  <a:schemeClr val="accent1"/>
                </a:solidFill>
                <a:cs typeface="Calibri"/>
              </a:rPr>
              <a:t>Misma</a:t>
            </a:r>
            <a:r>
              <a:rPr lang="en-US" sz="2100" b="1" spc="-80" dirty="0">
                <a:solidFill>
                  <a:schemeClr val="accent1"/>
                </a:solidFill>
                <a:cs typeface="Calibri"/>
              </a:rPr>
              <a:t> </a:t>
            </a:r>
            <a:r>
              <a:rPr lang="en-US" sz="2100" b="1" spc="-80" dirty="0" err="1">
                <a:solidFill>
                  <a:schemeClr val="accent1"/>
                </a:solidFill>
                <a:cs typeface="Calibri"/>
              </a:rPr>
              <a:t>solución</a:t>
            </a:r>
            <a:r>
              <a:rPr lang="en-US" sz="2100" b="1" spc="-80" dirty="0">
                <a:solidFill>
                  <a:schemeClr val="accent1"/>
                </a:solidFill>
                <a:cs typeface="Calibri"/>
              </a:rPr>
              <a:t> que la </a:t>
            </a:r>
            <a:r>
              <a:rPr lang="en-US" sz="2100" b="1" spc="-80" dirty="0" err="1">
                <a:solidFill>
                  <a:schemeClr val="accent1"/>
                </a:solidFill>
                <a:cs typeface="Calibri"/>
              </a:rPr>
              <a:t>generación</a:t>
            </a:r>
            <a:r>
              <a:rPr lang="en-US" sz="2100" b="1" spc="-80" dirty="0">
                <a:solidFill>
                  <a:schemeClr val="accent1"/>
                </a:solidFill>
                <a:cs typeface="Calibri"/>
              </a:rPr>
              <a:t> nuclear</a:t>
            </a:r>
          </a:p>
        </p:txBody>
      </p:sp>
    </p:spTree>
    <p:extLst>
      <p:ext uri="{BB962C8B-B14F-4D97-AF65-F5344CB8AC3E}">
        <p14:creationId xmlns:p14="http://schemas.microsoft.com/office/powerpoint/2010/main" val="162242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orma libre 33"/>
          <p:cNvSpPr/>
          <p:nvPr/>
        </p:nvSpPr>
        <p:spPr>
          <a:xfrm>
            <a:off x="7794926" y="3258796"/>
            <a:ext cx="2908636" cy="3877374"/>
          </a:xfrm>
          <a:custGeom>
            <a:avLst/>
            <a:gdLst>
              <a:gd name="connsiteX0" fmla="*/ 688797 w 1843968"/>
              <a:gd name="connsiteY0" fmla="*/ 1786608 h 2475421"/>
              <a:gd name="connsiteX1" fmla="*/ 1779393 w 1843968"/>
              <a:gd name="connsiteY1" fmla="*/ 2475421 h 2475421"/>
              <a:gd name="connsiteX2" fmla="*/ 1843968 w 1843968"/>
              <a:gd name="connsiteY2" fmla="*/ 0 h 2475421"/>
              <a:gd name="connsiteX3" fmla="*/ 0 w 1843968"/>
              <a:gd name="connsiteY3" fmla="*/ 0 h 2475421"/>
              <a:gd name="connsiteX4" fmla="*/ 35874 w 1843968"/>
              <a:gd name="connsiteY4" fmla="*/ 538135 h 2475421"/>
              <a:gd name="connsiteX5" fmla="*/ 803597 w 1843968"/>
              <a:gd name="connsiteY5" fmla="*/ 1119321 h 2475421"/>
              <a:gd name="connsiteX6" fmla="*/ 566822 w 1843968"/>
              <a:gd name="connsiteY6" fmla="*/ 1671806 h 2475421"/>
              <a:gd name="connsiteX0" fmla="*/ 975796 w 1843968"/>
              <a:gd name="connsiteY0" fmla="*/ 2001862 h 2475421"/>
              <a:gd name="connsiteX1" fmla="*/ 1779393 w 1843968"/>
              <a:gd name="connsiteY1" fmla="*/ 2475421 h 2475421"/>
              <a:gd name="connsiteX2" fmla="*/ 1843968 w 1843968"/>
              <a:gd name="connsiteY2" fmla="*/ 0 h 2475421"/>
              <a:gd name="connsiteX3" fmla="*/ 0 w 1843968"/>
              <a:gd name="connsiteY3" fmla="*/ 0 h 2475421"/>
              <a:gd name="connsiteX4" fmla="*/ 35874 w 1843968"/>
              <a:gd name="connsiteY4" fmla="*/ 538135 h 2475421"/>
              <a:gd name="connsiteX5" fmla="*/ 803597 w 1843968"/>
              <a:gd name="connsiteY5" fmla="*/ 1119321 h 2475421"/>
              <a:gd name="connsiteX6" fmla="*/ 566822 w 1843968"/>
              <a:gd name="connsiteY6" fmla="*/ 1671806 h 2475421"/>
              <a:gd name="connsiteX0" fmla="*/ 980190 w 1843968"/>
              <a:gd name="connsiteY0" fmla="*/ 1984284 h 2475421"/>
              <a:gd name="connsiteX1" fmla="*/ 1779393 w 1843968"/>
              <a:gd name="connsiteY1" fmla="*/ 2475421 h 2475421"/>
              <a:gd name="connsiteX2" fmla="*/ 1843968 w 1843968"/>
              <a:gd name="connsiteY2" fmla="*/ 0 h 2475421"/>
              <a:gd name="connsiteX3" fmla="*/ 0 w 1843968"/>
              <a:gd name="connsiteY3" fmla="*/ 0 h 2475421"/>
              <a:gd name="connsiteX4" fmla="*/ 35874 w 1843968"/>
              <a:gd name="connsiteY4" fmla="*/ 538135 h 2475421"/>
              <a:gd name="connsiteX5" fmla="*/ 803597 w 1843968"/>
              <a:gd name="connsiteY5" fmla="*/ 1119321 h 2475421"/>
              <a:gd name="connsiteX6" fmla="*/ 566822 w 1843968"/>
              <a:gd name="connsiteY6" fmla="*/ 1671806 h 2475421"/>
              <a:gd name="connsiteX0" fmla="*/ 1009136 w 1843968"/>
              <a:gd name="connsiteY0" fmla="*/ 1908299 h 2475421"/>
              <a:gd name="connsiteX1" fmla="*/ 1779393 w 1843968"/>
              <a:gd name="connsiteY1" fmla="*/ 2475421 h 2475421"/>
              <a:gd name="connsiteX2" fmla="*/ 1843968 w 1843968"/>
              <a:gd name="connsiteY2" fmla="*/ 0 h 2475421"/>
              <a:gd name="connsiteX3" fmla="*/ 0 w 1843968"/>
              <a:gd name="connsiteY3" fmla="*/ 0 h 2475421"/>
              <a:gd name="connsiteX4" fmla="*/ 35874 w 1843968"/>
              <a:gd name="connsiteY4" fmla="*/ 538135 h 2475421"/>
              <a:gd name="connsiteX5" fmla="*/ 803597 w 1843968"/>
              <a:gd name="connsiteY5" fmla="*/ 1119321 h 2475421"/>
              <a:gd name="connsiteX6" fmla="*/ 566822 w 1843968"/>
              <a:gd name="connsiteY6" fmla="*/ 1671806 h 2475421"/>
              <a:gd name="connsiteX0" fmla="*/ 564087 w 1843968"/>
              <a:gd name="connsiteY0" fmla="*/ 1669489 h 2475421"/>
              <a:gd name="connsiteX1" fmla="*/ 1779393 w 1843968"/>
              <a:gd name="connsiteY1" fmla="*/ 2475421 h 2475421"/>
              <a:gd name="connsiteX2" fmla="*/ 1843968 w 1843968"/>
              <a:gd name="connsiteY2" fmla="*/ 0 h 2475421"/>
              <a:gd name="connsiteX3" fmla="*/ 0 w 1843968"/>
              <a:gd name="connsiteY3" fmla="*/ 0 h 2475421"/>
              <a:gd name="connsiteX4" fmla="*/ 35874 w 1843968"/>
              <a:gd name="connsiteY4" fmla="*/ 538135 h 2475421"/>
              <a:gd name="connsiteX5" fmla="*/ 803597 w 1843968"/>
              <a:gd name="connsiteY5" fmla="*/ 1119321 h 2475421"/>
              <a:gd name="connsiteX6" fmla="*/ 566822 w 1843968"/>
              <a:gd name="connsiteY6" fmla="*/ 1671806 h 2475421"/>
              <a:gd name="connsiteX0" fmla="*/ 564087 w 1843968"/>
              <a:gd name="connsiteY0" fmla="*/ 1669489 h 2475421"/>
              <a:gd name="connsiteX1" fmla="*/ 1779393 w 1843968"/>
              <a:gd name="connsiteY1" fmla="*/ 2475421 h 2475421"/>
              <a:gd name="connsiteX2" fmla="*/ 1843968 w 1843968"/>
              <a:gd name="connsiteY2" fmla="*/ 0 h 2475421"/>
              <a:gd name="connsiteX3" fmla="*/ 0 w 1843968"/>
              <a:gd name="connsiteY3" fmla="*/ 0 h 2475421"/>
              <a:gd name="connsiteX4" fmla="*/ 35874 w 1843968"/>
              <a:gd name="connsiteY4" fmla="*/ 538135 h 2475421"/>
              <a:gd name="connsiteX5" fmla="*/ 803597 w 1843968"/>
              <a:gd name="connsiteY5" fmla="*/ 1119321 h 2475421"/>
              <a:gd name="connsiteX6" fmla="*/ 16489 w 1843968"/>
              <a:gd name="connsiteY6" fmla="*/ 2467673 h 2475421"/>
              <a:gd name="connsiteX0" fmla="*/ 0 w 1847148"/>
              <a:gd name="connsiteY0" fmla="*/ 2465355 h 2475421"/>
              <a:gd name="connsiteX1" fmla="*/ 1782573 w 1847148"/>
              <a:gd name="connsiteY1" fmla="*/ 2475421 h 2475421"/>
              <a:gd name="connsiteX2" fmla="*/ 1847148 w 1847148"/>
              <a:gd name="connsiteY2" fmla="*/ 0 h 2475421"/>
              <a:gd name="connsiteX3" fmla="*/ 3180 w 1847148"/>
              <a:gd name="connsiteY3" fmla="*/ 0 h 2475421"/>
              <a:gd name="connsiteX4" fmla="*/ 39054 w 1847148"/>
              <a:gd name="connsiteY4" fmla="*/ 538135 h 2475421"/>
              <a:gd name="connsiteX5" fmla="*/ 806777 w 1847148"/>
              <a:gd name="connsiteY5" fmla="*/ 1119321 h 2475421"/>
              <a:gd name="connsiteX6" fmla="*/ 19669 w 1847148"/>
              <a:gd name="connsiteY6" fmla="*/ 2467673 h 2475421"/>
              <a:gd name="connsiteX0" fmla="*/ 0 w 1985773"/>
              <a:gd name="connsiteY0" fmla="*/ 2465355 h 2467673"/>
              <a:gd name="connsiteX1" fmla="*/ 1985773 w 1985773"/>
              <a:gd name="connsiteY1" fmla="*/ 2466955 h 2467673"/>
              <a:gd name="connsiteX2" fmla="*/ 1847148 w 1985773"/>
              <a:gd name="connsiteY2" fmla="*/ 0 h 2467673"/>
              <a:gd name="connsiteX3" fmla="*/ 3180 w 1985773"/>
              <a:gd name="connsiteY3" fmla="*/ 0 h 2467673"/>
              <a:gd name="connsiteX4" fmla="*/ 39054 w 1985773"/>
              <a:gd name="connsiteY4" fmla="*/ 538135 h 2467673"/>
              <a:gd name="connsiteX5" fmla="*/ 806777 w 1985773"/>
              <a:gd name="connsiteY5" fmla="*/ 1119321 h 2467673"/>
              <a:gd name="connsiteX6" fmla="*/ 19669 w 1985773"/>
              <a:gd name="connsiteY6" fmla="*/ 2467673 h 2467673"/>
              <a:gd name="connsiteX0" fmla="*/ 0 w 2010092"/>
              <a:gd name="connsiteY0" fmla="*/ 2465355 h 2467673"/>
              <a:gd name="connsiteX1" fmla="*/ 1985773 w 2010092"/>
              <a:gd name="connsiteY1" fmla="*/ 2466955 h 2467673"/>
              <a:gd name="connsiteX2" fmla="*/ 2010092 w 2010092"/>
              <a:gd name="connsiteY2" fmla="*/ 0 h 2467673"/>
              <a:gd name="connsiteX3" fmla="*/ 3180 w 2010092"/>
              <a:gd name="connsiteY3" fmla="*/ 0 h 2467673"/>
              <a:gd name="connsiteX4" fmla="*/ 39054 w 2010092"/>
              <a:gd name="connsiteY4" fmla="*/ 538135 h 2467673"/>
              <a:gd name="connsiteX5" fmla="*/ 806777 w 2010092"/>
              <a:gd name="connsiteY5" fmla="*/ 1119321 h 2467673"/>
              <a:gd name="connsiteX6" fmla="*/ 19669 w 2010092"/>
              <a:gd name="connsiteY6" fmla="*/ 2467673 h 2467673"/>
              <a:gd name="connsiteX0" fmla="*/ 0 w 1985773"/>
              <a:gd name="connsiteY0" fmla="*/ 2473821 h 2476139"/>
              <a:gd name="connsiteX1" fmla="*/ 1985773 w 1985773"/>
              <a:gd name="connsiteY1" fmla="*/ 2475421 h 2476139"/>
              <a:gd name="connsiteX2" fmla="*/ 1969356 w 1985773"/>
              <a:gd name="connsiteY2" fmla="*/ 0 h 2476139"/>
              <a:gd name="connsiteX3" fmla="*/ 3180 w 1985773"/>
              <a:gd name="connsiteY3" fmla="*/ 8466 h 2476139"/>
              <a:gd name="connsiteX4" fmla="*/ 39054 w 1985773"/>
              <a:gd name="connsiteY4" fmla="*/ 546601 h 2476139"/>
              <a:gd name="connsiteX5" fmla="*/ 806777 w 1985773"/>
              <a:gd name="connsiteY5" fmla="*/ 1127787 h 2476139"/>
              <a:gd name="connsiteX6" fmla="*/ 19669 w 1985773"/>
              <a:gd name="connsiteY6" fmla="*/ 2476139 h 2476139"/>
              <a:gd name="connsiteX0" fmla="*/ 0 w 1999909"/>
              <a:gd name="connsiteY0" fmla="*/ 2473821 h 2476139"/>
              <a:gd name="connsiteX1" fmla="*/ 1985773 w 1999909"/>
              <a:gd name="connsiteY1" fmla="*/ 2475421 h 2476139"/>
              <a:gd name="connsiteX2" fmla="*/ 1999909 w 1999909"/>
              <a:gd name="connsiteY2" fmla="*/ 0 h 2476139"/>
              <a:gd name="connsiteX3" fmla="*/ 3180 w 1999909"/>
              <a:gd name="connsiteY3" fmla="*/ 8466 h 2476139"/>
              <a:gd name="connsiteX4" fmla="*/ 39054 w 1999909"/>
              <a:gd name="connsiteY4" fmla="*/ 546601 h 2476139"/>
              <a:gd name="connsiteX5" fmla="*/ 806777 w 1999909"/>
              <a:gd name="connsiteY5" fmla="*/ 1127787 h 2476139"/>
              <a:gd name="connsiteX6" fmla="*/ 19669 w 1999909"/>
              <a:gd name="connsiteY6" fmla="*/ 2476139 h 2476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9909" h="2476139">
                <a:moveTo>
                  <a:pt x="0" y="2473821"/>
                </a:moveTo>
                <a:lnTo>
                  <a:pt x="1985773" y="2475421"/>
                </a:lnTo>
                <a:lnTo>
                  <a:pt x="1999909" y="0"/>
                </a:lnTo>
                <a:lnTo>
                  <a:pt x="3180" y="8466"/>
                </a:lnTo>
                <a:lnTo>
                  <a:pt x="39054" y="546601"/>
                </a:lnTo>
                <a:lnTo>
                  <a:pt x="806777" y="1127787"/>
                </a:lnTo>
                <a:cubicBezTo>
                  <a:pt x="727852" y="1311949"/>
                  <a:pt x="98594" y="2291977"/>
                  <a:pt x="19669" y="2476139"/>
                </a:cubicBezTo>
              </a:path>
            </a:pathLst>
          </a:custGeom>
          <a:solidFill>
            <a:schemeClr val="bg1">
              <a:lumMod val="50000"/>
              <a:alpha val="20000"/>
            </a:schemeClr>
          </a:solidFill>
        </p:spPr>
        <p:txBody>
          <a:bodyPr vert="horz" wrap="none" lIns="127831" tIns="63924" rIns="127831" bIns="63924" numCol="1" rtlCol="0" anchor="ctr" anchorCtr="0" compatLnSpc="1">
            <a:prstTxWarp prst="textNoShape">
              <a:avLst/>
            </a:prstTxWarp>
          </a:bodyPr>
          <a:lstStyle/>
          <a:p>
            <a:pPr algn="ctr" defTabSz="127831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graphicFrame>
        <p:nvGraphicFramePr>
          <p:cNvPr id="36" name="Gráfico 35"/>
          <p:cNvGraphicFramePr/>
          <p:nvPr>
            <p:extLst>
              <p:ext uri="{D42A27DB-BD31-4B8C-83A1-F6EECF244321}">
                <p14:modId xmlns:p14="http://schemas.microsoft.com/office/powerpoint/2010/main" val="532848485"/>
              </p:ext>
            </p:extLst>
          </p:nvPr>
        </p:nvGraphicFramePr>
        <p:xfrm>
          <a:off x="5598271" y="3005244"/>
          <a:ext cx="4349489" cy="4363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Agrupar 3"/>
          <p:cNvGrpSpPr/>
          <p:nvPr/>
        </p:nvGrpSpPr>
        <p:grpSpPr>
          <a:xfrm>
            <a:off x="10262734" y="3258796"/>
            <a:ext cx="762402" cy="3877374"/>
            <a:chOff x="7114651" y="2492947"/>
            <a:chExt cx="551726" cy="2472949"/>
          </a:xfrm>
        </p:grpSpPr>
        <p:sp>
          <p:nvSpPr>
            <p:cNvPr id="53" name="Redondear rectángulo de esquina del mismo lado 52"/>
            <p:cNvSpPr/>
            <p:nvPr/>
          </p:nvSpPr>
          <p:spPr bwMode="auto">
            <a:xfrm rot="10800000">
              <a:off x="7117878" y="3666151"/>
              <a:ext cx="548497" cy="1299745"/>
            </a:xfrm>
            <a:prstGeom prst="round2SameRect">
              <a:avLst>
                <a:gd name="adj1" fmla="val 11068"/>
                <a:gd name="adj2" fmla="val 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78312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619933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55" name="Redondear rectángulo de esquina del mismo lado 54"/>
            <p:cNvSpPr/>
            <p:nvPr/>
          </p:nvSpPr>
          <p:spPr bwMode="auto">
            <a:xfrm>
              <a:off x="7117880" y="2492947"/>
              <a:ext cx="548497" cy="215325"/>
            </a:xfrm>
            <a:prstGeom prst="round2SameRect">
              <a:avLst>
                <a:gd name="adj1" fmla="val 18420"/>
                <a:gd name="adj2" fmla="val 0"/>
              </a:avLst>
            </a:prstGeom>
            <a:solidFill>
              <a:srgbClr val="4FAB1F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78312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57" name="Redondear rectángulo de esquina del mismo lado 56"/>
            <p:cNvSpPr/>
            <p:nvPr/>
          </p:nvSpPr>
          <p:spPr bwMode="auto">
            <a:xfrm rot="10800000">
              <a:off x="7114651" y="2696086"/>
              <a:ext cx="551726" cy="965076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4FAB1F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78312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61" name="103 CuadroTexto"/>
            <p:cNvSpPr txBox="1"/>
            <p:nvPr/>
          </p:nvSpPr>
          <p:spPr>
            <a:xfrm>
              <a:off x="7173540" y="2976012"/>
              <a:ext cx="460538" cy="206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300655" algn="ct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601309" algn="ct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901964" algn="ct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1202619" algn="ct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1503274" algn="l" defTabSz="300655" rtl="0" eaLnBrk="1" latinLnBrk="0" hangingPunct="1"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1803928" algn="l" defTabSz="300655" rtl="0" eaLnBrk="1" latinLnBrk="0" hangingPunct="1"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2104583" algn="l" defTabSz="300655" rtl="0" eaLnBrk="1" latinLnBrk="0" hangingPunct="1"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2405238" algn="l" defTabSz="300655" rtl="0" eaLnBrk="1" latinLnBrk="0" hangingPunct="1"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defTabSz="639079"/>
              <a:r>
                <a:rPr lang="es-ES" sz="2100" b="1" dirty="0">
                  <a:solidFill>
                    <a:srgbClr val="FFFFFF"/>
                  </a:solidFill>
                  <a:latin typeface="Calibri"/>
                  <a:cs typeface="Calibri"/>
                </a:rPr>
                <a:t>41.4</a:t>
              </a:r>
              <a:r>
                <a:rPr lang="es-ES" sz="1700" dirty="0">
                  <a:solidFill>
                    <a:srgbClr val="FFFFFF"/>
                  </a:solidFill>
                  <a:latin typeface="Calibri"/>
                  <a:cs typeface="Calibri"/>
                </a:rPr>
                <a:t>%</a:t>
              </a:r>
            </a:p>
          </p:txBody>
        </p:sp>
        <p:sp>
          <p:nvSpPr>
            <p:cNvPr id="65" name="103 CuadroTexto"/>
            <p:cNvSpPr txBox="1"/>
            <p:nvPr/>
          </p:nvSpPr>
          <p:spPr>
            <a:xfrm>
              <a:off x="7182361" y="4135769"/>
              <a:ext cx="459831" cy="206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300655" algn="ct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601309" algn="ct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901964" algn="ct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1202619" algn="ct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1503274" algn="l" defTabSz="300655" rtl="0" eaLnBrk="1" latinLnBrk="0" hangingPunct="1"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1803928" algn="l" defTabSz="300655" rtl="0" eaLnBrk="1" latinLnBrk="0" hangingPunct="1"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2104583" algn="l" defTabSz="300655" rtl="0" eaLnBrk="1" latinLnBrk="0" hangingPunct="1"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2405238" algn="l" defTabSz="300655" rtl="0" eaLnBrk="1" latinLnBrk="0" hangingPunct="1"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defTabSz="639079"/>
              <a:r>
                <a:rPr lang="es-ES" sz="2100" b="1" dirty="0">
                  <a:solidFill>
                    <a:srgbClr val="FFFFFF"/>
                  </a:solidFill>
                  <a:latin typeface="Calibri"/>
                  <a:cs typeface="Calibri"/>
                </a:rPr>
                <a:t>58.5</a:t>
              </a:r>
              <a:r>
                <a:rPr lang="es-ES" sz="1700" dirty="0">
                  <a:solidFill>
                    <a:srgbClr val="FFFFFF"/>
                  </a:solidFill>
                  <a:latin typeface="Calibri"/>
                  <a:cs typeface="Calibri"/>
                </a:rPr>
                <a:t>%</a:t>
              </a:r>
            </a:p>
          </p:txBody>
        </p:sp>
      </p:grpSp>
      <p:sp>
        <p:nvSpPr>
          <p:cNvPr id="74" name="120 CuadroTexto"/>
          <p:cNvSpPr txBox="1"/>
          <p:nvPr/>
        </p:nvSpPr>
        <p:spPr>
          <a:xfrm>
            <a:off x="834868" y="1005424"/>
            <a:ext cx="3046306" cy="475502"/>
          </a:xfrm>
          <a:prstGeom prst="rect">
            <a:avLst/>
          </a:prstGeom>
          <a:noFill/>
        </p:spPr>
        <p:txBody>
          <a:bodyPr wrap="square" lIns="0" tIns="63924" rIns="0" bIns="63924">
            <a:spAutoFit/>
          </a:bodyPr>
          <a:lstStyle/>
          <a:p>
            <a:pPr defTabSz="639079">
              <a:lnSpc>
                <a:spcPct val="90000"/>
              </a:lnSpc>
              <a:spcAft>
                <a:spcPts val="420"/>
              </a:spcAft>
            </a:pPr>
            <a:r>
              <a:rPr lang="es-ES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Spain</a:t>
            </a:r>
            <a:r>
              <a:rPr lang="es-ES" b="1" dirty="0">
                <a:solidFill>
                  <a:srgbClr val="000000"/>
                </a:solidFill>
              </a:rPr>
              <a:t> </a:t>
            </a:r>
            <a:r>
              <a:rPr lang="es-ES" dirty="0">
                <a:solidFill>
                  <a:srgbClr val="6C6C6C"/>
                </a:solidFill>
              </a:rPr>
              <a:t>overview</a:t>
            </a:r>
          </a:p>
        </p:txBody>
      </p:sp>
      <p:pic>
        <p:nvPicPr>
          <p:cNvPr id="45" name="Imagen 44" descr="cabecera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887" y="0"/>
            <a:ext cx="4561637" cy="1041197"/>
          </a:xfrm>
          <a:prstGeom prst="rect">
            <a:avLst/>
          </a:prstGeom>
        </p:spPr>
      </p:pic>
      <p:pic>
        <p:nvPicPr>
          <p:cNvPr id="46" name="Imagen 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4697" y="282413"/>
            <a:ext cx="1141039" cy="478149"/>
          </a:xfrm>
          <a:prstGeom prst="rect">
            <a:avLst/>
          </a:prstGeom>
        </p:spPr>
      </p:pic>
      <p:sp>
        <p:nvSpPr>
          <p:cNvPr id="40" name="5 CuadroTexto"/>
          <p:cNvSpPr txBox="1"/>
          <p:nvPr/>
        </p:nvSpPr>
        <p:spPr>
          <a:xfrm>
            <a:off x="10438699" y="2158979"/>
            <a:ext cx="144785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defTabSz="639079"/>
            <a:r>
              <a:rPr lang="es-ES" b="1" dirty="0" smtClean="0">
                <a:latin typeface="Calibri"/>
                <a:cs typeface="Calibri"/>
              </a:rPr>
              <a:t>255</a:t>
            </a:r>
            <a:r>
              <a:rPr lang="es-ES" sz="2800" b="1" dirty="0">
                <a:latin typeface="Calibri"/>
                <a:cs typeface="Calibri"/>
              </a:rPr>
              <a:t> </a:t>
            </a:r>
            <a:r>
              <a:rPr lang="es-ES" sz="1800" b="1" dirty="0" err="1">
                <a:latin typeface="Calibri"/>
                <a:cs typeface="Calibri"/>
              </a:rPr>
              <a:t>TWh</a:t>
            </a:r>
            <a:endParaRPr lang="es-ES" sz="1800" dirty="0">
              <a:latin typeface="Calibri"/>
              <a:cs typeface="Calibri"/>
            </a:endParaRPr>
          </a:p>
        </p:txBody>
      </p:sp>
      <p:sp>
        <p:nvSpPr>
          <p:cNvPr id="37" name="108 CuadroTexto"/>
          <p:cNvSpPr txBox="1"/>
          <p:nvPr/>
        </p:nvSpPr>
        <p:spPr>
          <a:xfrm>
            <a:off x="7609272" y="3764657"/>
            <a:ext cx="635417" cy="3231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defTabSz="639079"/>
            <a:r>
              <a:rPr lang="es-ES" sz="2100" b="1" dirty="0">
                <a:solidFill>
                  <a:srgbClr val="FFFFFF"/>
                </a:solidFill>
                <a:latin typeface="Calibri"/>
                <a:cs typeface="Calibri"/>
              </a:rPr>
              <a:t>22.8</a:t>
            </a:r>
            <a:r>
              <a:rPr lang="es-ES" sz="1700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</a:p>
        </p:txBody>
      </p:sp>
      <p:sp>
        <p:nvSpPr>
          <p:cNvPr id="38" name="108 CuadroTexto"/>
          <p:cNvSpPr txBox="1"/>
          <p:nvPr/>
        </p:nvSpPr>
        <p:spPr>
          <a:xfrm>
            <a:off x="8973912" y="4386991"/>
            <a:ext cx="498924" cy="3231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defTabSz="639079"/>
            <a:r>
              <a:rPr lang="es-ES" sz="2100" b="1" dirty="0">
                <a:solidFill>
                  <a:srgbClr val="FFFFFF"/>
                </a:solidFill>
                <a:latin typeface="Calibri"/>
                <a:cs typeface="Calibri"/>
              </a:rPr>
              <a:t>6.7</a:t>
            </a:r>
            <a:r>
              <a:rPr lang="es-ES" sz="1700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</a:p>
        </p:txBody>
      </p:sp>
      <p:sp>
        <p:nvSpPr>
          <p:cNvPr id="39" name="108 CuadroTexto"/>
          <p:cNvSpPr txBox="1"/>
          <p:nvPr/>
        </p:nvSpPr>
        <p:spPr>
          <a:xfrm>
            <a:off x="7070037" y="6353337"/>
            <a:ext cx="637981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defTabSz="639079"/>
            <a:r>
              <a:rPr lang="es-ES" sz="2100" b="1" dirty="0">
                <a:solidFill>
                  <a:srgbClr val="FFFFFF"/>
                </a:solidFill>
                <a:latin typeface="Calibri"/>
                <a:cs typeface="Calibri"/>
              </a:rPr>
              <a:t>25</a:t>
            </a:r>
            <a:r>
              <a:rPr lang="es-ES" sz="1700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</a:p>
        </p:txBody>
      </p:sp>
      <p:sp>
        <p:nvSpPr>
          <p:cNvPr id="41" name="108 CuadroTexto"/>
          <p:cNvSpPr txBox="1"/>
          <p:nvPr/>
        </p:nvSpPr>
        <p:spPr>
          <a:xfrm>
            <a:off x="6031438" y="5524128"/>
            <a:ext cx="561051" cy="3231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defTabSz="639079"/>
            <a:r>
              <a:rPr lang="es-ES" sz="2100" b="1" dirty="0">
                <a:solidFill>
                  <a:srgbClr val="FFFFFF"/>
                </a:solidFill>
                <a:latin typeface="Calibri"/>
                <a:cs typeface="Calibri"/>
              </a:rPr>
              <a:t>6.7 </a:t>
            </a:r>
            <a:r>
              <a:rPr lang="es-ES" sz="1700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</a:p>
        </p:txBody>
      </p:sp>
      <p:sp>
        <p:nvSpPr>
          <p:cNvPr id="42" name="Rectangle 23"/>
          <p:cNvSpPr>
            <a:spLocks noChangeArrowheads="1"/>
          </p:cNvSpPr>
          <p:nvPr/>
        </p:nvSpPr>
        <p:spPr bwMode="auto">
          <a:xfrm>
            <a:off x="7672199" y="3565985"/>
            <a:ext cx="428537" cy="23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l" defTabSz="639079"/>
            <a:r>
              <a:rPr lang="es-ES" sz="1500" dirty="0" err="1">
                <a:solidFill>
                  <a:srgbClr val="FFFFFF"/>
                </a:solidFill>
                <a:latin typeface="Calibri"/>
                <a:cs typeface="Calibri"/>
              </a:rPr>
              <a:t>Wind</a:t>
            </a:r>
            <a:endParaRPr lang="es-ES" sz="1500" b="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44" name="Rectangle 23"/>
          <p:cNvSpPr>
            <a:spLocks noChangeArrowheads="1"/>
          </p:cNvSpPr>
          <p:nvPr/>
        </p:nvSpPr>
        <p:spPr bwMode="auto">
          <a:xfrm>
            <a:off x="7228942" y="6135009"/>
            <a:ext cx="296428" cy="23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l" defTabSz="639079"/>
            <a:r>
              <a:rPr lang="es-ES" sz="1500" dirty="0">
                <a:solidFill>
                  <a:srgbClr val="FFFFFF"/>
                </a:solidFill>
                <a:latin typeface="Calibri"/>
                <a:cs typeface="Calibri"/>
              </a:rPr>
              <a:t>Gas</a:t>
            </a:r>
          </a:p>
        </p:txBody>
      </p:sp>
      <p:sp>
        <p:nvSpPr>
          <p:cNvPr id="48" name="Rectangle 23"/>
          <p:cNvSpPr>
            <a:spLocks noChangeArrowheads="1"/>
          </p:cNvSpPr>
          <p:nvPr/>
        </p:nvSpPr>
        <p:spPr bwMode="auto">
          <a:xfrm>
            <a:off x="6184471" y="4277367"/>
            <a:ext cx="971741" cy="23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l" defTabSz="639079"/>
            <a:r>
              <a:rPr lang="es-ES" sz="1500" dirty="0" err="1">
                <a:solidFill>
                  <a:srgbClr val="FFFFFF"/>
                </a:solidFill>
                <a:latin typeface="Calibri"/>
                <a:cs typeface="Calibri"/>
              </a:rPr>
              <a:t>Large</a:t>
            </a:r>
            <a:r>
              <a:rPr lang="es-ES" sz="1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s-ES" sz="1500" dirty="0" err="1">
                <a:solidFill>
                  <a:srgbClr val="FFFFFF"/>
                </a:solidFill>
                <a:latin typeface="Calibri"/>
                <a:cs typeface="Calibri"/>
              </a:rPr>
              <a:t>Hydro</a:t>
            </a:r>
            <a:endParaRPr lang="es-ES" sz="15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49" name="5 CuadroTexto"/>
          <p:cNvSpPr txBox="1"/>
          <p:nvPr/>
        </p:nvSpPr>
        <p:spPr>
          <a:xfrm>
            <a:off x="7078842" y="2158994"/>
            <a:ext cx="131002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defTabSz="639079"/>
            <a:r>
              <a:rPr lang="es-ES" b="1" dirty="0" smtClean="0">
                <a:latin typeface="Calibri"/>
                <a:cs typeface="Calibri"/>
              </a:rPr>
              <a:t>100.1</a:t>
            </a:r>
            <a:r>
              <a:rPr lang="es-ES" sz="2800" b="1" dirty="0">
                <a:latin typeface="Calibri"/>
                <a:cs typeface="Calibri"/>
              </a:rPr>
              <a:t> </a:t>
            </a:r>
            <a:r>
              <a:rPr lang="es-ES" sz="1800" b="1" dirty="0">
                <a:latin typeface="Calibri"/>
                <a:cs typeface="Calibri"/>
              </a:rPr>
              <a:t>GW</a:t>
            </a:r>
            <a:endParaRPr lang="es-ES" sz="1800" dirty="0">
              <a:latin typeface="Calibri"/>
              <a:cs typeface="Calibri"/>
            </a:endParaRPr>
          </a:p>
        </p:txBody>
      </p:sp>
      <p:sp>
        <p:nvSpPr>
          <p:cNvPr id="75" name="Rectángulo 74"/>
          <p:cNvSpPr/>
          <p:nvPr/>
        </p:nvSpPr>
        <p:spPr>
          <a:xfrm>
            <a:off x="10252229" y="2717704"/>
            <a:ext cx="1902872" cy="23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defTabSz="639079"/>
            <a:r>
              <a:rPr lang="es-ES" sz="1500" dirty="0" err="1">
                <a:solidFill>
                  <a:srgbClr val="404040"/>
                </a:solidFill>
              </a:rPr>
              <a:t>Renewable</a:t>
            </a:r>
            <a:r>
              <a:rPr lang="es-ES" sz="1500" dirty="0">
                <a:solidFill>
                  <a:srgbClr val="404040"/>
                </a:solidFill>
              </a:rPr>
              <a:t> </a:t>
            </a:r>
            <a:r>
              <a:rPr lang="es-ES" sz="1500" dirty="0" err="1">
                <a:solidFill>
                  <a:srgbClr val="404040"/>
                </a:solidFill>
              </a:rPr>
              <a:t>generation</a:t>
            </a:r>
            <a:endParaRPr lang="es-ES" sz="1500" dirty="0">
              <a:solidFill>
                <a:srgbClr val="404040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6921729" y="1432911"/>
            <a:ext cx="1829668" cy="2616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39079"/>
            <a:r>
              <a:rPr lang="es-ES" sz="1700" dirty="0">
                <a:solidFill>
                  <a:srgbClr val="595959"/>
                </a:solidFill>
                <a:cs typeface="Calibri"/>
              </a:rPr>
              <a:t>INSTALLED CAPACITY</a:t>
            </a:r>
            <a:endParaRPr lang="es-ES" sz="1700" dirty="0">
              <a:solidFill>
                <a:srgbClr val="595959"/>
              </a:solidFill>
            </a:endParaRPr>
          </a:p>
        </p:txBody>
      </p:sp>
      <p:sp>
        <p:nvSpPr>
          <p:cNvPr id="47" name="46 Rectángulo"/>
          <p:cNvSpPr/>
          <p:nvPr/>
        </p:nvSpPr>
        <p:spPr>
          <a:xfrm>
            <a:off x="10218456" y="1432911"/>
            <a:ext cx="2124632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9079"/>
            <a:r>
              <a:rPr lang="es-ES" sz="1700" dirty="0">
                <a:solidFill>
                  <a:srgbClr val="595959"/>
                </a:solidFill>
              </a:rPr>
              <a:t>ELECTRIC GENERATION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7249118" y="1857261"/>
            <a:ext cx="969473" cy="323165"/>
          </a:xfrm>
          <a:prstGeom prst="rect">
            <a:avLst/>
          </a:prstGeom>
          <a:noFill/>
        </p:spPr>
        <p:txBody>
          <a:bodyPr wrap="square" lIns="0" tIns="0" rIns="0" bIns="63924" rtlCol="0">
            <a:spAutoFit/>
          </a:bodyPr>
          <a:lstStyle/>
          <a:p>
            <a:pPr algn="ctr" defTabSz="639079"/>
            <a:r>
              <a:rPr lang="es-ES" sz="1700" dirty="0">
                <a:solidFill>
                  <a:srgbClr val="000000">
                    <a:lumMod val="50000"/>
                    <a:lumOff val="50000"/>
                  </a:srgbClr>
                </a:solidFill>
                <a:ea typeface="ヒラギノ角ゴ ProN W3" charset="0"/>
                <a:cs typeface="Calibri"/>
                <a:sym typeface="Gill Sans" charset="0"/>
              </a:rPr>
              <a:t>2016</a:t>
            </a:r>
          </a:p>
        </p:txBody>
      </p:sp>
      <p:sp>
        <p:nvSpPr>
          <p:cNvPr id="70" name="108 CuadroTexto"/>
          <p:cNvSpPr txBox="1"/>
          <p:nvPr/>
        </p:nvSpPr>
        <p:spPr>
          <a:xfrm>
            <a:off x="6347615" y="4518591"/>
            <a:ext cx="635417" cy="3231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defTabSz="639079"/>
            <a:r>
              <a:rPr lang="es-ES" sz="2100" b="1" dirty="0">
                <a:solidFill>
                  <a:srgbClr val="FFFFFF"/>
                </a:solidFill>
                <a:latin typeface="Calibri"/>
                <a:cs typeface="Calibri"/>
              </a:rPr>
              <a:t>18.2</a:t>
            </a:r>
            <a:r>
              <a:rPr lang="es-ES" sz="1700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</a:p>
        </p:txBody>
      </p:sp>
      <p:sp>
        <p:nvSpPr>
          <p:cNvPr id="71" name="Rectangle 23"/>
          <p:cNvSpPr>
            <a:spLocks noChangeArrowheads="1"/>
          </p:cNvSpPr>
          <p:nvPr/>
        </p:nvSpPr>
        <p:spPr bwMode="auto">
          <a:xfrm>
            <a:off x="9109062" y="4151748"/>
            <a:ext cx="401713" cy="23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l" defTabSz="639079"/>
            <a:r>
              <a:rPr lang="es-ES" sz="1500" dirty="0" err="1">
                <a:solidFill>
                  <a:srgbClr val="FFFFFF"/>
                </a:solidFill>
                <a:latin typeface="Calibri"/>
                <a:cs typeface="Calibri"/>
              </a:rPr>
              <a:t>Solar</a:t>
            </a:r>
            <a:endParaRPr lang="es-ES" sz="15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76" name="Rectangle 23"/>
          <p:cNvSpPr>
            <a:spLocks noChangeArrowheads="1"/>
          </p:cNvSpPr>
          <p:nvPr/>
        </p:nvSpPr>
        <p:spPr bwMode="auto">
          <a:xfrm>
            <a:off x="8428045" y="4744232"/>
            <a:ext cx="895439" cy="23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l" defTabSz="639079"/>
            <a:r>
              <a:rPr lang="es-ES" sz="1500" dirty="0" err="1">
                <a:solidFill>
                  <a:srgbClr val="FFFFFF"/>
                </a:solidFill>
                <a:latin typeface="Calibri"/>
                <a:cs typeface="Calibri"/>
              </a:rPr>
              <a:t>Mini Hydro</a:t>
            </a:r>
            <a:endParaRPr lang="es-ES" sz="15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86" name="108 CuadroTexto"/>
          <p:cNvSpPr txBox="1"/>
          <p:nvPr/>
        </p:nvSpPr>
        <p:spPr>
          <a:xfrm>
            <a:off x="9408289" y="4687914"/>
            <a:ext cx="290501" cy="3231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defTabSz="639079"/>
            <a:r>
              <a:rPr lang="es-ES" sz="2100" b="1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lang="es-ES" sz="1700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</a:p>
        </p:txBody>
      </p:sp>
      <p:sp>
        <p:nvSpPr>
          <p:cNvPr id="87" name="108 CuadroTexto"/>
          <p:cNvSpPr txBox="1"/>
          <p:nvPr/>
        </p:nvSpPr>
        <p:spPr>
          <a:xfrm>
            <a:off x="9479996" y="4928875"/>
            <a:ext cx="290501" cy="3231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defTabSz="639079"/>
            <a:r>
              <a:rPr lang="es-ES" sz="2100" b="1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lang="es-ES" sz="1700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</a:p>
        </p:txBody>
      </p:sp>
      <p:sp>
        <p:nvSpPr>
          <p:cNvPr id="88" name="Rectangle 23"/>
          <p:cNvSpPr>
            <a:spLocks noChangeArrowheads="1"/>
          </p:cNvSpPr>
          <p:nvPr/>
        </p:nvSpPr>
        <p:spPr bwMode="auto">
          <a:xfrm>
            <a:off x="8603856" y="4928878"/>
            <a:ext cx="659796" cy="23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l" defTabSz="639079"/>
            <a:r>
              <a:rPr lang="es-ES" sz="1500" dirty="0" err="1">
                <a:solidFill>
                  <a:srgbClr val="FFFFFF"/>
                </a:solidFill>
                <a:latin typeface="Calibri"/>
                <a:cs typeface="Calibri"/>
              </a:rPr>
              <a:t>Biomass</a:t>
            </a:r>
            <a:endParaRPr lang="es-ES" sz="15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90" name="108 CuadroTexto"/>
          <p:cNvSpPr txBox="1"/>
          <p:nvPr/>
        </p:nvSpPr>
        <p:spPr>
          <a:xfrm>
            <a:off x="8975983" y="5449997"/>
            <a:ext cx="637981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defTabSz="639079"/>
            <a:r>
              <a:rPr lang="es-ES" sz="2100" b="1" dirty="0">
                <a:solidFill>
                  <a:srgbClr val="FFFFFF"/>
                </a:solidFill>
                <a:latin typeface="Calibri"/>
                <a:cs typeface="Calibri"/>
              </a:rPr>
              <a:t>7.7</a:t>
            </a:r>
            <a:r>
              <a:rPr lang="es-ES" sz="1700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</a:p>
        </p:txBody>
      </p:sp>
      <p:sp>
        <p:nvSpPr>
          <p:cNvPr id="91" name="Rectangle 23"/>
          <p:cNvSpPr>
            <a:spLocks noChangeArrowheads="1"/>
          </p:cNvSpPr>
          <p:nvPr/>
        </p:nvSpPr>
        <p:spPr bwMode="auto">
          <a:xfrm>
            <a:off x="8980785" y="5261161"/>
            <a:ext cx="628377" cy="23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l" defTabSz="639079"/>
            <a:r>
              <a:rPr lang="es-ES" sz="1500" dirty="0">
                <a:solidFill>
                  <a:srgbClr val="FFFFFF"/>
                </a:solidFill>
                <a:latin typeface="Calibri"/>
                <a:cs typeface="Calibri"/>
              </a:rPr>
              <a:t>Nuclear</a:t>
            </a:r>
          </a:p>
        </p:txBody>
      </p:sp>
      <p:sp>
        <p:nvSpPr>
          <p:cNvPr id="92" name="108 CuadroTexto"/>
          <p:cNvSpPr txBox="1"/>
          <p:nvPr/>
        </p:nvSpPr>
        <p:spPr>
          <a:xfrm>
            <a:off x="8505130" y="6142578"/>
            <a:ext cx="637981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defTabSz="639079"/>
            <a:r>
              <a:rPr lang="es-ES" sz="2100" b="1" dirty="0">
                <a:solidFill>
                  <a:srgbClr val="FFFFFF"/>
                </a:solidFill>
                <a:latin typeface="Calibri"/>
                <a:cs typeface="Calibri"/>
              </a:rPr>
              <a:t>9,52</a:t>
            </a:r>
            <a:r>
              <a:rPr lang="es-ES" sz="1700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</a:p>
        </p:txBody>
      </p:sp>
      <p:sp>
        <p:nvSpPr>
          <p:cNvPr id="93" name="Rectangle 23"/>
          <p:cNvSpPr>
            <a:spLocks noChangeArrowheads="1"/>
          </p:cNvSpPr>
          <p:nvPr/>
        </p:nvSpPr>
        <p:spPr bwMode="auto">
          <a:xfrm>
            <a:off x="8649436" y="5905591"/>
            <a:ext cx="349369" cy="23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l" defTabSz="639079"/>
            <a:r>
              <a:rPr lang="es-ES" sz="1500" dirty="0">
                <a:solidFill>
                  <a:srgbClr val="FFFFFF"/>
                </a:solidFill>
                <a:latin typeface="Calibri"/>
                <a:cs typeface="Calibri"/>
              </a:rPr>
              <a:t>Coal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146333" y="5266743"/>
            <a:ext cx="329899" cy="2369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39079"/>
            <a:r>
              <a:rPr lang="es-ES" sz="1500" dirty="0">
                <a:solidFill>
                  <a:srgbClr val="FFFFFF"/>
                </a:solidFill>
                <a:cs typeface="Calibri"/>
              </a:rPr>
              <a:t>CHP</a:t>
            </a:r>
            <a:endParaRPr lang="es-ES" sz="1500" dirty="0">
              <a:solidFill>
                <a:srgbClr val="000000"/>
              </a:solidFill>
            </a:endParaRPr>
          </a:p>
        </p:txBody>
      </p:sp>
      <p:sp>
        <p:nvSpPr>
          <p:cNvPr id="59" name="Rectángulo 58"/>
          <p:cNvSpPr/>
          <p:nvPr/>
        </p:nvSpPr>
        <p:spPr>
          <a:xfrm>
            <a:off x="834869" y="383568"/>
            <a:ext cx="7354325" cy="23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9079">
              <a:lnSpc>
                <a:spcPct val="90000"/>
              </a:lnSpc>
            </a:pPr>
            <a:r>
              <a:rPr lang="es-ES_tradnl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TECNHICAL AND ECONOMIC VIABLILITY </a:t>
            </a:r>
            <a:r>
              <a:rPr lang="es-ES_tradnl" sz="1700" b="1" dirty="0">
                <a:solidFill>
                  <a:srgbClr val="D1282E"/>
                </a:solidFill>
              </a:rPr>
              <a:t>of a 100</a:t>
            </a:r>
            <a:r>
              <a:rPr lang="es-ES_tradnl" sz="1400" b="1" dirty="0">
                <a:solidFill>
                  <a:srgbClr val="D1282E"/>
                </a:solidFill>
              </a:rPr>
              <a:t>%</a:t>
            </a:r>
            <a:r>
              <a:rPr lang="es-ES_tradnl" sz="1700" b="1" dirty="0">
                <a:solidFill>
                  <a:srgbClr val="D1282E"/>
                </a:solidFill>
              </a:rPr>
              <a:t> electric </a:t>
            </a:r>
            <a:r>
              <a:rPr lang="es-ES_tradnl" sz="1700" b="1" dirty="0" err="1">
                <a:solidFill>
                  <a:srgbClr val="D1282E"/>
                </a:solidFill>
              </a:rPr>
              <a:t>renewable</a:t>
            </a:r>
            <a:r>
              <a:rPr lang="es-ES_tradnl" sz="1700" b="1" dirty="0">
                <a:solidFill>
                  <a:srgbClr val="D1282E"/>
                </a:solidFill>
              </a:rPr>
              <a:t> </a:t>
            </a:r>
            <a:r>
              <a:rPr lang="es-ES_tradnl" sz="1700" b="1" dirty="0" err="1">
                <a:solidFill>
                  <a:srgbClr val="D1282E"/>
                </a:solidFill>
              </a:rPr>
              <a:t>supply</a:t>
            </a:r>
            <a:r>
              <a:rPr lang="es-ES_tradnl" sz="1700" b="1" dirty="0">
                <a:solidFill>
                  <a:srgbClr val="D1282E"/>
                </a:solidFill>
              </a:rPr>
              <a:t> in </a:t>
            </a:r>
            <a:r>
              <a:rPr lang="es-ES_tradnl" sz="1700" b="1" dirty="0" err="1">
                <a:solidFill>
                  <a:srgbClr val="D1282E"/>
                </a:solidFill>
              </a:rPr>
              <a:t>Spain</a:t>
            </a:r>
            <a:endParaRPr lang="es-ES_tradnl" sz="1700" b="1" dirty="0">
              <a:solidFill>
                <a:srgbClr val="D1282E"/>
              </a:solidFill>
            </a:endParaRPr>
          </a:p>
        </p:txBody>
      </p:sp>
      <p:sp>
        <p:nvSpPr>
          <p:cNvPr id="52" name="1 Marcador de número de diapositiva"/>
          <p:cNvSpPr txBox="1">
            <a:spLocks/>
          </p:cNvSpPr>
          <p:nvPr/>
        </p:nvSpPr>
        <p:spPr>
          <a:xfrm>
            <a:off x="12061952" y="8936319"/>
            <a:ext cx="756000" cy="670656"/>
          </a:xfrm>
          <a:prstGeom prst="rect">
            <a:avLst/>
          </a:prstGeom>
        </p:spPr>
        <p:txBody>
          <a:bodyPr lIns="127816" tIns="63917" rIns="127816" bIns="63917"/>
          <a:lstStyle>
            <a:defPPr>
              <a:defRPr lang="es-ES"/>
            </a:defPPr>
            <a:lvl1pPr marL="0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5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0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35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81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26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71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16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61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EC24DB-3101-E44F-A324-C27D13CE4276}" type="slidenum">
              <a:rPr lang="es-ES" sz="1300">
                <a:solidFill>
                  <a:srgbClr val="474747"/>
                </a:solidFill>
              </a:rPr>
              <a:pPr/>
              <a:t>2</a:t>
            </a:fld>
            <a:endParaRPr lang="es-ES" sz="1100" dirty="0">
              <a:solidFill>
                <a:srgbClr val="474747"/>
              </a:solidFill>
            </a:endParaRPr>
          </a:p>
        </p:txBody>
      </p:sp>
      <p:sp>
        <p:nvSpPr>
          <p:cNvPr id="54" name="5 CuadroTexto"/>
          <p:cNvSpPr txBox="1"/>
          <p:nvPr/>
        </p:nvSpPr>
        <p:spPr>
          <a:xfrm>
            <a:off x="6680309" y="2620020"/>
            <a:ext cx="20553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defTabSz="639079"/>
            <a:r>
              <a:rPr lang="es-ES" b="1" dirty="0" smtClean="0">
                <a:latin typeface="Calibri"/>
                <a:cs typeface="Calibri"/>
              </a:rPr>
              <a:t>51</a:t>
            </a:r>
            <a:r>
              <a:rPr lang="es-ES" sz="2000" b="1" dirty="0">
                <a:latin typeface="Calibri"/>
                <a:cs typeface="Calibri"/>
              </a:rPr>
              <a:t>%</a:t>
            </a:r>
            <a:r>
              <a:rPr lang="es-ES" b="1" dirty="0" smtClean="0">
                <a:latin typeface="Calibri"/>
                <a:cs typeface="Calibri"/>
              </a:rPr>
              <a:t> </a:t>
            </a:r>
            <a:r>
              <a:rPr lang="es-ES" b="1" dirty="0" err="1">
                <a:latin typeface="Calibri"/>
                <a:cs typeface="Calibri"/>
              </a:rPr>
              <a:t>Renewable</a:t>
            </a:r>
            <a:endParaRPr lang="es-ES" sz="1800" dirty="0">
              <a:latin typeface="Calibri"/>
              <a:cs typeface="Calibri"/>
            </a:endParaRPr>
          </a:p>
        </p:txBody>
      </p:sp>
      <p:grpSp>
        <p:nvGrpSpPr>
          <p:cNvPr id="56" name="Agrupar 3"/>
          <p:cNvGrpSpPr/>
          <p:nvPr/>
        </p:nvGrpSpPr>
        <p:grpSpPr>
          <a:xfrm>
            <a:off x="11300110" y="3238230"/>
            <a:ext cx="770126" cy="3877374"/>
            <a:chOff x="7109056" y="2492947"/>
            <a:chExt cx="557317" cy="2472949"/>
          </a:xfrm>
        </p:grpSpPr>
        <p:sp>
          <p:nvSpPr>
            <p:cNvPr id="58" name="Redondear rectángulo de esquina del mismo lado 52"/>
            <p:cNvSpPr/>
            <p:nvPr/>
          </p:nvSpPr>
          <p:spPr bwMode="auto">
            <a:xfrm rot="10800000">
              <a:off x="7117876" y="3608535"/>
              <a:ext cx="548497" cy="1357361"/>
            </a:xfrm>
            <a:prstGeom prst="round2SameRect">
              <a:avLst>
                <a:gd name="adj1" fmla="val 11068"/>
                <a:gd name="adj2" fmla="val 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78312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619933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68" name="Redondear rectángulo de esquina del mismo lado 54"/>
            <p:cNvSpPr/>
            <p:nvPr/>
          </p:nvSpPr>
          <p:spPr bwMode="auto">
            <a:xfrm>
              <a:off x="7109056" y="2492947"/>
              <a:ext cx="557317" cy="236524"/>
            </a:xfrm>
            <a:prstGeom prst="round2SameRect">
              <a:avLst>
                <a:gd name="adj1" fmla="val 18420"/>
                <a:gd name="adj2" fmla="val 0"/>
              </a:avLst>
            </a:prstGeom>
            <a:solidFill>
              <a:srgbClr val="4FAB1F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78312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69" name="Redondear rectángulo de esquina del mismo lado 56"/>
            <p:cNvSpPr/>
            <p:nvPr/>
          </p:nvSpPr>
          <p:spPr bwMode="auto">
            <a:xfrm rot="10800000">
              <a:off x="7114651" y="2729471"/>
              <a:ext cx="551722" cy="891767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4FAB1F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78312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72" name="103 CuadroTexto"/>
            <p:cNvSpPr txBox="1"/>
            <p:nvPr/>
          </p:nvSpPr>
          <p:spPr>
            <a:xfrm>
              <a:off x="7173193" y="2976012"/>
              <a:ext cx="461235" cy="206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300655" algn="ct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601309" algn="ct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901964" algn="ct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1202619" algn="ct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1503274" algn="l" defTabSz="300655" rtl="0" eaLnBrk="1" latinLnBrk="0" hangingPunct="1"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1803928" algn="l" defTabSz="300655" rtl="0" eaLnBrk="1" latinLnBrk="0" hangingPunct="1"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2104583" algn="l" defTabSz="300655" rtl="0" eaLnBrk="1" latinLnBrk="0" hangingPunct="1"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2405238" algn="l" defTabSz="300655" rtl="0" eaLnBrk="1" latinLnBrk="0" hangingPunct="1"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defTabSz="639079"/>
              <a:r>
                <a:rPr lang="es-ES" sz="2100" b="1" dirty="0">
                  <a:solidFill>
                    <a:srgbClr val="FFFFFF"/>
                  </a:solidFill>
                  <a:latin typeface="Calibri"/>
                  <a:cs typeface="Calibri"/>
                </a:rPr>
                <a:t>38.2</a:t>
              </a:r>
              <a:r>
                <a:rPr lang="es-ES" sz="1700" dirty="0">
                  <a:solidFill>
                    <a:srgbClr val="FFFFFF"/>
                  </a:solidFill>
                  <a:latin typeface="Calibri"/>
                  <a:cs typeface="Calibri"/>
                </a:rPr>
                <a:t>%</a:t>
              </a:r>
            </a:p>
          </p:txBody>
        </p:sp>
        <p:sp>
          <p:nvSpPr>
            <p:cNvPr id="82" name="103 CuadroTexto"/>
            <p:cNvSpPr txBox="1"/>
            <p:nvPr/>
          </p:nvSpPr>
          <p:spPr>
            <a:xfrm>
              <a:off x="7181659" y="4135769"/>
              <a:ext cx="461235" cy="206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1pPr>
              <a:lvl2pPr marL="300655" algn="ct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2pPr>
              <a:lvl3pPr marL="601309" algn="ct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3pPr>
              <a:lvl4pPr marL="901964" algn="ct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4pPr>
              <a:lvl5pPr marL="1202619" algn="ct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5pPr>
              <a:lvl6pPr marL="1503274" algn="l" defTabSz="300655" rtl="0" eaLnBrk="1" latinLnBrk="0" hangingPunct="1"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6pPr>
              <a:lvl7pPr marL="1803928" algn="l" defTabSz="300655" rtl="0" eaLnBrk="1" latinLnBrk="0" hangingPunct="1"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7pPr>
              <a:lvl8pPr marL="2104583" algn="l" defTabSz="300655" rtl="0" eaLnBrk="1" latinLnBrk="0" hangingPunct="1"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8pPr>
              <a:lvl9pPr marL="2405238" algn="l" defTabSz="300655" rtl="0" eaLnBrk="1" latinLnBrk="0" hangingPunct="1">
                <a:defRPr sz="2400" kern="12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defRPr>
              </a:lvl9pPr>
            </a:lstStyle>
            <a:p>
              <a:pPr defTabSz="639079"/>
              <a:r>
                <a:rPr lang="es-ES" sz="2100" b="1" dirty="0">
                  <a:solidFill>
                    <a:srgbClr val="FFFFFF"/>
                  </a:solidFill>
                  <a:latin typeface="Calibri"/>
                  <a:cs typeface="Calibri"/>
                </a:rPr>
                <a:t>61.8</a:t>
              </a:r>
              <a:r>
                <a:rPr lang="es-ES" sz="1700" dirty="0">
                  <a:solidFill>
                    <a:srgbClr val="FFFFFF"/>
                  </a:solidFill>
                  <a:latin typeface="Calibri"/>
                  <a:cs typeface="Calibri"/>
                </a:rPr>
                <a:t>%</a:t>
              </a:r>
            </a:p>
          </p:txBody>
        </p:sp>
      </p:grpSp>
      <p:sp>
        <p:nvSpPr>
          <p:cNvPr id="83" name="Rectángulo 74"/>
          <p:cNvSpPr/>
          <p:nvPr/>
        </p:nvSpPr>
        <p:spPr>
          <a:xfrm>
            <a:off x="9982300" y="7280227"/>
            <a:ext cx="2395329" cy="23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defTabSz="639079"/>
            <a:r>
              <a:rPr lang="es-ES" sz="1500" dirty="0">
                <a:solidFill>
                  <a:srgbClr val="404040"/>
                </a:solidFill>
              </a:rPr>
              <a:t>Non </a:t>
            </a:r>
            <a:r>
              <a:rPr lang="es-ES" sz="1500" dirty="0" err="1">
                <a:solidFill>
                  <a:srgbClr val="404040"/>
                </a:solidFill>
              </a:rPr>
              <a:t>Renewable</a:t>
            </a:r>
            <a:r>
              <a:rPr lang="es-ES" sz="1500" dirty="0">
                <a:solidFill>
                  <a:srgbClr val="404040"/>
                </a:solidFill>
              </a:rPr>
              <a:t> </a:t>
            </a:r>
            <a:r>
              <a:rPr lang="es-ES" sz="1500" dirty="0" err="1">
                <a:solidFill>
                  <a:srgbClr val="404040"/>
                </a:solidFill>
              </a:rPr>
              <a:t>generation</a:t>
            </a:r>
            <a:endParaRPr lang="es-ES" sz="1500" dirty="0">
              <a:solidFill>
                <a:srgbClr val="404040"/>
              </a:solidFill>
            </a:endParaRPr>
          </a:p>
        </p:txBody>
      </p:sp>
      <p:sp>
        <p:nvSpPr>
          <p:cNvPr id="84" name="83 CuadroTexto"/>
          <p:cNvSpPr txBox="1"/>
          <p:nvPr/>
        </p:nvSpPr>
        <p:spPr>
          <a:xfrm>
            <a:off x="10189271" y="1857261"/>
            <a:ext cx="969473" cy="323165"/>
          </a:xfrm>
          <a:prstGeom prst="rect">
            <a:avLst/>
          </a:prstGeom>
          <a:noFill/>
        </p:spPr>
        <p:txBody>
          <a:bodyPr wrap="square" lIns="0" tIns="0" rIns="0" bIns="63924" rtlCol="0">
            <a:spAutoFit/>
          </a:bodyPr>
          <a:lstStyle/>
          <a:p>
            <a:pPr algn="ctr" defTabSz="639079"/>
            <a:r>
              <a:rPr lang="es-ES" sz="1700" dirty="0">
                <a:solidFill>
                  <a:srgbClr val="000000">
                    <a:lumMod val="50000"/>
                    <a:lumOff val="50000"/>
                  </a:srgbClr>
                </a:solidFill>
                <a:ea typeface="ヒラギノ角ゴ ProN W3" charset="0"/>
                <a:cs typeface="Calibri"/>
                <a:sym typeface="Gill Sans" charset="0"/>
              </a:rPr>
              <a:t>2016</a:t>
            </a:r>
          </a:p>
        </p:txBody>
      </p:sp>
      <p:sp>
        <p:nvSpPr>
          <p:cNvPr id="85" name="84 CuadroTexto"/>
          <p:cNvSpPr txBox="1"/>
          <p:nvPr/>
        </p:nvSpPr>
        <p:spPr>
          <a:xfrm>
            <a:off x="11185644" y="1857261"/>
            <a:ext cx="969473" cy="323165"/>
          </a:xfrm>
          <a:prstGeom prst="rect">
            <a:avLst/>
          </a:prstGeom>
          <a:noFill/>
        </p:spPr>
        <p:txBody>
          <a:bodyPr wrap="square" lIns="0" tIns="0" rIns="0" bIns="63924" rtlCol="0">
            <a:spAutoFit/>
          </a:bodyPr>
          <a:lstStyle/>
          <a:p>
            <a:pPr algn="ctr" defTabSz="639079"/>
            <a:r>
              <a:rPr lang="es-ES" sz="1700" dirty="0">
                <a:solidFill>
                  <a:srgbClr val="000000">
                    <a:lumMod val="50000"/>
                    <a:lumOff val="50000"/>
                  </a:srgbClr>
                </a:solidFill>
                <a:ea typeface="ヒラギノ角ゴ ProN W3" charset="0"/>
                <a:cs typeface="Calibri"/>
                <a:sym typeface="Gill Sans" charset="0"/>
              </a:rPr>
              <a:t>2015</a:t>
            </a:r>
          </a:p>
        </p:txBody>
      </p:sp>
      <p:sp>
        <p:nvSpPr>
          <p:cNvPr id="101" name="1 CuadroTexto"/>
          <p:cNvSpPr txBox="1"/>
          <p:nvPr/>
        </p:nvSpPr>
        <p:spPr>
          <a:xfrm>
            <a:off x="1207073" y="4625394"/>
            <a:ext cx="4651065" cy="1733661"/>
          </a:xfrm>
          <a:prstGeom prst="rect">
            <a:avLst/>
          </a:prstGeom>
          <a:noFill/>
        </p:spPr>
        <p:txBody>
          <a:bodyPr wrap="square" lIns="91294" tIns="45647" rIns="91294" bIns="45647" rtlCol="0">
            <a:spAutoFit/>
          </a:bodyPr>
          <a:lstStyle/>
          <a:p>
            <a:pPr marL="0" lvl="1" defTabSz="639079">
              <a:spcAft>
                <a:spcPts val="840"/>
              </a:spcAft>
            </a:pPr>
            <a:r>
              <a:rPr lang="es-ES" sz="2000" dirty="0" err="1" smtClean="0">
                <a:solidFill>
                  <a:srgbClr val="7F7F7F"/>
                </a:solidFill>
              </a:rPr>
              <a:t>Connection</a:t>
            </a:r>
            <a:r>
              <a:rPr lang="es-ES" sz="2000" dirty="0" smtClean="0">
                <a:solidFill>
                  <a:srgbClr val="7F7F7F"/>
                </a:solidFill>
              </a:rPr>
              <a:t> </a:t>
            </a:r>
            <a:r>
              <a:rPr lang="es-ES" sz="2000" dirty="0" err="1">
                <a:solidFill>
                  <a:srgbClr val="7F7F7F"/>
                </a:solidFill>
              </a:rPr>
              <a:t>with</a:t>
            </a:r>
            <a:r>
              <a:rPr lang="es-ES" sz="2000" dirty="0">
                <a:solidFill>
                  <a:srgbClr val="7F7F7F"/>
                </a:solidFill>
              </a:rPr>
              <a:t> France: </a:t>
            </a:r>
            <a:br>
              <a:rPr lang="es-ES" sz="2000" dirty="0">
                <a:solidFill>
                  <a:srgbClr val="7F7F7F"/>
                </a:solidFill>
              </a:rPr>
            </a:br>
            <a:r>
              <a:rPr lang="es-ES" sz="2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2.8 </a:t>
            </a:r>
            <a:r>
              <a:rPr lang="es-ES" sz="17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GW </a:t>
            </a:r>
            <a:r>
              <a:rPr lang="es-ES" sz="2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(1.4 GW </a:t>
            </a:r>
            <a:r>
              <a:rPr lang="es-ES" sz="17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2014</a:t>
            </a:r>
            <a:r>
              <a:rPr lang="es-ES" sz="2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)</a:t>
            </a:r>
          </a:p>
          <a:p>
            <a:pPr marL="0" lvl="1" defTabSz="639079">
              <a:spcAft>
                <a:spcPts val="840"/>
              </a:spcAft>
            </a:pPr>
            <a:r>
              <a:rPr lang="es-ES" sz="2000" dirty="0">
                <a:solidFill>
                  <a:srgbClr val="7F7F7F"/>
                </a:solidFill>
              </a:rPr>
              <a:t>100</a:t>
            </a:r>
            <a:r>
              <a:rPr lang="es-ES" sz="1700" dirty="0">
                <a:solidFill>
                  <a:srgbClr val="7F7F7F"/>
                </a:solidFill>
              </a:rPr>
              <a:t>% </a:t>
            </a:r>
            <a:r>
              <a:rPr lang="es-ES" sz="2000" dirty="0">
                <a:solidFill>
                  <a:srgbClr val="7F7F7F"/>
                </a:solidFill>
              </a:rPr>
              <a:t>Electric </a:t>
            </a:r>
            <a:r>
              <a:rPr lang="es-ES" sz="2000" dirty="0" err="1">
                <a:solidFill>
                  <a:srgbClr val="7F7F7F"/>
                </a:solidFill>
              </a:rPr>
              <a:t>renewable</a:t>
            </a:r>
            <a:r>
              <a:rPr lang="es-ES" sz="2000" dirty="0">
                <a:solidFill>
                  <a:srgbClr val="7F7F7F"/>
                </a:solidFill>
              </a:rPr>
              <a:t> </a:t>
            </a:r>
            <a:r>
              <a:rPr lang="es-ES" sz="2000" dirty="0" err="1">
                <a:solidFill>
                  <a:srgbClr val="7F7F7F"/>
                </a:solidFill>
              </a:rPr>
              <a:t>supply</a:t>
            </a:r>
            <a:r>
              <a:rPr lang="es-ES" sz="2000" dirty="0">
                <a:solidFill>
                  <a:srgbClr val="7F7F7F"/>
                </a:solidFill>
              </a:rPr>
              <a:t> </a:t>
            </a:r>
            <a:r>
              <a:rPr lang="es-ES" sz="2000" dirty="0" err="1">
                <a:solidFill>
                  <a:srgbClr val="7F7F7F"/>
                </a:solidFill>
              </a:rPr>
              <a:t>is</a:t>
            </a:r>
            <a:r>
              <a:rPr lang="es-ES" sz="2000" dirty="0">
                <a:solidFill>
                  <a:srgbClr val="7F7F7F"/>
                </a:solidFill>
              </a:rPr>
              <a:t> </a:t>
            </a:r>
            <a:br>
              <a:rPr lang="es-ES" sz="2000" dirty="0">
                <a:solidFill>
                  <a:srgbClr val="7F7F7F"/>
                </a:solidFill>
              </a:rPr>
            </a:br>
            <a:r>
              <a:rPr lang="es-ES" sz="2000" b="1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the</a:t>
            </a:r>
            <a:r>
              <a:rPr lang="es-ES" sz="2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s-ES" sz="2000" b="1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only</a:t>
            </a:r>
            <a:r>
              <a:rPr lang="es-ES" sz="2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s-ES" sz="2000" b="1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sustainable</a:t>
            </a:r>
            <a:r>
              <a:rPr lang="es-ES" sz="2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s-ES" sz="2000" b="1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option</a:t>
            </a:r>
            <a:r>
              <a:rPr lang="es-ES" sz="2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br>
              <a:rPr lang="es-ES" sz="2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</a:br>
            <a:r>
              <a:rPr lang="es-ES" sz="2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(</a:t>
            </a:r>
            <a:r>
              <a:rPr lang="es-ES" sz="2000" b="1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economically</a:t>
            </a:r>
            <a:r>
              <a:rPr lang="es-ES" sz="2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 and </a:t>
            </a:r>
            <a:r>
              <a:rPr lang="es-ES" sz="2000" b="1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enviromentally</a:t>
            </a:r>
            <a:r>
              <a:rPr lang="es-ES" sz="2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)</a:t>
            </a:r>
          </a:p>
        </p:txBody>
      </p:sp>
      <p:sp>
        <p:nvSpPr>
          <p:cNvPr id="102" name="Rectángulo 101"/>
          <p:cNvSpPr/>
          <p:nvPr/>
        </p:nvSpPr>
        <p:spPr>
          <a:xfrm>
            <a:off x="1214198" y="2349050"/>
            <a:ext cx="5309746" cy="1196210"/>
          </a:xfrm>
          <a:prstGeom prst="rect">
            <a:avLst/>
          </a:prstGeom>
        </p:spPr>
        <p:txBody>
          <a:bodyPr wrap="square" lIns="127831" tIns="63924" rIns="127831" bIns="63924">
            <a:spAutoFit/>
          </a:bodyPr>
          <a:lstStyle/>
          <a:p>
            <a:pPr defTabSz="639079">
              <a:lnSpc>
                <a:spcPct val="90000"/>
              </a:lnSpc>
              <a:spcAft>
                <a:spcPts val="840"/>
              </a:spcAft>
            </a:pPr>
            <a:r>
              <a:rPr lang="es-ES" sz="2000" b="1" dirty="0">
                <a:solidFill>
                  <a:srgbClr val="404040"/>
                </a:solidFill>
              </a:rPr>
              <a:t>No gas, no </a:t>
            </a:r>
            <a:r>
              <a:rPr lang="es-ES" sz="2000" b="1" dirty="0" err="1">
                <a:solidFill>
                  <a:srgbClr val="404040"/>
                </a:solidFill>
              </a:rPr>
              <a:t>oil</a:t>
            </a:r>
            <a:r>
              <a:rPr lang="es-ES" sz="2000" b="1" dirty="0">
                <a:solidFill>
                  <a:srgbClr val="404040"/>
                </a:solidFill>
              </a:rPr>
              <a:t>, no </a:t>
            </a:r>
            <a:r>
              <a:rPr lang="es-ES" sz="2000" b="1" dirty="0" err="1">
                <a:solidFill>
                  <a:srgbClr val="404040"/>
                </a:solidFill>
              </a:rPr>
              <a:t>uranium</a:t>
            </a:r>
            <a:endParaRPr lang="es-ES" sz="2000" b="1" dirty="0">
              <a:solidFill>
                <a:srgbClr val="404040"/>
              </a:solidFill>
            </a:endParaRPr>
          </a:p>
          <a:p>
            <a:pPr defTabSz="639079">
              <a:spcAft>
                <a:spcPts val="840"/>
              </a:spcAft>
            </a:pPr>
            <a:r>
              <a:rPr lang="es-ES" sz="2000" b="1" dirty="0">
                <a:solidFill>
                  <a:srgbClr val="404040"/>
                </a:solidFill>
              </a:rPr>
              <a:t>Coal</a:t>
            </a:r>
            <a:r>
              <a:rPr lang="es-ES" sz="2000" dirty="0">
                <a:solidFill>
                  <a:srgbClr val="7F7F7F"/>
                </a:solidFill>
              </a:rPr>
              <a:t> </a:t>
            </a:r>
            <a:r>
              <a:rPr lang="es-ES" sz="2000" dirty="0" err="1">
                <a:solidFill>
                  <a:srgbClr val="7F7F7F"/>
                </a:solidFill>
              </a:rPr>
              <a:t>quality</a:t>
            </a:r>
            <a:r>
              <a:rPr lang="es-ES" sz="2000" dirty="0">
                <a:solidFill>
                  <a:srgbClr val="7F7F7F"/>
                </a:solidFill>
              </a:rPr>
              <a:t> </a:t>
            </a:r>
            <a:r>
              <a:rPr lang="es-ES" sz="2000" dirty="0" err="1">
                <a:solidFill>
                  <a:srgbClr val="7F7F7F"/>
                </a:solidFill>
              </a:rPr>
              <a:t>is</a:t>
            </a:r>
            <a:r>
              <a:rPr lang="es-ES" sz="2000" dirty="0">
                <a:solidFill>
                  <a:srgbClr val="7F7F7F"/>
                </a:solidFill>
              </a:rPr>
              <a:t> </a:t>
            </a:r>
            <a:r>
              <a:rPr lang="es-ES" sz="2000" dirty="0" err="1">
                <a:solidFill>
                  <a:srgbClr val="7F7F7F"/>
                </a:solidFill>
              </a:rPr>
              <a:t>very</a:t>
            </a:r>
            <a:r>
              <a:rPr lang="es-ES" sz="2000" dirty="0">
                <a:solidFill>
                  <a:srgbClr val="7F7F7F"/>
                </a:solidFill>
              </a:rPr>
              <a:t> </a:t>
            </a:r>
            <a:r>
              <a:rPr lang="es-ES" sz="2000" dirty="0" err="1">
                <a:solidFill>
                  <a:srgbClr val="7F7F7F"/>
                </a:solidFill>
              </a:rPr>
              <a:t>poor</a:t>
            </a:r>
            <a:r>
              <a:rPr lang="es-ES" sz="2000" dirty="0">
                <a:solidFill>
                  <a:srgbClr val="7F7F7F"/>
                </a:solidFill>
              </a:rPr>
              <a:t> :  </a:t>
            </a:r>
            <a:r>
              <a:rPr lang="es-ES" sz="2000" b="1" dirty="0">
                <a:solidFill>
                  <a:srgbClr val="404040"/>
                </a:solidFill>
              </a:rPr>
              <a:t>95</a:t>
            </a:r>
            <a:r>
              <a:rPr lang="es-ES" sz="1700" b="1" dirty="0">
                <a:solidFill>
                  <a:srgbClr val="404040"/>
                </a:solidFill>
              </a:rPr>
              <a:t>% </a:t>
            </a:r>
            <a:r>
              <a:rPr lang="es-ES" sz="2000" b="1" dirty="0" err="1">
                <a:solidFill>
                  <a:srgbClr val="404040"/>
                </a:solidFill>
              </a:rPr>
              <a:t>imported</a:t>
            </a:r>
            <a:endParaRPr lang="es-ES" sz="2000" b="1" dirty="0">
              <a:solidFill>
                <a:srgbClr val="404040"/>
              </a:solidFill>
            </a:endParaRPr>
          </a:p>
          <a:p>
            <a:pPr marL="0" lvl="1" defTabSz="639079">
              <a:lnSpc>
                <a:spcPct val="90000"/>
              </a:lnSpc>
              <a:spcAft>
                <a:spcPts val="840"/>
              </a:spcAft>
            </a:pPr>
            <a:r>
              <a:rPr lang="es-ES" sz="2000" b="1" dirty="0">
                <a:solidFill>
                  <a:srgbClr val="404040"/>
                </a:solidFill>
              </a:rPr>
              <a:t>High </a:t>
            </a:r>
            <a:r>
              <a:rPr lang="es-ES" sz="2000" b="1" dirty="0" err="1">
                <a:solidFill>
                  <a:srgbClr val="404040"/>
                </a:solidFill>
              </a:rPr>
              <a:t>potential</a:t>
            </a:r>
            <a:r>
              <a:rPr lang="es-ES" sz="2000" b="1" dirty="0">
                <a:solidFill>
                  <a:srgbClr val="404040"/>
                </a:solidFill>
              </a:rPr>
              <a:t>: </a:t>
            </a:r>
            <a:r>
              <a:rPr lang="es-ES" sz="2000" b="1" dirty="0" err="1">
                <a:solidFill>
                  <a:srgbClr val="404040"/>
                </a:solidFill>
              </a:rPr>
              <a:t>Wind</a:t>
            </a:r>
            <a:r>
              <a:rPr lang="es-ES" sz="2000" b="1" dirty="0">
                <a:solidFill>
                  <a:srgbClr val="404040"/>
                </a:solidFill>
              </a:rPr>
              <a:t>, </a:t>
            </a:r>
            <a:r>
              <a:rPr lang="es-ES" sz="2000" b="1" dirty="0" err="1">
                <a:solidFill>
                  <a:srgbClr val="404040"/>
                </a:solidFill>
              </a:rPr>
              <a:t>sun</a:t>
            </a:r>
            <a:r>
              <a:rPr lang="es-ES" sz="2000" b="1" dirty="0">
                <a:solidFill>
                  <a:srgbClr val="404040"/>
                </a:solidFill>
              </a:rPr>
              <a:t>, </a:t>
            </a:r>
            <a:r>
              <a:rPr lang="es-ES" sz="2000" b="1" dirty="0" err="1">
                <a:solidFill>
                  <a:srgbClr val="404040"/>
                </a:solidFill>
              </a:rPr>
              <a:t>hydro</a:t>
            </a:r>
            <a:endParaRPr lang="es-ES" sz="2000" b="1" dirty="0">
              <a:solidFill>
                <a:srgbClr val="404040"/>
              </a:solidFill>
            </a:endParaRPr>
          </a:p>
        </p:txBody>
      </p:sp>
      <p:sp>
        <p:nvSpPr>
          <p:cNvPr id="103" name="Rectángulo redondeado 102"/>
          <p:cNvSpPr/>
          <p:nvPr/>
        </p:nvSpPr>
        <p:spPr bwMode="auto">
          <a:xfrm>
            <a:off x="854215" y="4109481"/>
            <a:ext cx="2925511" cy="404872"/>
          </a:xfrm>
          <a:prstGeom prst="roundRect">
            <a:avLst/>
          </a:prstGeom>
          <a:solidFill>
            <a:srgbClr val="3C4159"/>
          </a:solidFill>
          <a:ln>
            <a:noFill/>
          </a:ln>
          <a:effectLst/>
          <a:extLst/>
        </p:spPr>
        <p:txBody>
          <a:bodyPr vert="horz" wrap="none" lIns="127831" tIns="63924" rIns="127831" bIns="63924" numCol="1" rtlCol="0" anchor="ctr" anchorCtr="0" compatLnSpc="1">
            <a:prstTxWarp prst="textNoShape">
              <a:avLst/>
            </a:prstTxWarp>
          </a:bodyPr>
          <a:lstStyle/>
          <a:p>
            <a:pPr algn="ctr" defTabSz="127831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4" name="Rectángulo 103"/>
          <p:cNvSpPr/>
          <p:nvPr/>
        </p:nvSpPr>
        <p:spPr>
          <a:xfrm>
            <a:off x="995950" y="4103566"/>
            <a:ext cx="2743756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9079">
              <a:lnSpc>
                <a:spcPct val="110000"/>
              </a:lnSpc>
            </a:pPr>
            <a:r>
              <a:rPr lang="es-ES" sz="2000" b="1" dirty="0" err="1">
                <a:solidFill>
                  <a:srgbClr val="FFFFFF"/>
                </a:solidFill>
              </a:rPr>
              <a:t>Electrical</a:t>
            </a:r>
            <a:r>
              <a:rPr lang="es-ES" sz="2000" b="1" dirty="0">
                <a:solidFill>
                  <a:srgbClr val="FFFFFF"/>
                </a:solidFill>
              </a:rPr>
              <a:t> </a:t>
            </a:r>
            <a:r>
              <a:rPr lang="es-ES" sz="2000" b="1" dirty="0" err="1">
                <a:solidFill>
                  <a:srgbClr val="FFFFFF"/>
                </a:solidFill>
              </a:rPr>
              <a:t>isolated</a:t>
            </a:r>
            <a:r>
              <a:rPr lang="es-ES" sz="2000" b="1" dirty="0">
                <a:solidFill>
                  <a:srgbClr val="FFFFFF"/>
                </a:solidFill>
              </a:rPr>
              <a:t> country</a:t>
            </a:r>
            <a:endParaRPr lang="es-ES" sz="2000" dirty="0">
              <a:solidFill>
                <a:srgbClr val="FFFFFF"/>
              </a:solidFill>
            </a:endParaRPr>
          </a:p>
        </p:txBody>
      </p:sp>
      <p:sp>
        <p:nvSpPr>
          <p:cNvPr id="105" name="Rectángulo redondeado 104"/>
          <p:cNvSpPr/>
          <p:nvPr/>
        </p:nvSpPr>
        <p:spPr bwMode="auto">
          <a:xfrm>
            <a:off x="1079057" y="4797912"/>
            <a:ext cx="100800" cy="100811"/>
          </a:xfrm>
          <a:prstGeom prst="roundRect">
            <a:avLst/>
          </a:prstGeom>
          <a:solidFill>
            <a:srgbClr val="9F002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7831" tIns="63924" rIns="127831" bIns="63924" numCol="1" rtlCol="0" anchor="ctr" anchorCtr="0" compatLnSpc="1">
            <a:prstTxWarp prst="textNoShape">
              <a:avLst/>
            </a:prstTxWarp>
          </a:bodyPr>
          <a:lstStyle/>
          <a:p>
            <a:pPr algn="ctr" defTabSz="127831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6" name="Rectángulo redondeado 105"/>
          <p:cNvSpPr/>
          <p:nvPr/>
        </p:nvSpPr>
        <p:spPr bwMode="auto">
          <a:xfrm>
            <a:off x="854197" y="1872977"/>
            <a:ext cx="1312534" cy="407344"/>
          </a:xfrm>
          <a:prstGeom prst="roundRect">
            <a:avLst/>
          </a:prstGeom>
          <a:solidFill>
            <a:srgbClr val="3C4159"/>
          </a:solidFill>
          <a:ln>
            <a:noFill/>
          </a:ln>
          <a:effectLst/>
          <a:extLst/>
        </p:spPr>
        <p:txBody>
          <a:bodyPr vert="horz" wrap="none" lIns="127831" tIns="63924" rIns="127831" bIns="63924" numCol="1" rtlCol="0" anchor="ctr" anchorCtr="0" compatLnSpc="1">
            <a:prstTxWarp prst="textNoShape">
              <a:avLst/>
            </a:prstTxWarp>
          </a:bodyPr>
          <a:lstStyle/>
          <a:p>
            <a:pPr algn="ctr" defTabSz="127831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7" name="Rectángulo 106"/>
          <p:cNvSpPr/>
          <p:nvPr/>
        </p:nvSpPr>
        <p:spPr>
          <a:xfrm>
            <a:off x="978688" y="1867062"/>
            <a:ext cx="1351622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9079">
              <a:lnSpc>
                <a:spcPct val="110000"/>
              </a:lnSpc>
            </a:pPr>
            <a:r>
              <a:rPr lang="es-ES" sz="2000" b="1" dirty="0" err="1">
                <a:solidFill>
                  <a:srgbClr val="FFFFFF"/>
                </a:solidFill>
              </a:rPr>
              <a:t>Resources</a:t>
            </a:r>
            <a:endParaRPr lang="es-ES" sz="2400" dirty="0">
              <a:solidFill>
                <a:srgbClr val="FFFFFF"/>
              </a:solidFill>
            </a:endParaRPr>
          </a:p>
        </p:txBody>
      </p:sp>
      <p:sp>
        <p:nvSpPr>
          <p:cNvPr id="108" name="Rectángulo redondeado 107"/>
          <p:cNvSpPr/>
          <p:nvPr/>
        </p:nvSpPr>
        <p:spPr bwMode="auto">
          <a:xfrm>
            <a:off x="1077122" y="2951547"/>
            <a:ext cx="100800" cy="100811"/>
          </a:xfrm>
          <a:prstGeom prst="roundRect">
            <a:avLst/>
          </a:prstGeom>
          <a:solidFill>
            <a:srgbClr val="9F002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7831" tIns="63924" rIns="127831" bIns="63924" numCol="1" rtlCol="0" anchor="ctr" anchorCtr="0" compatLnSpc="1">
            <a:prstTxWarp prst="textNoShape">
              <a:avLst/>
            </a:prstTxWarp>
          </a:bodyPr>
          <a:lstStyle/>
          <a:p>
            <a:pPr algn="ctr" defTabSz="1278312" fontAlgn="base">
              <a:spcBef>
                <a:spcPct val="0"/>
              </a:spcBef>
              <a:spcAft>
                <a:spcPct val="0"/>
              </a:spcAft>
            </a:pPr>
            <a:r>
              <a:rPr lang="es-ES" sz="3400" dirty="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 </a:t>
            </a:r>
          </a:p>
        </p:txBody>
      </p:sp>
      <p:sp>
        <p:nvSpPr>
          <p:cNvPr id="109" name="Rectángulo redondeado 108"/>
          <p:cNvSpPr/>
          <p:nvPr/>
        </p:nvSpPr>
        <p:spPr bwMode="auto">
          <a:xfrm>
            <a:off x="1077122" y="2527780"/>
            <a:ext cx="100800" cy="100811"/>
          </a:xfrm>
          <a:prstGeom prst="roundRect">
            <a:avLst/>
          </a:prstGeom>
          <a:solidFill>
            <a:srgbClr val="9F002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7831" tIns="63924" rIns="127831" bIns="63924" numCol="1" rtlCol="0" anchor="ctr" anchorCtr="0" compatLnSpc="1">
            <a:prstTxWarp prst="textNoShape">
              <a:avLst/>
            </a:prstTxWarp>
          </a:bodyPr>
          <a:lstStyle/>
          <a:p>
            <a:pPr algn="ctr" defTabSz="127831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12" name="Rectángulo redondeado 111"/>
          <p:cNvSpPr/>
          <p:nvPr/>
        </p:nvSpPr>
        <p:spPr bwMode="auto">
          <a:xfrm flipV="1">
            <a:off x="1079059" y="5266741"/>
            <a:ext cx="128010" cy="118493"/>
          </a:xfrm>
          <a:prstGeom prst="roundRect">
            <a:avLst/>
          </a:prstGeom>
          <a:solidFill>
            <a:srgbClr val="9F002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7831" tIns="63924" rIns="127831" bIns="63924" numCol="1" rtlCol="0" anchor="ctr" anchorCtr="0" compatLnSpc="1">
            <a:prstTxWarp prst="textNoShape">
              <a:avLst/>
            </a:prstTxWarp>
          </a:bodyPr>
          <a:lstStyle/>
          <a:p>
            <a:pPr algn="ctr" defTabSz="127831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13" name="1 CuadroTexto"/>
          <p:cNvSpPr txBox="1"/>
          <p:nvPr/>
        </p:nvSpPr>
        <p:spPr>
          <a:xfrm>
            <a:off x="1211183" y="7305124"/>
            <a:ext cx="10512583" cy="2451806"/>
          </a:xfrm>
          <a:prstGeom prst="rect">
            <a:avLst/>
          </a:prstGeom>
          <a:noFill/>
        </p:spPr>
        <p:txBody>
          <a:bodyPr wrap="square" lIns="91294" tIns="45647" rIns="91294" bIns="45647" rtlCol="0">
            <a:spAutoFit/>
          </a:bodyPr>
          <a:lstStyle/>
          <a:p>
            <a:pPr defTabSz="639079">
              <a:spcAft>
                <a:spcPts val="840"/>
              </a:spcAft>
            </a:pPr>
            <a:r>
              <a:rPr lang="es-ES" sz="2000" b="1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Last</a:t>
            </a:r>
            <a:r>
              <a:rPr lang="es-ES" sz="2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 fuel </a:t>
            </a:r>
            <a:r>
              <a:rPr lang="es-ES" sz="2000" b="1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plant</a:t>
            </a:r>
            <a:r>
              <a:rPr lang="es-ES" sz="2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  </a:t>
            </a:r>
            <a:r>
              <a:rPr lang="es-ES" sz="2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(</a:t>
            </a:r>
            <a:r>
              <a:rPr lang="es-ES" sz="2000" dirty="0">
                <a:solidFill>
                  <a:srgbClr val="7F7F7F"/>
                </a:solidFill>
              </a:rPr>
              <a:t>520 </a:t>
            </a:r>
            <a:r>
              <a:rPr lang="es-ES" sz="1700" dirty="0">
                <a:solidFill>
                  <a:srgbClr val="7F7F7F"/>
                </a:solidFill>
              </a:rPr>
              <a:t>MW) </a:t>
            </a:r>
            <a:r>
              <a:rPr lang="es-ES" sz="2000" dirty="0">
                <a:solidFill>
                  <a:srgbClr val="7F7F7F"/>
                </a:solidFill>
              </a:rPr>
              <a:t>has </a:t>
            </a:r>
            <a:r>
              <a:rPr lang="es-ES" sz="2000" dirty="0" err="1">
                <a:solidFill>
                  <a:srgbClr val="7F7F7F"/>
                </a:solidFill>
              </a:rPr>
              <a:t>been</a:t>
            </a:r>
            <a:r>
              <a:rPr lang="es-ES" sz="2000" dirty="0">
                <a:solidFill>
                  <a:srgbClr val="7F7F7F"/>
                </a:solidFill>
              </a:rPr>
              <a:t> </a:t>
            </a:r>
            <a:r>
              <a:rPr lang="es-ES" sz="2000" dirty="0" err="1">
                <a:solidFill>
                  <a:srgbClr val="7F7F7F"/>
                </a:solidFill>
              </a:rPr>
              <a:t>decommisioned</a:t>
            </a:r>
            <a:r>
              <a:rPr lang="es-ES" sz="2000" dirty="0">
                <a:solidFill>
                  <a:srgbClr val="7F7F7F"/>
                </a:solidFill>
              </a:rPr>
              <a:t> </a:t>
            </a:r>
            <a:r>
              <a:rPr lang="es-ES" sz="2000" dirty="0" smtClean="0">
                <a:solidFill>
                  <a:srgbClr val="7F7F7F"/>
                </a:solidFill>
              </a:rPr>
              <a:t>, </a:t>
            </a:r>
            <a:r>
              <a:rPr lang="es-ES" sz="2000" b="1" dirty="0" smtClean="0"/>
              <a:t>2015</a:t>
            </a:r>
            <a:endParaRPr lang="es-ES" sz="2000" b="1" dirty="0"/>
          </a:p>
          <a:p>
            <a:pPr defTabSz="639079">
              <a:spcAft>
                <a:spcPts val="840"/>
              </a:spcAft>
            </a:pPr>
            <a:r>
              <a:rPr lang="es-ES" sz="2000" b="1" dirty="0"/>
              <a:t>9% of </a:t>
            </a:r>
            <a:r>
              <a:rPr lang="es-ES" sz="2000" b="1" dirty="0" err="1"/>
              <a:t>the</a:t>
            </a:r>
            <a:r>
              <a:rPr lang="es-ES" sz="2000" b="1" dirty="0"/>
              <a:t> total </a:t>
            </a:r>
            <a:r>
              <a:rPr lang="es-ES" sz="2000" b="1" dirty="0" err="1"/>
              <a:t>coal</a:t>
            </a:r>
            <a:r>
              <a:rPr lang="es-ES" sz="2000" b="1" dirty="0"/>
              <a:t> </a:t>
            </a:r>
            <a:r>
              <a:rPr lang="es-ES" sz="2000" b="1" dirty="0" err="1"/>
              <a:t>power</a:t>
            </a:r>
            <a:r>
              <a:rPr lang="es-ES" sz="2000" b="1" dirty="0"/>
              <a:t>  </a:t>
            </a:r>
            <a:r>
              <a:rPr lang="es-ES" sz="2000" b="1" dirty="0" err="1"/>
              <a:t>plants</a:t>
            </a:r>
            <a:r>
              <a:rPr lang="es-ES" sz="2000" b="1" dirty="0"/>
              <a:t> </a:t>
            </a:r>
            <a:r>
              <a:rPr lang="es-ES" sz="2000" dirty="0" err="1">
                <a:solidFill>
                  <a:srgbClr val="7F7F7F"/>
                </a:solidFill>
              </a:rPr>
              <a:t>decomissioned</a:t>
            </a:r>
            <a:r>
              <a:rPr lang="es-ES" sz="2000" dirty="0">
                <a:solidFill>
                  <a:srgbClr val="7F7F7F"/>
                </a:solidFill>
              </a:rPr>
              <a:t> (1,4 GW</a:t>
            </a:r>
            <a:r>
              <a:rPr lang="es-ES" sz="2000" dirty="0" smtClean="0">
                <a:solidFill>
                  <a:srgbClr val="7F7F7F"/>
                </a:solidFill>
              </a:rPr>
              <a:t>), </a:t>
            </a:r>
            <a:r>
              <a:rPr lang="es-ES" sz="2000" b="1" dirty="0" smtClean="0"/>
              <a:t>2016</a:t>
            </a:r>
            <a:endParaRPr lang="es-ES" sz="2000" b="1" dirty="0"/>
          </a:p>
          <a:p>
            <a:pPr defTabSz="639079">
              <a:spcAft>
                <a:spcPts val="840"/>
              </a:spcAft>
            </a:pPr>
            <a:r>
              <a:rPr lang="es-ES" sz="2000" dirty="0">
                <a:solidFill>
                  <a:srgbClr val="7F7F7F"/>
                </a:solidFill>
              </a:rPr>
              <a:t>A new 854 </a:t>
            </a:r>
            <a:r>
              <a:rPr lang="es-ES" sz="1700" dirty="0">
                <a:solidFill>
                  <a:srgbClr val="7F7F7F"/>
                </a:solidFill>
              </a:rPr>
              <a:t>MW </a:t>
            </a:r>
            <a:r>
              <a:rPr lang="es-ES" sz="2000" b="1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pump</a:t>
            </a:r>
            <a:r>
              <a:rPr lang="es-ES" sz="2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s-ES" sz="2000" b="1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hydro</a:t>
            </a:r>
            <a:r>
              <a:rPr lang="es-ES" sz="2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s-ES" sz="2000" b="1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plant</a:t>
            </a:r>
            <a:r>
              <a:rPr lang="es-ES" sz="2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s-ES" sz="2000" dirty="0">
                <a:solidFill>
                  <a:srgbClr val="7F7F7F"/>
                </a:solidFill>
              </a:rPr>
              <a:t>has </a:t>
            </a:r>
            <a:r>
              <a:rPr lang="es-ES" sz="2000" dirty="0" err="1">
                <a:solidFill>
                  <a:srgbClr val="7F7F7F"/>
                </a:solidFill>
              </a:rPr>
              <a:t>been</a:t>
            </a:r>
            <a:r>
              <a:rPr lang="es-ES" sz="2000" dirty="0">
                <a:solidFill>
                  <a:srgbClr val="7F7F7F"/>
                </a:solidFill>
              </a:rPr>
              <a:t> </a:t>
            </a:r>
            <a:r>
              <a:rPr lang="es-ES" sz="2000" dirty="0" err="1" smtClean="0">
                <a:solidFill>
                  <a:srgbClr val="7F7F7F"/>
                </a:solidFill>
              </a:rPr>
              <a:t>commisioned</a:t>
            </a:r>
            <a:r>
              <a:rPr lang="es-ES" sz="2000" dirty="0" smtClean="0">
                <a:solidFill>
                  <a:srgbClr val="7F7F7F"/>
                </a:solidFill>
              </a:rPr>
              <a:t>, </a:t>
            </a:r>
            <a:r>
              <a:rPr lang="es-ES" sz="2000" b="1" dirty="0" smtClean="0"/>
              <a:t>2016</a:t>
            </a:r>
          </a:p>
          <a:p>
            <a:pPr defTabSz="639079">
              <a:spcAft>
                <a:spcPts val="840"/>
              </a:spcAft>
            </a:pPr>
            <a:r>
              <a:rPr lang="es-ES" sz="2000" b="1" dirty="0" smtClean="0"/>
              <a:t>3 GW </a:t>
            </a:r>
            <a:r>
              <a:rPr lang="es-ES" sz="2000" b="1" dirty="0" err="1" smtClean="0"/>
              <a:t>Wind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technologie</a:t>
            </a:r>
            <a:r>
              <a:rPr lang="es-ES" sz="2000" b="1" dirty="0" smtClean="0"/>
              <a:t> </a:t>
            </a:r>
            <a:r>
              <a:rPr lang="es-ES" sz="2000" dirty="0" err="1">
                <a:solidFill>
                  <a:srgbClr val="7F7F7F"/>
                </a:solidFill>
              </a:rPr>
              <a:t>have</a:t>
            </a:r>
            <a:r>
              <a:rPr lang="es-ES" sz="2000" dirty="0">
                <a:solidFill>
                  <a:srgbClr val="7F7F7F"/>
                </a:solidFill>
              </a:rPr>
              <a:t> </a:t>
            </a:r>
            <a:r>
              <a:rPr lang="es-ES" sz="2000" dirty="0" err="1">
                <a:solidFill>
                  <a:srgbClr val="7F7F7F"/>
                </a:solidFill>
              </a:rPr>
              <a:t>been</a:t>
            </a:r>
            <a:r>
              <a:rPr lang="es-ES" sz="2000" dirty="0">
                <a:solidFill>
                  <a:srgbClr val="7F7F7F"/>
                </a:solidFill>
              </a:rPr>
              <a:t> </a:t>
            </a:r>
            <a:r>
              <a:rPr lang="es-ES" sz="2000" dirty="0" err="1">
                <a:solidFill>
                  <a:srgbClr val="7F7F7F"/>
                </a:solidFill>
              </a:rPr>
              <a:t>awarded</a:t>
            </a:r>
            <a:r>
              <a:rPr lang="es-ES" sz="2000" b="1" dirty="0" smtClean="0"/>
              <a:t>, </a:t>
            </a:r>
            <a:r>
              <a:rPr lang="es-ES" sz="2000" b="1" dirty="0" err="1" smtClean="0"/>
              <a:t>may</a:t>
            </a:r>
            <a:r>
              <a:rPr lang="es-ES" sz="2000" b="1" dirty="0" smtClean="0"/>
              <a:t> 2017</a:t>
            </a:r>
            <a:endParaRPr lang="es-ES" sz="2000" b="1" dirty="0" smtClean="0"/>
          </a:p>
          <a:p>
            <a:pPr defTabSz="639079">
              <a:spcAft>
                <a:spcPts val="840"/>
              </a:spcAft>
            </a:pPr>
            <a:endParaRPr lang="es-ES" sz="2000" dirty="0">
              <a:solidFill>
                <a:srgbClr val="7F7F7F"/>
              </a:solidFill>
            </a:endParaRPr>
          </a:p>
          <a:p>
            <a:pPr defTabSz="639079">
              <a:spcAft>
                <a:spcPts val="840"/>
              </a:spcAft>
            </a:pPr>
            <a:endParaRPr lang="es-ES" sz="2000" dirty="0">
              <a:solidFill>
                <a:srgbClr val="7F7F7F"/>
              </a:solidFill>
            </a:endParaRPr>
          </a:p>
        </p:txBody>
      </p:sp>
      <p:sp>
        <p:nvSpPr>
          <p:cNvPr id="114" name="Rectángulo redondeado 113"/>
          <p:cNvSpPr/>
          <p:nvPr/>
        </p:nvSpPr>
        <p:spPr bwMode="auto">
          <a:xfrm>
            <a:off x="834868" y="6840890"/>
            <a:ext cx="1613398" cy="403200"/>
          </a:xfrm>
          <a:prstGeom prst="roundRect">
            <a:avLst/>
          </a:prstGeom>
          <a:solidFill>
            <a:srgbClr val="3C4159"/>
          </a:solidFill>
          <a:ln>
            <a:noFill/>
          </a:ln>
          <a:effectLst/>
          <a:extLst/>
        </p:spPr>
        <p:txBody>
          <a:bodyPr vert="horz" wrap="none" lIns="127831" tIns="63924" rIns="127831" bIns="63924" numCol="1" rtlCol="0" anchor="ctr" anchorCtr="0" compatLnSpc="1">
            <a:prstTxWarp prst="textNoShape">
              <a:avLst/>
            </a:prstTxWarp>
          </a:bodyPr>
          <a:lstStyle/>
          <a:p>
            <a:pPr algn="ctr" defTabSz="127831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15" name="Rectángulo 114"/>
          <p:cNvSpPr/>
          <p:nvPr/>
        </p:nvSpPr>
        <p:spPr>
          <a:xfrm>
            <a:off x="979223" y="6852079"/>
            <a:ext cx="1793005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9079">
              <a:lnSpc>
                <a:spcPct val="110000"/>
              </a:lnSpc>
            </a:pPr>
            <a:r>
              <a:rPr lang="es-ES" sz="2000" b="1" dirty="0">
                <a:solidFill>
                  <a:srgbClr val="FFFFFF"/>
                </a:solidFill>
              </a:rPr>
              <a:t>2015 -</a:t>
            </a:r>
            <a:r>
              <a:rPr lang="es-ES" sz="2000" b="1" dirty="0" smtClean="0">
                <a:solidFill>
                  <a:srgbClr val="FFFFFF"/>
                </a:solidFill>
              </a:rPr>
              <a:t>2017</a:t>
            </a:r>
            <a:endParaRPr lang="es-ES" sz="2000" dirty="0">
              <a:solidFill>
                <a:srgbClr val="FFFFFF"/>
              </a:solidFill>
            </a:endParaRPr>
          </a:p>
        </p:txBody>
      </p:sp>
      <p:sp>
        <p:nvSpPr>
          <p:cNvPr id="116" name="Rectángulo redondeado 115"/>
          <p:cNvSpPr/>
          <p:nvPr/>
        </p:nvSpPr>
        <p:spPr bwMode="auto">
          <a:xfrm>
            <a:off x="1079057" y="7386355"/>
            <a:ext cx="100800" cy="100811"/>
          </a:xfrm>
          <a:prstGeom prst="roundRect">
            <a:avLst/>
          </a:prstGeom>
          <a:solidFill>
            <a:srgbClr val="9F002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7831" tIns="63924" rIns="127831" bIns="63924" numCol="1" rtlCol="0" anchor="ctr" anchorCtr="0" compatLnSpc="1">
            <a:prstTxWarp prst="textNoShape">
              <a:avLst/>
            </a:prstTxWarp>
          </a:bodyPr>
          <a:lstStyle/>
          <a:p>
            <a:pPr algn="ctr" defTabSz="127831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17" name="Rectángulo redondeado 116"/>
          <p:cNvSpPr/>
          <p:nvPr/>
        </p:nvSpPr>
        <p:spPr bwMode="auto">
          <a:xfrm>
            <a:off x="1079057" y="7769562"/>
            <a:ext cx="100800" cy="100811"/>
          </a:xfrm>
          <a:prstGeom prst="roundRect">
            <a:avLst/>
          </a:prstGeom>
          <a:solidFill>
            <a:srgbClr val="9F002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7831" tIns="63924" rIns="127831" bIns="63924" numCol="1" rtlCol="0" anchor="ctr" anchorCtr="0" compatLnSpc="1">
            <a:prstTxWarp prst="textNoShape">
              <a:avLst/>
            </a:prstTxWarp>
          </a:bodyPr>
          <a:lstStyle/>
          <a:p>
            <a:pPr algn="ctr" defTabSz="127831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460" y="4745040"/>
            <a:ext cx="144462" cy="144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" name="Rectángulo redondeado 111"/>
          <p:cNvSpPr/>
          <p:nvPr/>
        </p:nvSpPr>
        <p:spPr bwMode="auto">
          <a:xfrm>
            <a:off x="1060535" y="5916372"/>
            <a:ext cx="102453" cy="118493"/>
          </a:xfrm>
          <a:prstGeom prst="roundRect">
            <a:avLst/>
          </a:prstGeom>
          <a:solidFill>
            <a:srgbClr val="9F002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7831" tIns="63924" rIns="127831" bIns="63924" numCol="1" rtlCol="0" anchor="ctr" anchorCtr="0" compatLnSpc="1">
            <a:prstTxWarp prst="textNoShape">
              <a:avLst/>
            </a:prstTxWarp>
          </a:bodyPr>
          <a:lstStyle/>
          <a:p>
            <a:pPr algn="ctr" defTabSz="127831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460" y="5007295"/>
            <a:ext cx="144462" cy="144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7" name="Rectángulo redondeado 116"/>
          <p:cNvSpPr/>
          <p:nvPr/>
        </p:nvSpPr>
        <p:spPr bwMode="auto">
          <a:xfrm flipH="1" flipV="1">
            <a:off x="1001574" y="8278212"/>
            <a:ext cx="205492" cy="64007"/>
          </a:xfrm>
          <a:prstGeom prst="roundRect">
            <a:avLst/>
          </a:prstGeom>
          <a:solidFill>
            <a:srgbClr val="9F002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7831" tIns="63924" rIns="127831" bIns="63924" numCol="1" rtlCol="0" anchor="ctr" anchorCtr="0" compatLnSpc="1">
            <a:prstTxWarp prst="textNoShape">
              <a:avLst/>
            </a:prstTxWarp>
          </a:bodyPr>
          <a:lstStyle/>
          <a:p>
            <a:pPr algn="ctr" defTabSz="127831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25" y="5543551"/>
            <a:ext cx="133350" cy="13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9" name="Rectángulo redondeado 109"/>
          <p:cNvSpPr/>
          <p:nvPr/>
        </p:nvSpPr>
        <p:spPr bwMode="auto">
          <a:xfrm flipH="1" flipV="1">
            <a:off x="1077137" y="3258810"/>
            <a:ext cx="85849" cy="164857"/>
          </a:xfrm>
          <a:prstGeom prst="roundRect">
            <a:avLst/>
          </a:prstGeom>
          <a:solidFill>
            <a:srgbClr val="9F002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7831" tIns="63924" rIns="127831" bIns="63924" numCol="1" rtlCol="0" anchor="ctr" anchorCtr="0" compatLnSpc="1">
            <a:prstTxWarp prst="textNoShape">
              <a:avLst/>
            </a:prstTxWarp>
          </a:bodyPr>
          <a:lstStyle/>
          <a:p>
            <a:pPr algn="ctr" defTabSz="1278312" fontAlgn="base">
              <a:spcBef>
                <a:spcPct val="0"/>
              </a:spcBef>
              <a:spcAft>
                <a:spcPct val="0"/>
              </a:spcAft>
            </a:pPr>
            <a:r>
              <a:rPr lang="es-ES" sz="3400" dirty="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 </a:t>
            </a:r>
          </a:p>
        </p:txBody>
      </p:sp>
      <p:sp>
        <p:nvSpPr>
          <p:cNvPr id="95" name="Rectángulo redondeado 116"/>
          <p:cNvSpPr/>
          <p:nvPr/>
        </p:nvSpPr>
        <p:spPr bwMode="auto">
          <a:xfrm flipH="1">
            <a:off x="1117266" y="8685174"/>
            <a:ext cx="45719" cy="154148"/>
          </a:xfrm>
          <a:prstGeom prst="roundRect">
            <a:avLst/>
          </a:prstGeom>
          <a:solidFill>
            <a:srgbClr val="9F002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7831" tIns="63924" rIns="127831" bIns="63924" numCol="1" rtlCol="0" anchor="ctr" anchorCtr="0" compatLnSpc="1">
            <a:prstTxWarp prst="textNoShape">
              <a:avLst/>
            </a:prstTxWarp>
          </a:bodyPr>
          <a:lstStyle/>
          <a:p>
            <a:pPr algn="ctr" defTabSz="127831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77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/>
          <p:cNvGrpSpPr/>
          <p:nvPr/>
        </p:nvGrpSpPr>
        <p:grpSpPr>
          <a:xfrm>
            <a:off x="4202317" y="3544687"/>
            <a:ext cx="3954740" cy="5266762"/>
            <a:chOff x="3069391" y="2531917"/>
            <a:chExt cx="2597099" cy="3761973"/>
          </a:xfrm>
        </p:grpSpPr>
        <p:cxnSp>
          <p:nvCxnSpPr>
            <p:cNvPr id="147" name="Conector recto 146"/>
            <p:cNvCxnSpPr/>
            <p:nvPr/>
          </p:nvCxnSpPr>
          <p:spPr>
            <a:xfrm flipV="1">
              <a:off x="3069391" y="2531917"/>
              <a:ext cx="2597099" cy="1"/>
            </a:xfrm>
            <a:prstGeom prst="line">
              <a:avLst/>
            </a:prstGeom>
            <a:ln w="3810" cmpd="sng"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Conector recto 147"/>
            <p:cNvCxnSpPr/>
            <p:nvPr/>
          </p:nvCxnSpPr>
          <p:spPr>
            <a:xfrm flipV="1">
              <a:off x="3069391" y="3005607"/>
              <a:ext cx="2597099" cy="1"/>
            </a:xfrm>
            <a:prstGeom prst="line">
              <a:avLst/>
            </a:prstGeom>
            <a:ln w="3810" cmpd="sng"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Conector recto 155"/>
            <p:cNvCxnSpPr/>
            <p:nvPr/>
          </p:nvCxnSpPr>
          <p:spPr>
            <a:xfrm flipV="1">
              <a:off x="3069391" y="3478112"/>
              <a:ext cx="2597099" cy="1"/>
            </a:xfrm>
            <a:prstGeom prst="line">
              <a:avLst/>
            </a:prstGeom>
            <a:ln w="3810" cmpd="sng"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Conector recto 157"/>
            <p:cNvCxnSpPr/>
            <p:nvPr/>
          </p:nvCxnSpPr>
          <p:spPr>
            <a:xfrm flipV="1">
              <a:off x="3069391" y="3789040"/>
              <a:ext cx="2597099" cy="1"/>
            </a:xfrm>
            <a:prstGeom prst="line">
              <a:avLst/>
            </a:prstGeom>
            <a:ln w="3810" cmpd="sng"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Conector recto 181"/>
            <p:cNvCxnSpPr/>
            <p:nvPr/>
          </p:nvCxnSpPr>
          <p:spPr>
            <a:xfrm flipV="1">
              <a:off x="3566605" y="5707988"/>
              <a:ext cx="2099885" cy="15114"/>
            </a:xfrm>
            <a:prstGeom prst="line">
              <a:avLst/>
            </a:prstGeom>
            <a:ln w="3810" cmpd="sng"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Conector recto 186"/>
            <p:cNvCxnSpPr/>
            <p:nvPr/>
          </p:nvCxnSpPr>
          <p:spPr>
            <a:xfrm flipV="1">
              <a:off x="3566605" y="6278776"/>
              <a:ext cx="2099885" cy="15114"/>
            </a:xfrm>
            <a:prstGeom prst="line">
              <a:avLst/>
            </a:prstGeom>
            <a:ln w="3810" cmpd="sng"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Conector recto 180"/>
            <p:cNvCxnSpPr/>
            <p:nvPr/>
          </p:nvCxnSpPr>
          <p:spPr>
            <a:xfrm flipV="1">
              <a:off x="3864277" y="5453823"/>
              <a:ext cx="1802213" cy="1"/>
            </a:xfrm>
            <a:prstGeom prst="line">
              <a:avLst/>
            </a:prstGeom>
            <a:ln w="3810" cmpd="sng"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Conector recto 185"/>
            <p:cNvCxnSpPr/>
            <p:nvPr/>
          </p:nvCxnSpPr>
          <p:spPr>
            <a:xfrm flipV="1">
              <a:off x="3864277" y="6024611"/>
              <a:ext cx="1802213" cy="1"/>
            </a:xfrm>
            <a:prstGeom prst="line">
              <a:avLst/>
            </a:prstGeom>
            <a:ln w="3810" cmpd="sng"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Agrupar 18"/>
          <p:cNvGrpSpPr/>
          <p:nvPr/>
        </p:nvGrpSpPr>
        <p:grpSpPr>
          <a:xfrm>
            <a:off x="5409988" y="6045788"/>
            <a:ext cx="2841899" cy="729495"/>
            <a:chOff x="2339104" y="4284552"/>
            <a:chExt cx="1944535" cy="521068"/>
          </a:xfrm>
        </p:grpSpPr>
        <p:cxnSp>
          <p:nvCxnSpPr>
            <p:cNvPr id="161" name="Conector recto 160"/>
            <p:cNvCxnSpPr/>
            <p:nvPr/>
          </p:nvCxnSpPr>
          <p:spPr>
            <a:xfrm flipV="1">
              <a:off x="2339104" y="4284552"/>
              <a:ext cx="1944535" cy="1"/>
            </a:xfrm>
            <a:prstGeom prst="line">
              <a:avLst/>
            </a:prstGeom>
            <a:ln w="3810" cmpd="sng"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ector recto 161"/>
            <p:cNvCxnSpPr/>
            <p:nvPr/>
          </p:nvCxnSpPr>
          <p:spPr>
            <a:xfrm flipV="1">
              <a:off x="2339104" y="4547183"/>
              <a:ext cx="1944535" cy="1"/>
            </a:xfrm>
            <a:prstGeom prst="line">
              <a:avLst/>
            </a:prstGeom>
            <a:ln w="3810" cmpd="sng"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Conector recto 162"/>
            <p:cNvCxnSpPr/>
            <p:nvPr/>
          </p:nvCxnSpPr>
          <p:spPr>
            <a:xfrm flipV="1">
              <a:off x="2339104" y="4805619"/>
              <a:ext cx="1944535" cy="1"/>
            </a:xfrm>
            <a:prstGeom prst="line">
              <a:avLst/>
            </a:prstGeom>
            <a:ln w="3810" cmpd="sng"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6" name="Conector recto 175"/>
          <p:cNvCxnSpPr/>
          <p:nvPr/>
        </p:nvCxnSpPr>
        <p:spPr>
          <a:xfrm flipV="1">
            <a:off x="4297148" y="7348758"/>
            <a:ext cx="1110988" cy="27611"/>
          </a:xfrm>
          <a:prstGeom prst="line">
            <a:avLst/>
          </a:prstGeom>
          <a:ln w="381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Rectángulo 135"/>
          <p:cNvSpPr/>
          <p:nvPr/>
        </p:nvSpPr>
        <p:spPr>
          <a:xfrm>
            <a:off x="5497632" y="7715970"/>
            <a:ext cx="1035091" cy="2616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34691">
              <a:tabLst>
                <a:tab pos="1125006" algn="l"/>
              </a:tabLst>
            </a:pPr>
            <a:r>
              <a:rPr lang="en-US" sz="1700">
                <a:solidFill>
                  <a:srgbClr val="000000">
                    <a:lumMod val="75000"/>
                    <a:lumOff val="25000"/>
                  </a:srgbClr>
                </a:solidFill>
              </a:rPr>
              <a:t>Large hydro</a:t>
            </a:r>
            <a:endParaRPr lang="es-ES_tradnl" sz="170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7" name="Rectángulo 136"/>
          <p:cNvSpPr/>
          <p:nvPr/>
        </p:nvSpPr>
        <p:spPr>
          <a:xfrm>
            <a:off x="7577969" y="7694509"/>
            <a:ext cx="449949" cy="2800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4691"/>
            <a:r>
              <a:rPr lang="en-US" sz="1800" b="1" dirty="0" smtClean="0">
                <a:solidFill>
                  <a:srgbClr val="595959"/>
                </a:solidFill>
              </a:rPr>
              <a:t>17</a:t>
            </a:r>
            <a:endParaRPr lang="es-ES" sz="1800" dirty="0">
              <a:solidFill>
                <a:srgbClr val="595959"/>
              </a:solidFill>
            </a:endParaRPr>
          </a:p>
        </p:txBody>
      </p:sp>
      <p:cxnSp>
        <p:nvCxnSpPr>
          <p:cNvPr id="80" name="Conector recto 79"/>
          <p:cNvCxnSpPr/>
          <p:nvPr/>
        </p:nvCxnSpPr>
        <p:spPr>
          <a:xfrm flipV="1">
            <a:off x="3667433" y="7576138"/>
            <a:ext cx="4411621" cy="23083"/>
          </a:xfrm>
          <a:prstGeom prst="line">
            <a:avLst/>
          </a:prstGeom>
          <a:solidFill>
            <a:srgbClr val="FF2E08"/>
          </a:solidFill>
          <a:ln>
            <a:noFill/>
          </a:ln>
          <a:effectLst/>
        </p:spPr>
      </p:cxnSp>
      <p:sp>
        <p:nvSpPr>
          <p:cNvPr id="63" name="Redondear rectángulo de esquina del mismo lado 62"/>
          <p:cNvSpPr/>
          <p:nvPr/>
        </p:nvSpPr>
        <p:spPr bwMode="auto">
          <a:xfrm rot="10800000">
            <a:off x="4052670" y="8947191"/>
            <a:ext cx="1103432" cy="66625"/>
          </a:xfrm>
          <a:prstGeom prst="round2SameRect">
            <a:avLst>
              <a:gd name="adj1" fmla="val 18420"/>
              <a:gd name="adj2" fmla="val 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  <a:extLst/>
        </p:spPr>
        <p:txBody>
          <a:bodyPr vert="horz" wrap="none" lIns="126953" tIns="63525" rIns="126953" bIns="63525" numCol="1" rtlCol="0" anchor="ctr" anchorCtr="0" compatLnSpc="1">
            <a:prstTxWarp prst="textNoShape">
              <a:avLst/>
            </a:prstTxWarp>
          </a:bodyPr>
          <a:lstStyle/>
          <a:p>
            <a:pPr algn="ctr" defTabSz="1269577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9" name="Redondear rectángulo de esquina del mismo lado 68"/>
          <p:cNvSpPr/>
          <p:nvPr/>
        </p:nvSpPr>
        <p:spPr bwMode="auto">
          <a:xfrm>
            <a:off x="4052670" y="8747965"/>
            <a:ext cx="1103432" cy="19914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  <a:extLst/>
        </p:spPr>
        <p:txBody>
          <a:bodyPr vert="horz" wrap="none" lIns="126953" tIns="63525" rIns="126953" bIns="63525" numCol="1" rtlCol="0" anchor="ctr" anchorCtr="0" compatLnSpc="1">
            <a:prstTxWarp prst="textNoShape">
              <a:avLst/>
            </a:prstTxWarp>
          </a:bodyPr>
          <a:lstStyle/>
          <a:p>
            <a:pPr algn="ctr" defTabSz="1269577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0" name="Redondear rectángulo de esquina del mismo lado 69"/>
          <p:cNvSpPr/>
          <p:nvPr/>
        </p:nvSpPr>
        <p:spPr bwMode="auto">
          <a:xfrm>
            <a:off x="4052670" y="7622453"/>
            <a:ext cx="1103432" cy="151218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C85DE"/>
          </a:solidFill>
          <a:ln>
            <a:noFill/>
          </a:ln>
          <a:effectLst/>
          <a:extLst/>
        </p:spPr>
        <p:txBody>
          <a:bodyPr vert="horz" wrap="none" lIns="126953" tIns="63525" rIns="126953" bIns="63525" numCol="1" rtlCol="0" anchor="ctr" anchorCtr="0" compatLnSpc="1">
            <a:prstTxWarp prst="textNoShape">
              <a:avLst/>
            </a:prstTxWarp>
          </a:bodyPr>
          <a:lstStyle/>
          <a:p>
            <a:pPr algn="ctr" defTabSz="1269577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8" name="Redondear rectángulo de esquina del mismo lado 67"/>
          <p:cNvSpPr/>
          <p:nvPr/>
        </p:nvSpPr>
        <p:spPr bwMode="auto">
          <a:xfrm>
            <a:off x="4052670" y="7773671"/>
            <a:ext cx="1103432" cy="942126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15086"/>
          </a:solidFill>
          <a:ln>
            <a:noFill/>
          </a:ln>
          <a:effectLst/>
          <a:extLst/>
        </p:spPr>
        <p:txBody>
          <a:bodyPr vert="horz" wrap="none" lIns="126953" tIns="63525" rIns="126953" bIns="63525" numCol="1" rtlCol="0" anchor="ctr" anchorCtr="0" compatLnSpc="1">
            <a:prstTxWarp prst="textNoShape">
              <a:avLst/>
            </a:prstTxWarp>
          </a:bodyPr>
          <a:lstStyle/>
          <a:p>
            <a:pPr algn="ctr" defTabSz="1269577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grpSp>
        <p:nvGrpSpPr>
          <p:cNvPr id="13" name="Agrupar 12"/>
          <p:cNvGrpSpPr/>
          <p:nvPr/>
        </p:nvGrpSpPr>
        <p:grpSpPr>
          <a:xfrm>
            <a:off x="3025627" y="7273190"/>
            <a:ext cx="2130475" cy="317968"/>
            <a:chOff x="1430875" y="5203603"/>
            <a:chExt cx="1521768" cy="194724"/>
          </a:xfrm>
        </p:grpSpPr>
        <p:sp>
          <p:nvSpPr>
            <p:cNvPr id="67" name="Redondear rectángulo de esquina del mismo lado 66"/>
            <p:cNvSpPr/>
            <p:nvPr/>
          </p:nvSpPr>
          <p:spPr bwMode="auto">
            <a:xfrm>
              <a:off x="2164477" y="5345136"/>
              <a:ext cx="788166" cy="53189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A12C0B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69577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71" name="Redondear rectángulo de esquina del mismo lado 70"/>
            <p:cNvSpPr/>
            <p:nvPr/>
          </p:nvSpPr>
          <p:spPr bwMode="auto">
            <a:xfrm>
              <a:off x="2164477" y="5286157"/>
              <a:ext cx="788166" cy="58979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D03A10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69577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20" name="Redondear rectángulo de esquina del mismo lado 119"/>
            <p:cNvSpPr/>
            <p:nvPr/>
          </p:nvSpPr>
          <p:spPr bwMode="auto">
            <a:xfrm>
              <a:off x="2164477" y="5203603"/>
              <a:ext cx="788166" cy="85153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F94714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69577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56" name="Redondear rectángulo de esquina del mismo lado 55"/>
            <p:cNvSpPr/>
            <p:nvPr/>
          </p:nvSpPr>
          <p:spPr bwMode="auto">
            <a:xfrm>
              <a:off x="1430875" y="5203603"/>
              <a:ext cx="781530" cy="194724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FF2E08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69577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sp>
        <p:nvSpPr>
          <p:cNvPr id="57" name="Redondear rectángulo de esquina del mismo lado 56"/>
          <p:cNvSpPr/>
          <p:nvPr/>
        </p:nvSpPr>
        <p:spPr bwMode="auto">
          <a:xfrm rot="10800000">
            <a:off x="3025631" y="8748048"/>
            <a:ext cx="1094142" cy="265761"/>
          </a:xfrm>
          <a:prstGeom prst="round2SameRect">
            <a:avLst>
              <a:gd name="adj1" fmla="val 18420"/>
              <a:gd name="adj2" fmla="val 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  <a:extLst/>
        </p:spPr>
        <p:txBody>
          <a:bodyPr vert="horz" wrap="none" lIns="126953" tIns="63525" rIns="126953" bIns="63525" numCol="1" rtlCol="0" anchor="ctr" anchorCtr="0" compatLnSpc="1">
            <a:prstTxWarp prst="textNoShape">
              <a:avLst/>
            </a:prstTxWarp>
          </a:bodyPr>
          <a:lstStyle/>
          <a:p>
            <a:pPr algn="ctr" defTabSz="1269577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9" name="Redondear rectángulo de esquina del mismo lado 58"/>
          <p:cNvSpPr/>
          <p:nvPr/>
        </p:nvSpPr>
        <p:spPr bwMode="auto">
          <a:xfrm>
            <a:off x="3025631" y="7622454"/>
            <a:ext cx="1094142" cy="1093341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666AB"/>
          </a:solidFill>
          <a:ln>
            <a:noFill/>
          </a:ln>
          <a:effectLst/>
          <a:extLst/>
        </p:spPr>
        <p:txBody>
          <a:bodyPr vert="horz" wrap="none" lIns="126953" tIns="63525" rIns="126953" bIns="63525" numCol="1" rtlCol="0" anchor="ctr" anchorCtr="0" compatLnSpc="1">
            <a:prstTxWarp prst="textNoShape">
              <a:avLst/>
            </a:prstTxWarp>
          </a:bodyPr>
          <a:lstStyle/>
          <a:p>
            <a:pPr algn="ctr" defTabSz="1269577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2" name="Redondear rectángulo de esquina del mismo lado 61"/>
          <p:cNvSpPr/>
          <p:nvPr/>
        </p:nvSpPr>
        <p:spPr bwMode="auto">
          <a:xfrm>
            <a:off x="4052667" y="3982628"/>
            <a:ext cx="1103432" cy="720364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B76606"/>
          </a:solidFill>
          <a:ln>
            <a:noFill/>
          </a:ln>
          <a:effectLst/>
          <a:extLst/>
        </p:spPr>
        <p:txBody>
          <a:bodyPr vert="horz" wrap="none" lIns="126953" tIns="63525" rIns="126953" bIns="63525" numCol="1" rtlCol="0" anchor="ctr" anchorCtr="0" compatLnSpc="1">
            <a:prstTxWarp prst="textNoShape">
              <a:avLst/>
            </a:prstTxWarp>
          </a:bodyPr>
          <a:lstStyle/>
          <a:p>
            <a:pPr algn="ctr" defTabSz="1269577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619933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4" name="Redondear rectángulo de esquina del mismo lado 63"/>
          <p:cNvSpPr/>
          <p:nvPr/>
        </p:nvSpPr>
        <p:spPr bwMode="auto">
          <a:xfrm>
            <a:off x="4052670" y="2561007"/>
            <a:ext cx="1103432" cy="1421619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DF7A06"/>
          </a:solidFill>
          <a:ln>
            <a:noFill/>
          </a:ln>
          <a:effectLst/>
          <a:extLst/>
        </p:spPr>
        <p:txBody>
          <a:bodyPr vert="horz" wrap="none" lIns="126953" tIns="63525" rIns="126953" bIns="63525" numCol="1" rtlCol="0" anchor="ctr" anchorCtr="0" compatLnSpc="1">
            <a:prstTxWarp prst="textNoShape">
              <a:avLst/>
            </a:prstTxWarp>
          </a:bodyPr>
          <a:lstStyle/>
          <a:p>
            <a:pPr algn="ctr" defTabSz="1269577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619933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5" name="Redondear rectángulo de esquina del mismo lado 54"/>
          <p:cNvSpPr/>
          <p:nvPr/>
        </p:nvSpPr>
        <p:spPr bwMode="auto">
          <a:xfrm>
            <a:off x="3025630" y="2561024"/>
            <a:ext cx="1094142" cy="2142049"/>
          </a:xfrm>
          <a:prstGeom prst="round2SameRect">
            <a:avLst>
              <a:gd name="adj1" fmla="val 4333"/>
              <a:gd name="adj2" fmla="val 0"/>
            </a:avLst>
          </a:prstGeom>
          <a:solidFill>
            <a:srgbClr val="FF900D"/>
          </a:solidFill>
          <a:ln>
            <a:noFill/>
          </a:ln>
          <a:effectLst/>
          <a:extLst/>
        </p:spPr>
        <p:txBody>
          <a:bodyPr vert="horz" wrap="none" lIns="126953" tIns="63525" rIns="126953" bIns="63525" numCol="1" rtlCol="0" anchor="ctr" anchorCtr="0" compatLnSpc="1">
            <a:prstTxWarp prst="textNoShape">
              <a:avLst/>
            </a:prstTxWarp>
          </a:bodyPr>
          <a:lstStyle/>
          <a:p>
            <a:pPr algn="ctr" defTabSz="1269577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619933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5" name="Redondear rectángulo de esquina del mismo lado 64"/>
          <p:cNvSpPr/>
          <p:nvPr/>
        </p:nvSpPr>
        <p:spPr bwMode="auto">
          <a:xfrm>
            <a:off x="4052673" y="4920590"/>
            <a:ext cx="1103432" cy="2321603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387B15"/>
          </a:solidFill>
          <a:ln>
            <a:noFill/>
          </a:ln>
          <a:effectLst/>
          <a:extLst/>
        </p:spPr>
        <p:txBody>
          <a:bodyPr vert="horz" wrap="none" lIns="126953" tIns="63525" rIns="126953" bIns="63525" numCol="1" rtlCol="0" anchor="ctr" anchorCtr="0" compatLnSpc="1">
            <a:prstTxWarp prst="textNoShape">
              <a:avLst/>
            </a:prstTxWarp>
          </a:bodyPr>
          <a:lstStyle/>
          <a:p>
            <a:pPr algn="ctr" defTabSz="1269577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619933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6" name="Redondear rectángulo de esquina del mismo lado 65"/>
          <p:cNvSpPr/>
          <p:nvPr/>
        </p:nvSpPr>
        <p:spPr bwMode="auto">
          <a:xfrm>
            <a:off x="4052667" y="4738964"/>
            <a:ext cx="1103432" cy="212108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61D424"/>
          </a:solidFill>
          <a:ln>
            <a:noFill/>
          </a:ln>
          <a:effectLst/>
          <a:extLst/>
        </p:spPr>
        <p:txBody>
          <a:bodyPr vert="horz" wrap="none" lIns="126953" tIns="63525" rIns="126953" bIns="63525" numCol="1" rtlCol="0" anchor="ctr" anchorCtr="0" compatLnSpc="1">
            <a:prstTxWarp prst="textNoShape">
              <a:avLst/>
            </a:prstTxWarp>
          </a:bodyPr>
          <a:lstStyle/>
          <a:p>
            <a:pPr algn="ctr" defTabSz="1269577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619933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8" name="Redondear rectángulo de esquina del mismo lado 57"/>
          <p:cNvSpPr/>
          <p:nvPr/>
        </p:nvSpPr>
        <p:spPr bwMode="auto">
          <a:xfrm>
            <a:off x="3025630" y="4739050"/>
            <a:ext cx="1094142" cy="2503227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4FAB1F"/>
          </a:solidFill>
          <a:ln>
            <a:noFill/>
          </a:ln>
          <a:effectLst/>
          <a:extLst/>
        </p:spPr>
        <p:txBody>
          <a:bodyPr vert="horz" wrap="none" lIns="126953" tIns="63525" rIns="126953" bIns="63525" numCol="1" rtlCol="0" anchor="ctr" anchorCtr="0" compatLnSpc="1">
            <a:prstTxWarp prst="textNoShape">
              <a:avLst/>
            </a:prstTxWarp>
          </a:bodyPr>
          <a:lstStyle/>
          <a:p>
            <a:pPr algn="ctr" defTabSz="1269577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619933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3" name="Rectángulo 52"/>
          <p:cNvSpPr/>
          <p:nvPr/>
        </p:nvSpPr>
        <p:spPr>
          <a:xfrm>
            <a:off x="3186655" y="3760386"/>
            <a:ext cx="808536" cy="5816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4691"/>
            <a:r>
              <a:rPr lang="en-US" sz="2100" b="1" dirty="0">
                <a:solidFill>
                  <a:srgbClr val="FFFFFF"/>
                </a:solidFill>
              </a:rPr>
              <a:t>62</a:t>
            </a:r>
            <a:br>
              <a:rPr lang="en-US" sz="2100" b="1" dirty="0">
                <a:solidFill>
                  <a:srgbClr val="FFFFFF"/>
                </a:solidFill>
              </a:rPr>
            </a:br>
            <a:r>
              <a:rPr lang="en-US" sz="1700" i="1" dirty="0">
                <a:solidFill>
                  <a:srgbClr val="FFFFFF"/>
                </a:solidFill>
              </a:rPr>
              <a:t>(6.7 </a:t>
            </a:r>
            <a:r>
              <a:rPr lang="en-US" sz="1400" i="1" dirty="0">
                <a:solidFill>
                  <a:srgbClr val="FFFFFF"/>
                </a:solidFill>
              </a:rPr>
              <a:t>GW</a:t>
            </a:r>
            <a:r>
              <a:rPr lang="en-US" sz="1700" i="1" dirty="0">
                <a:solidFill>
                  <a:srgbClr val="FFFFFF"/>
                </a:solidFill>
              </a:rPr>
              <a:t>) </a:t>
            </a:r>
            <a:endParaRPr lang="es-ES" sz="1700" i="1" dirty="0">
              <a:solidFill>
                <a:srgbClr val="FFFFFF"/>
              </a:solidFill>
            </a:endParaRPr>
          </a:p>
        </p:txBody>
      </p:sp>
      <p:sp>
        <p:nvSpPr>
          <p:cNvPr id="84" name="Rectángulo 83"/>
          <p:cNvSpPr/>
          <p:nvPr/>
        </p:nvSpPr>
        <p:spPr>
          <a:xfrm>
            <a:off x="3186658" y="5713740"/>
            <a:ext cx="840808" cy="5693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34691"/>
            <a:r>
              <a:rPr lang="en-US" sz="2000" b="1" dirty="0">
                <a:solidFill>
                  <a:srgbClr val="FFFFFF"/>
                </a:solidFill>
              </a:rPr>
              <a:t>75</a:t>
            </a:r>
            <a:r>
              <a:rPr lang="en-US" sz="1700" b="1" dirty="0">
                <a:solidFill>
                  <a:srgbClr val="FFFFFF"/>
                </a:solidFill>
              </a:rPr>
              <a:t/>
            </a:r>
            <a:br>
              <a:rPr lang="en-US" sz="1700" b="1" dirty="0">
                <a:solidFill>
                  <a:srgbClr val="FFFFFF"/>
                </a:solidFill>
              </a:rPr>
            </a:br>
            <a:r>
              <a:rPr lang="en-US" sz="1700" i="1" dirty="0">
                <a:solidFill>
                  <a:srgbClr val="FFFFFF"/>
                </a:solidFill>
              </a:rPr>
              <a:t>(</a:t>
            </a:r>
            <a:r>
              <a:rPr lang="en-US" sz="1700" i="1" dirty="0" smtClean="0">
                <a:solidFill>
                  <a:srgbClr val="FFFFFF"/>
                </a:solidFill>
              </a:rPr>
              <a:t>22.9 </a:t>
            </a:r>
            <a:r>
              <a:rPr lang="en-US" sz="1400" i="1" dirty="0">
                <a:solidFill>
                  <a:srgbClr val="FFFFFF"/>
                </a:solidFill>
              </a:rPr>
              <a:t>GW</a:t>
            </a:r>
            <a:r>
              <a:rPr lang="en-US" sz="1700" i="1" dirty="0">
                <a:solidFill>
                  <a:srgbClr val="FFFFFF"/>
                </a:solidFill>
              </a:rPr>
              <a:t>)</a:t>
            </a:r>
            <a:endParaRPr lang="es-ES" sz="1700" i="1" dirty="0">
              <a:solidFill>
                <a:srgbClr val="FFFFFF"/>
              </a:solidFill>
            </a:endParaRPr>
          </a:p>
        </p:txBody>
      </p:sp>
      <p:sp>
        <p:nvSpPr>
          <p:cNvPr id="86" name="Rectángulo 85"/>
          <p:cNvSpPr/>
          <p:nvPr/>
        </p:nvSpPr>
        <p:spPr>
          <a:xfrm>
            <a:off x="3186658" y="7834572"/>
            <a:ext cx="675698" cy="58477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34691"/>
            <a:r>
              <a:rPr lang="en-US" sz="2100" b="1" dirty="0" smtClean="0">
                <a:solidFill>
                  <a:srgbClr val="FFFFFF"/>
                </a:solidFill>
              </a:rPr>
              <a:t>19 </a:t>
            </a:r>
            <a:r>
              <a:rPr lang="en-US" sz="2100" b="1" dirty="0">
                <a:solidFill>
                  <a:srgbClr val="FFFFFF"/>
                </a:solidFill>
              </a:rPr>
              <a:t/>
            </a:r>
            <a:br>
              <a:rPr lang="en-US" sz="2100" b="1" dirty="0">
                <a:solidFill>
                  <a:srgbClr val="FFFFFF"/>
                </a:solidFill>
              </a:rPr>
            </a:br>
            <a:r>
              <a:rPr lang="en-US" sz="1700" i="1" dirty="0" smtClean="0">
                <a:solidFill>
                  <a:srgbClr val="FFFFFF"/>
                </a:solidFill>
              </a:rPr>
              <a:t>(17 </a:t>
            </a:r>
            <a:r>
              <a:rPr lang="en-US" sz="1400" i="1" dirty="0">
                <a:solidFill>
                  <a:srgbClr val="FFFFFF"/>
                </a:solidFill>
              </a:rPr>
              <a:t>GW</a:t>
            </a:r>
            <a:r>
              <a:rPr lang="en-US" sz="1700" i="1" dirty="0">
                <a:solidFill>
                  <a:srgbClr val="FFFFFF"/>
                </a:solidFill>
              </a:rPr>
              <a:t>)</a:t>
            </a:r>
            <a:endParaRPr lang="es-ES" sz="1700" i="1" dirty="0">
              <a:solidFill>
                <a:srgbClr val="FFFFFF"/>
              </a:solidFill>
            </a:endParaRPr>
          </a:p>
        </p:txBody>
      </p:sp>
      <p:sp>
        <p:nvSpPr>
          <p:cNvPr id="87" name="Rectángulo 86"/>
          <p:cNvSpPr/>
          <p:nvPr/>
        </p:nvSpPr>
        <p:spPr>
          <a:xfrm>
            <a:off x="3186740" y="8684932"/>
            <a:ext cx="1176189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4691"/>
            <a:r>
              <a:rPr lang="en-US" sz="2100" b="1" dirty="0">
                <a:solidFill>
                  <a:srgbClr val="FFFFFF"/>
                </a:solidFill>
              </a:rPr>
              <a:t>5 </a:t>
            </a:r>
            <a:r>
              <a:rPr lang="en-US" sz="1700" i="1" dirty="0">
                <a:solidFill>
                  <a:srgbClr val="FFFFFF"/>
                </a:solidFill>
              </a:rPr>
              <a:t>(0 </a:t>
            </a:r>
            <a:r>
              <a:rPr lang="en-US" sz="1400" i="1" dirty="0">
                <a:solidFill>
                  <a:srgbClr val="FFFFFF"/>
                </a:solidFill>
              </a:rPr>
              <a:t>GW</a:t>
            </a:r>
            <a:r>
              <a:rPr lang="en-US" sz="1700" i="1" dirty="0">
                <a:solidFill>
                  <a:srgbClr val="FFFFFF"/>
                </a:solidFill>
              </a:rPr>
              <a:t>)</a:t>
            </a:r>
            <a:endParaRPr lang="es-ES" sz="1700" dirty="0">
              <a:solidFill>
                <a:srgbClr val="FFFFFF"/>
              </a:solidFill>
            </a:endParaRPr>
          </a:p>
        </p:txBody>
      </p:sp>
      <p:sp>
        <p:nvSpPr>
          <p:cNvPr id="85" name="Rectángulo 84"/>
          <p:cNvSpPr/>
          <p:nvPr/>
        </p:nvSpPr>
        <p:spPr>
          <a:xfrm>
            <a:off x="3186714" y="7239519"/>
            <a:ext cx="762259" cy="3231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34691"/>
            <a:r>
              <a:rPr lang="en-US" sz="2100" b="1" dirty="0">
                <a:solidFill>
                  <a:srgbClr val="FFFFFF"/>
                </a:solidFill>
              </a:rPr>
              <a:t>6 </a:t>
            </a:r>
            <a:r>
              <a:rPr lang="en-US" sz="1700" i="1" dirty="0">
                <a:solidFill>
                  <a:srgbClr val="FFFFFF"/>
                </a:solidFill>
              </a:rPr>
              <a:t>(1 </a:t>
            </a:r>
            <a:r>
              <a:rPr lang="en-US" sz="1400" i="1" dirty="0">
                <a:solidFill>
                  <a:srgbClr val="FFFFFF"/>
                </a:solidFill>
              </a:rPr>
              <a:t>GW</a:t>
            </a:r>
            <a:r>
              <a:rPr lang="en-US" sz="1700" i="1" dirty="0">
                <a:solidFill>
                  <a:srgbClr val="FFFFFF"/>
                </a:solidFill>
              </a:rPr>
              <a:t>)</a:t>
            </a:r>
            <a:endParaRPr lang="es-ES" sz="1700" i="1" dirty="0">
              <a:solidFill>
                <a:srgbClr val="FFFFFF"/>
              </a:solidFill>
            </a:endParaRPr>
          </a:p>
        </p:txBody>
      </p:sp>
      <p:pic>
        <p:nvPicPr>
          <p:cNvPr id="159" name="Imagen 158" descr="cabecera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887" y="0"/>
            <a:ext cx="4561637" cy="1041197"/>
          </a:xfrm>
          <a:prstGeom prst="rect">
            <a:avLst/>
          </a:prstGeom>
        </p:spPr>
      </p:pic>
      <p:sp>
        <p:nvSpPr>
          <p:cNvPr id="15" name="120 CuadroTexto"/>
          <p:cNvSpPr txBox="1"/>
          <p:nvPr/>
        </p:nvSpPr>
        <p:spPr>
          <a:xfrm>
            <a:off x="834903" y="1250682"/>
            <a:ext cx="6098695" cy="475458"/>
          </a:xfrm>
          <a:prstGeom prst="rect">
            <a:avLst/>
          </a:prstGeom>
          <a:noFill/>
        </p:spPr>
        <p:txBody>
          <a:bodyPr wrap="square" lIns="0" tIns="63525" rIns="0" bIns="63525">
            <a:spAutoFit/>
          </a:bodyPr>
          <a:lstStyle/>
          <a:p>
            <a:pPr defTabSz="634691">
              <a:lnSpc>
                <a:spcPct val="90000"/>
              </a:lnSpc>
              <a:spcAft>
                <a:spcPts val="420"/>
              </a:spcAft>
            </a:pPr>
            <a:r>
              <a:rPr lang="es-ES" b="1" dirty="0" err="1">
                <a:solidFill>
                  <a:srgbClr val="000000"/>
                </a:solidFill>
              </a:rPr>
              <a:t>Renewable</a:t>
            </a:r>
            <a:r>
              <a:rPr lang="es-ES" b="1" dirty="0">
                <a:solidFill>
                  <a:srgbClr val="000000"/>
                </a:solidFill>
              </a:rPr>
              <a:t> and storage </a:t>
            </a:r>
            <a:r>
              <a:rPr lang="es-ES" dirty="0" err="1">
                <a:solidFill>
                  <a:srgbClr val="000000">
                    <a:lumMod val="50000"/>
                    <a:lumOff val="50000"/>
                  </a:srgbClr>
                </a:solidFill>
              </a:rPr>
              <a:t>resource</a:t>
            </a:r>
            <a:endParaRPr lang="es-ES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pic>
        <p:nvPicPr>
          <p:cNvPr id="160" name="Imagen 1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4697" y="282425"/>
            <a:ext cx="1141039" cy="478149"/>
          </a:xfrm>
          <a:prstGeom prst="rect">
            <a:avLst/>
          </a:prstGeom>
        </p:spPr>
      </p:pic>
      <p:sp>
        <p:nvSpPr>
          <p:cNvPr id="94" name="Rectángulo 93"/>
          <p:cNvSpPr/>
          <p:nvPr/>
        </p:nvSpPr>
        <p:spPr>
          <a:xfrm>
            <a:off x="5568760" y="8943359"/>
            <a:ext cx="439095" cy="2616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34691"/>
            <a:r>
              <a:rPr lang="en-US" sz="1700" b="1">
                <a:solidFill>
                  <a:srgbClr val="000000">
                    <a:lumMod val="75000"/>
                    <a:lumOff val="25000"/>
                  </a:srgbClr>
                </a:solidFill>
              </a:rPr>
              <a:t>Total</a:t>
            </a:r>
            <a:endParaRPr lang="es-ES" sz="1700" b="1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5497549" y="3277592"/>
            <a:ext cx="1290932" cy="2616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34691">
              <a:tabLst>
                <a:tab pos="1125006" algn="l"/>
              </a:tabLst>
            </a:pPr>
            <a:r>
              <a:rPr lang="en-US" sz="1700">
                <a:solidFill>
                  <a:srgbClr val="000000">
                    <a:lumMod val="75000"/>
                    <a:lumOff val="25000"/>
                  </a:srgbClr>
                </a:solidFill>
              </a:rPr>
              <a:t>PV on the land</a:t>
            </a:r>
            <a:endParaRPr lang="es-ES_tradnl" sz="170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5497633" y="3940816"/>
            <a:ext cx="1320490" cy="5232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34691">
              <a:tabLst>
                <a:tab pos="1125006" algn="l"/>
              </a:tabLst>
            </a:pPr>
            <a:r>
              <a:rPr lang="en-US" sz="17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PV on the </a:t>
            </a:r>
            <a:r>
              <a:rPr lang="en-US" sz="17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roof,</a:t>
            </a:r>
          </a:p>
          <a:p>
            <a:pPr defTabSz="634691">
              <a:tabLst>
                <a:tab pos="1125006" algn="l"/>
              </a:tabLst>
            </a:pPr>
            <a:r>
              <a:rPr lang="en-US" sz="1700" i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 Madrid 4 GW</a:t>
            </a:r>
            <a:endParaRPr lang="en-US" sz="1700" i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2" name="Rectángulo 101"/>
          <p:cNvSpPr/>
          <p:nvPr/>
        </p:nvSpPr>
        <p:spPr>
          <a:xfrm>
            <a:off x="5497549" y="5049868"/>
            <a:ext cx="1308180" cy="2616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34691">
              <a:tabLst>
                <a:tab pos="1125006" algn="l"/>
              </a:tabLst>
            </a:pPr>
            <a:r>
              <a:rPr lang="en-US" sz="1700">
                <a:solidFill>
                  <a:srgbClr val="000000">
                    <a:lumMod val="75000"/>
                    <a:lumOff val="25000"/>
                  </a:srgbClr>
                </a:solidFill>
              </a:rPr>
              <a:t>Wind-Offshore</a:t>
            </a:r>
            <a:endParaRPr lang="es-ES_tradnl" sz="170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4" name="Rectángulo 103"/>
          <p:cNvSpPr/>
          <p:nvPr/>
        </p:nvSpPr>
        <p:spPr>
          <a:xfrm>
            <a:off x="5497632" y="4594138"/>
            <a:ext cx="1292341" cy="2616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34691">
              <a:tabLst>
                <a:tab pos="1125006" algn="l"/>
              </a:tabLst>
            </a:pPr>
            <a:r>
              <a:rPr lang="en-US" sz="1700">
                <a:solidFill>
                  <a:srgbClr val="000000">
                    <a:lumMod val="75000"/>
                    <a:lumOff val="25000"/>
                  </a:srgbClr>
                </a:solidFill>
              </a:rPr>
              <a:t>Wind-Onshore</a:t>
            </a:r>
          </a:p>
        </p:txBody>
      </p:sp>
      <p:sp>
        <p:nvSpPr>
          <p:cNvPr id="105" name="Rectángulo 104"/>
          <p:cNvSpPr/>
          <p:nvPr/>
        </p:nvSpPr>
        <p:spPr>
          <a:xfrm>
            <a:off x="5497632" y="8162486"/>
            <a:ext cx="1053109" cy="2616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34691">
              <a:tabLst>
                <a:tab pos="1125006" algn="l"/>
              </a:tabLst>
            </a:pPr>
            <a:r>
              <a:rPr lang="en-US" sz="1700">
                <a:solidFill>
                  <a:srgbClr val="000000">
                    <a:lumMod val="75000"/>
                    <a:lumOff val="25000"/>
                  </a:srgbClr>
                </a:solidFill>
              </a:rPr>
              <a:t>Binary cycle</a:t>
            </a:r>
            <a:endParaRPr lang="es-ES_tradnl" sz="170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5497633" y="8532325"/>
            <a:ext cx="340479" cy="2616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34691">
              <a:tabLst>
                <a:tab pos="1125006" algn="l"/>
              </a:tabLst>
            </a:pPr>
            <a:r>
              <a:rPr lang="en-US" sz="1700">
                <a:solidFill>
                  <a:srgbClr val="000000">
                    <a:lumMod val="75000"/>
                    <a:lumOff val="25000"/>
                  </a:srgbClr>
                </a:solidFill>
              </a:rPr>
              <a:t>EGS</a:t>
            </a:r>
            <a:endParaRPr lang="es-ES" sz="170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7790034" y="3256131"/>
            <a:ext cx="237885" cy="2800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 defTabSz="634691"/>
            <a:r>
              <a:rPr lang="en-US" sz="1800" b="1" dirty="0">
                <a:solidFill>
                  <a:srgbClr val="595959"/>
                </a:solidFill>
              </a:rPr>
              <a:t>42</a:t>
            </a:r>
            <a:endParaRPr lang="es-ES" sz="1800" dirty="0">
              <a:solidFill>
                <a:srgbClr val="595959"/>
              </a:solidFill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7791329" y="3919360"/>
            <a:ext cx="236589" cy="2800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 defTabSz="634691"/>
            <a:r>
              <a:rPr lang="en-US" sz="1800" b="1" dirty="0">
                <a:solidFill>
                  <a:srgbClr val="595959"/>
                </a:solidFill>
              </a:rPr>
              <a:t>20</a:t>
            </a:r>
            <a:endParaRPr lang="es-ES" sz="1800" dirty="0">
              <a:solidFill>
                <a:srgbClr val="595959"/>
              </a:solidFill>
            </a:endParaRPr>
          </a:p>
        </p:txBody>
      </p:sp>
      <p:sp>
        <p:nvSpPr>
          <p:cNvPr id="110" name="Rectángulo 109"/>
          <p:cNvSpPr/>
          <p:nvPr/>
        </p:nvSpPr>
        <p:spPr>
          <a:xfrm>
            <a:off x="7791329" y="5028412"/>
            <a:ext cx="236589" cy="2800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 defTabSz="634691"/>
            <a:r>
              <a:rPr lang="en-US" sz="1800" b="1">
                <a:solidFill>
                  <a:srgbClr val="595959"/>
                </a:solidFill>
              </a:rPr>
              <a:t>70</a:t>
            </a:r>
            <a:endParaRPr lang="es-ES" sz="1800">
              <a:solidFill>
                <a:srgbClr val="595959"/>
              </a:solidFill>
            </a:endParaRPr>
          </a:p>
        </p:txBody>
      </p:sp>
      <p:sp>
        <p:nvSpPr>
          <p:cNvPr id="111" name="Rectángulo 110"/>
          <p:cNvSpPr/>
          <p:nvPr/>
        </p:nvSpPr>
        <p:spPr>
          <a:xfrm>
            <a:off x="7909622" y="4572677"/>
            <a:ext cx="118294" cy="2800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 defTabSz="634691"/>
            <a:r>
              <a:rPr lang="en-US" sz="1800" b="1">
                <a:solidFill>
                  <a:srgbClr val="595959"/>
                </a:solidFill>
              </a:rPr>
              <a:t>5</a:t>
            </a:r>
            <a:endParaRPr lang="es-ES" sz="1800">
              <a:solidFill>
                <a:srgbClr val="595959"/>
              </a:solidFill>
            </a:endParaRPr>
          </a:p>
        </p:txBody>
      </p:sp>
      <p:sp>
        <p:nvSpPr>
          <p:cNvPr id="113" name="Rectángulo 112"/>
          <p:cNvSpPr/>
          <p:nvPr/>
        </p:nvSpPr>
        <p:spPr>
          <a:xfrm>
            <a:off x="5497551" y="5732753"/>
            <a:ext cx="1522212" cy="2616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34691">
              <a:tabLst>
                <a:tab pos="1125006" algn="l"/>
              </a:tabLst>
            </a:pPr>
            <a:r>
              <a:rPr lang="en-US" sz="1700">
                <a:solidFill>
                  <a:srgbClr val="000000">
                    <a:lumMod val="75000"/>
                    <a:lumOff val="25000"/>
                  </a:srgbClr>
                </a:solidFill>
              </a:rPr>
              <a:t>Residual Biomass</a:t>
            </a:r>
            <a:endParaRPr lang="es-ES_tradnl" sz="170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9" name="Rectángulo 118"/>
          <p:cNvSpPr/>
          <p:nvPr/>
        </p:nvSpPr>
        <p:spPr>
          <a:xfrm>
            <a:off x="5497551" y="6107741"/>
            <a:ext cx="1920013" cy="2616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34691">
              <a:tabLst>
                <a:tab pos="1125006" algn="l"/>
              </a:tabLst>
            </a:pPr>
            <a:r>
              <a:rPr lang="en-US" sz="1700">
                <a:solidFill>
                  <a:srgbClr val="000000">
                    <a:lumMod val="75000"/>
                    <a:lumOff val="25000"/>
                  </a:srgbClr>
                </a:solidFill>
              </a:rPr>
              <a:t>New energetic crops*</a:t>
            </a:r>
            <a:endParaRPr lang="es-ES_tradnl" sz="170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1" name="Rectángulo 120"/>
          <p:cNvSpPr/>
          <p:nvPr/>
        </p:nvSpPr>
        <p:spPr>
          <a:xfrm>
            <a:off x="5497549" y="6482728"/>
            <a:ext cx="2275496" cy="2616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34691">
              <a:tabLst>
                <a:tab pos="1125006" algn="l"/>
              </a:tabLst>
            </a:pPr>
            <a:r>
              <a:rPr lang="en-US" sz="1700">
                <a:solidFill>
                  <a:srgbClr val="000000">
                    <a:lumMod val="75000"/>
                    <a:lumOff val="25000"/>
                  </a:srgbClr>
                </a:solidFill>
              </a:rPr>
              <a:t>Rotation of existing forest</a:t>
            </a:r>
          </a:p>
        </p:txBody>
      </p:sp>
      <p:sp>
        <p:nvSpPr>
          <p:cNvPr id="122" name="Rectángulo 121"/>
          <p:cNvSpPr/>
          <p:nvPr/>
        </p:nvSpPr>
        <p:spPr>
          <a:xfrm>
            <a:off x="7814556" y="5734991"/>
            <a:ext cx="213360" cy="2800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4691"/>
            <a:r>
              <a:rPr lang="en-US" sz="1800" b="1">
                <a:solidFill>
                  <a:srgbClr val="595959"/>
                </a:solidFill>
              </a:rPr>
              <a:t>3</a:t>
            </a:r>
            <a:endParaRPr lang="es-ES" sz="1800">
              <a:solidFill>
                <a:srgbClr val="595959"/>
              </a:solidFill>
            </a:endParaRPr>
          </a:p>
        </p:txBody>
      </p:sp>
      <p:sp>
        <p:nvSpPr>
          <p:cNvPr id="126" name="Rectángulo 125"/>
          <p:cNvSpPr/>
          <p:nvPr/>
        </p:nvSpPr>
        <p:spPr>
          <a:xfrm>
            <a:off x="7814556" y="6109989"/>
            <a:ext cx="213360" cy="2800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4691"/>
            <a:r>
              <a:rPr lang="en-US" sz="1800" b="1">
                <a:solidFill>
                  <a:srgbClr val="595959"/>
                </a:solidFill>
              </a:rPr>
              <a:t>2</a:t>
            </a:r>
            <a:endParaRPr lang="es-ES" sz="1800">
              <a:solidFill>
                <a:srgbClr val="595959"/>
              </a:solidFill>
            </a:endParaRPr>
          </a:p>
        </p:txBody>
      </p:sp>
      <p:sp>
        <p:nvSpPr>
          <p:cNvPr id="131" name="Rectángulo 130"/>
          <p:cNvSpPr/>
          <p:nvPr/>
        </p:nvSpPr>
        <p:spPr>
          <a:xfrm>
            <a:off x="7814556" y="6484979"/>
            <a:ext cx="213360" cy="2800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4691"/>
            <a:r>
              <a:rPr lang="en-US" sz="1800" b="1">
                <a:solidFill>
                  <a:srgbClr val="595959"/>
                </a:solidFill>
              </a:rPr>
              <a:t>1</a:t>
            </a:r>
            <a:endParaRPr lang="es-ES" sz="1800">
              <a:solidFill>
                <a:srgbClr val="595959"/>
              </a:solidFill>
            </a:endParaRPr>
          </a:p>
        </p:txBody>
      </p:sp>
      <p:sp>
        <p:nvSpPr>
          <p:cNvPr id="133" name="Rectángulo 132"/>
          <p:cNvSpPr/>
          <p:nvPr/>
        </p:nvSpPr>
        <p:spPr>
          <a:xfrm>
            <a:off x="5497549" y="7360799"/>
            <a:ext cx="956480" cy="26161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34691">
              <a:tabLst>
                <a:tab pos="1125006" algn="l"/>
              </a:tabLst>
            </a:pPr>
            <a:r>
              <a:rPr lang="en-US" sz="1700">
                <a:solidFill>
                  <a:srgbClr val="000000">
                    <a:lumMod val="75000"/>
                    <a:lumOff val="25000"/>
                  </a:srgbClr>
                </a:solidFill>
              </a:rPr>
              <a:t>Mini hydro</a:t>
            </a:r>
          </a:p>
        </p:txBody>
      </p:sp>
      <p:sp>
        <p:nvSpPr>
          <p:cNvPr id="134" name="Rectángulo 133"/>
          <p:cNvSpPr/>
          <p:nvPr/>
        </p:nvSpPr>
        <p:spPr>
          <a:xfrm>
            <a:off x="7814556" y="7339343"/>
            <a:ext cx="213360" cy="2800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4691"/>
            <a:r>
              <a:rPr lang="en-US" sz="1800" b="1">
                <a:solidFill>
                  <a:srgbClr val="595959"/>
                </a:solidFill>
              </a:rPr>
              <a:t>2</a:t>
            </a:r>
            <a:endParaRPr lang="es-ES" sz="1800">
              <a:solidFill>
                <a:srgbClr val="595959"/>
              </a:solidFill>
            </a:endParaRPr>
          </a:p>
        </p:txBody>
      </p:sp>
      <p:sp>
        <p:nvSpPr>
          <p:cNvPr id="138" name="Rectángulo 137"/>
          <p:cNvSpPr/>
          <p:nvPr/>
        </p:nvSpPr>
        <p:spPr>
          <a:xfrm>
            <a:off x="7814556" y="8141025"/>
            <a:ext cx="213360" cy="2800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4691"/>
            <a:r>
              <a:rPr lang="en-US" sz="1800" b="1">
                <a:solidFill>
                  <a:srgbClr val="595959"/>
                </a:solidFill>
              </a:rPr>
              <a:t>4</a:t>
            </a:r>
            <a:endParaRPr lang="es-ES" sz="1800">
              <a:solidFill>
                <a:srgbClr val="595959"/>
              </a:solidFill>
            </a:endParaRPr>
          </a:p>
        </p:txBody>
      </p:sp>
      <p:sp>
        <p:nvSpPr>
          <p:cNvPr id="139" name="Rectángulo 138"/>
          <p:cNvSpPr/>
          <p:nvPr/>
        </p:nvSpPr>
        <p:spPr>
          <a:xfrm>
            <a:off x="7814556" y="8510863"/>
            <a:ext cx="213360" cy="2800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4691"/>
            <a:r>
              <a:rPr lang="en-US" sz="1800" b="1">
                <a:solidFill>
                  <a:srgbClr val="595959"/>
                </a:solidFill>
              </a:rPr>
              <a:t>1</a:t>
            </a:r>
            <a:endParaRPr lang="es-ES" sz="1800">
              <a:solidFill>
                <a:srgbClr val="595959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374497" y="3784176"/>
            <a:ext cx="502702" cy="2800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34691"/>
            <a:r>
              <a:rPr lang="en-US" sz="1800" b="1" dirty="0">
                <a:solidFill>
                  <a:srgbClr val="595959"/>
                </a:solidFill>
              </a:rPr>
              <a:t>Solar</a:t>
            </a:r>
            <a:endParaRPr lang="es-ES" sz="1800" dirty="0">
              <a:solidFill>
                <a:srgbClr val="595959"/>
              </a:solidFill>
            </a:endParaRPr>
          </a:p>
        </p:txBody>
      </p:sp>
      <p:sp>
        <p:nvSpPr>
          <p:cNvPr id="42" name="Rectángulo 41"/>
          <p:cNvSpPr/>
          <p:nvPr/>
        </p:nvSpPr>
        <p:spPr>
          <a:xfrm>
            <a:off x="2357950" y="5758127"/>
            <a:ext cx="519331" cy="2800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34691"/>
            <a:r>
              <a:rPr lang="en-US" sz="1800" b="1" dirty="0">
                <a:solidFill>
                  <a:srgbClr val="595959"/>
                </a:solidFill>
              </a:rPr>
              <a:t>Wind</a:t>
            </a:r>
            <a:endParaRPr lang="es-ES" sz="1800" b="1" dirty="0">
              <a:solidFill>
                <a:srgbClr val="595959"/>
              </a:solidFill>
            </a:endParaRPr>
          </a:p>
        </p:txBody>
      </p:sp>
      <p:sp>
        <p:nvSpPr>
          <p:cNvPr id="44" name="Rectángulo 43"/>
          <p:cNvSpPr/>
          <p:nvPr/>
        </p:nvSpPr>
        <p:spPr>
          <a:xfrm>
            <a:off x="1716478" y="8721850"/>
            <a:ext cx="1160718" cy="2800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34691"/>
            <a:r>
              <a:rPr lang="en-US" sz="1800" b="1">
                <a:solidFill>
                  <a:srgbClr val="595959"/>
                </a:solidFill>
              </a:rPr>
              <a:t>Geothermal</a:t>
            </a:r>
            <a:endParaRPr lang="es-ES" sz="1800" b="1">
              <a:solidFill>
                <a:srgbClr val="595959"/>
              </a:solidFill>
            </a:endParaRPr>
          </a:p>
        </p:txBody>
      </p:sp>
      <p:sp>
        <p:nvSpPr>
          <p:cNvPr id="45" name="Rectángulo 44"/>
          <p:cNvSpPr/>
          <p:nvPr/>
        </p:nvSpPr>
        <p:spPr>
          <a:xfrm>
            <a:off x="1966171" y="7893925"/>
            <a:ext cx="911025" cy="2800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34691"/>
            <a:r>
              <a:rPr lang="en-US" sz="1800" b="1">
                <a:solidFill>
                  <a:srgbClr val="595959"/>
                </a:solidFill>
              </a:rPr>
              <a:t>Hydraulic</a:t>
            </a:r>
            <a:endParaRPr lang="es-ES" sz="1800" b="1">
              <a:solidFill>
                <a:srgbClr val="595959"/>
              </a:solidFill>
            </a:endParaRPr>
          </a:p>
        </p:txBody>
      </p:sp>
      <p:sp>
        <p:nvSpPr>
          <p:cNvPr id="52" name="Rectángulo 51"/>
          <p:cNvSpPr/>
          <p:nvPr/>
        </p:nvSpPr>
        <p:spPr>
          <a:xfrm>
            <a:off x="2072272" y="7285758"/>
            <a:ext cx="804924" cy="2800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34691"/>
            <a:r>
              <a:rPr lang="en-US" sz="1800" b="1">
                <a:solidFill>
                  <a:srgbClr val="595959"/>
                </a:solidFill>
              </a:rPr>
              <a:t>Biomass</a:t>
            </a:r>
            <a:endParaRPr lang="es-ES" sz="1800" b="1">
              <a:solidFill>
                <a:srgbClr val="595959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290782" y="9309365"/>
            <a:ext cx="2101156" cy="2000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4691"/>
            <a:r>
              <a:rPr lang="en-US" sz="1300" i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*occupation of the territory</a:t>
            </a:r>
            <a:r>
              <a:rPr lang="es-ES_tradnl" sz="1300" i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endParaRPr lang="es-ES" sz="1300" i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44" name="5 CuadroTexto"/>
          <p:cNvSpPr txBox="1"/>
          <p:nvPr/>
        </p:nvSpPr>
        <p:spPr>
          <a:xfrm>
            <a:off x="8683038" y="7168439"/>
            <a:ext cx="2670849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r" defTabSz="634691"/>
            <a:r>
              <a:rPr lang="es-ES" sz="2100" b="1" dirty="0">
                <a:latin typeface="Calibri"/>
                <a:cs typeface="Calibri"/>
              </a:rPr>
              <a:t> RESTRICTION 2 </a:t>
            </a:r>
            <a:endParaRPr lang="es-ES" sz="2100" dirty="0">
              <a:latin typeface="Calibri"/>
              <a:cs typeface="Calibri"/>
            </a:endParaRPr>
          </a:p>
        </p:txBody>
      </p:sp>
      <p:sp>
        <p:nvSpPr>
          <p:cNvPr id="96" name="CuadroTexto 95"/>
          <p:cNvSpPr txBox="1"/>
          <p:nvPr/>
        </p:nvSpPr>
        <p:spPr>
          <a:xfrm>
            <a:off x="9152195" y="2331500"/>
            <a:ext cx="194056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34691">
              <a:lnSpc>
                <a:spcPct val="120000"/>
              </a:lnSpc>
            </a:pPr>
            <a:r>
              <a:rPr lang="es-ES" sz="2000" b="1" spc="-70" dirty="0" err="1">
                <a:solidFill>
                  <a:srgbClr val="000000"/>
                </a:solidFill>
              </a:rPr>
              <a:t>Pump Hydro </a:t>
            </a:r>
            <a:r>
              <a:rPr lang="es-ES" sz="2000" spc="-70" dirty="0" err="1">
                <a:solidFill>
                  <a:srgbClr val="000000">
                    <a:lumMod val="50000"/>
                    <a:lumOff val="50000"/>
                  </a:srgbClr>
                </a:solidFill>
              </a:rPr>
              <a:t>storage</a:t>
            </a:r>
            <a:endParaRPr lang="es-ES" sz="2000" spc="-7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97" name="Rectángulo 96"/>
          <p:cNvSpPr/>
          <p:nvPr/>
        </p:nvSpPr>
        <p:spPr>
          <a:xfrm>
            <a:off x="834897" y="383568"/>
            <a:ext cx="7354325" cy="23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4691">
              <a:lnSpc>
                <a:spcPct val="90000"/>
              </a:lnSpc>
            </a:pPr>
            <a:r>
              <a:rPr lang="es-ES_tradnl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TECNHICAL AND ECONOMIC VIABLILITY </a:t>
            </a:r>
            <a:r>
              <a:rPr lang="es-ES_tradnl" sz="1700" b="1" dirty="0">
                <a:solidFill>
                  <a:srgbClr val="D1282E"/>
                </a:solidFill>
              </a:rPr>
              <a:t>of a 100</a:t>
            </a:r>
            <a:r>
              <a:rPr lang="es-ES_tradnl" sz="1400" b="1" dirty="0">
                <a:solidFill>
                  <a:srgbClr val="D1282E"/>
                </a:solidFill>
              </a:rPr>
              <a:t>%</a:t>
            </a:r>
            <a:r>
              <a:rPr lang="es-ES_tradnl" sz="1700" b="1" dirty="0">
                <a:solidFill>
                  <a:srgbClr val="D1282E"/>
                </a:solidFill>
              </a:rPr>
              <a:t> electric </a:t>
            </a:r>
            <a:r>
              <a:rPr lang="es-ES_tradnl" sz="1700" b="1" dirty="0" err="1">
                <a:solidFill>
                  <a:srgbClr val="D1282E"/>
                </a:solidFill>
              </a:rPr>
              <a:t>renewable</a:t>
            </a:r>
            <a:r>
              <a:rPr lang="es-ES_tradnl" sz="1700" b="1" dirty="0">
                <a:solidFill>
                  <a:srgbClr val="D1282E"/>
                </a:solidFill>
              </a:rPr>
              <a:t> </a:t>
            </a:r>
            <a:r>
              <a:rPr lang="es-ES_tradnl" sz="1700" b="1" dirty="0" err="1">
                <a:solidFill>
                  <a:srgbClr val="D1282E"/>
                </a:solidFill>
              </a:rPr>
              <a:t>supply</a:t>
            </a:r>
            <a:r>
              <a:rPr lang="es-ES_tradnl" sz="1700" b="1" dirty="0">
                <a:solidFill>
                  <a:srgbClr val="D1282E"/>
                </a:solidFill>
              </a:rPr>
              <a:t> in </a:t>
            </a:r>
            <a:r>
              <a:rPr lang="es-ES_tradnl" sz="1700" b="1" dirty="0" err="1">
                <a:solidFill>
                  <a:srgbClr val="D1282E"/>
                </a:solidFill>
              </a:rPr>
              <a:t>Spain</a:t>
            </a:r>
            <a:endParaRPr lang="es-ES_tradnl" sz="1700" b="1" dirty="0">
              <a:solidFill>
                <a:srgbClr val="D1282E"/>
              </a:solidFill>
            </a:endParaRPr>
          </a:p>
        </p:txBody>
      </p:sp>
      <p:cxnSp>
        <p:nvCxnSpPr>
          <p:cNvPr id="157" name="Conector recto 156"/>
          <p:cNvCxnSpPr/>
          <p:nvPr/>
        </p:nvCxnSpPr>
        <p:spPr>
          <a:xfrm flipH="1" flipV="1">
            <a:off x="5408136" y="6016572"/>
            <a:ext cx="1852" cy="1320334"/>
          </a:xfrm>
          <a:prstGeom prst="line">
            <a:avLst/>
          </a:prstGeom>
          <a:ln w="381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CuadroTexto 91"/>
          <p:cNvSpPr txBox="1"/>
          <p:nvPr/>
        </p:nvSpPr>
        <p:spPr>
          <a:xfrm>
            <a:off x="883785" y="2533044"/>
            <a:ext cx="1783263" cy="10520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34691">
              <a:spcAft>
                <a:spcPts val="140"/>
              </a:spcAft>
            </a:pPr>
            <a:r>
              <a:rPr lang="es-ES" sz="1700" b="1" spc="-70" dirty="0" err="1">
                <a:solidFill>
                  <a:srgbClr val="595959"/>
                </a:solidFill>
              </a:rPr>
              <a:t>Potential</a:t>
            </a:r>
            <a:r>
              <a:rPr lang="es-ES" sz="1700" b="1" spc="-70" dirty="0">
                <a:solidFill>
                  <a:srgbClr val="595959"/>
                </a:solidFill>
              </a:rPr>
              <a:t> </a:t>
            </a:r>
            <a:r>
              <a:rPr lang="es-ES" sz="1700" b="1" spc="-70" dirty="0" err="1">
                <a:solidFill>
                  <a:srgbClr val="595959"/>
                </a:solidFill>
              </a:rPr>
              <a:t>Renewable</a:t>
            </a:r>
            <a:r>
              <a:rPr lang="es-ES" sz="1700" b="1" spc="-70" dirty="0">
                <a:solidFill>
                  <a:srgbClr val="595959"/>
                </a:solidFill>
              </a:rPr>
              <a:t> </a:t>
            </a:r>
            <a:br>
              <a:rPr lang="es-ES" sz="1700" b="1" spc="-70" dirty="0">
                <a:solidFill>
                  <a:srgbClr val="595959"/>
                </a:solidFill>
              </a:rPr>
            </a:br>
            <a:r>
              <a:rPr lang="es-ES" sz="1700" b="1" spc="-70" dirty="0" err="1">
                <a:solidFill>
                  <a:srgbClr val="595959"/>
                </a:solidFill>
              </a:rPr>
              <a:t>Power</a:t>
            </a:r>
            <a:r>
              <a:rPr lang="es-ES" sz="1700" b="1" spc="-70" dirty="0">
                <a:solidFill>
                  <a:srgbClr val="595959"/>
                </a:solidFill>
              </a:rPr>
              <a:t> </a:t>
            </a:r>
            <a:r>
              <a:rPr lang="es-ES" sz="1400" b="1" spc="-70" dirty="0">
                <a:solidFill>
                  <a:srgbClr val="595959"/>
                </a:solidFill>
              </a:rPr>
              <a:t>(GW)</a:t>
            </a:r>
          </a:p>
          <a:p>
            <a:pPr defTabSz="634691">
              <a:spcAft>
                <a:spcPts val="140"/>
              </a:spcAft>
            </a:pPr>
            <a:r>
              <a:rPr lang="es-ES" sz="1700" i="1" spc="-70" dirty="0">
                <a:solidFill>
                  <a:srgbClr val="595959"/>
                </a:solidFill>
              </a:rPr>
              <a:t>Installed capacity</a:t>
            </a:r>
            <a:br>
              <a:rPr lang="es-ES" sz="1700" i="1" spc="-70" dirty="0">
                <a:solidFill>
                  <a:srgbClr val="595959"/>
                </a:solidFill>
              </a:rPr>
            </a:br>
            <a:r>
              <a:rPr lang="es-ES" sz="1700" i="1" spc="-70" dirty="0" smtClean="0">
                <a:solidFill>
                  <a:srgbClr val="595959"/>
                </a:solidFill>
              </a:rPr>
              <a:t>2016 </a:t>
            </a:r>
            <a:r>
              <a:rPr lang="es-ES" sz="1400" i="1" spc="-70" dirty="0">
                <a:solidFill>
                  <a:srgbClr val="595959"/>
                </a:solidFill>
              </a:rPr>
              <a:t>(GW)</a:t>
            </a:r>
            <a:endParaRPr lang="es-ES" sz="1400" spc="-70" dirty="0">
              <a:solidFill>
                <a:srgbClr val="595959"/>
              </a:solidFill>
            </a:endParaRPr>
          </a:p>
        </p:txBody>
      </p:sp>
      <p:sp>
        <p:nvSpPr>
          <p:cNvPr id="167" name="Redondear rectángulo de esquina del mismo lado 166"/>
          <p:cNvSpPr/>
          <p:nvPr/>
        </p:nvSpPr>
        <p:spPr bwMode="auto">
          <a:xfrm rot="10800000">
            <a:off x="9096911" y="4316081"/>
            <a:ext cx="2507504" cy="513185"/>
          </a:xfrm>
          <a:prstGeom prst="round2SameRect">
            <a:avLst>
              <a:gd name="adj1" fmla="val 10783"/>
              <a:gd name="adj2" fmla="val 0"/>
            </a:avLst>
          </a:prstGeom>
          <a:solidFill>
            <a:srgbClr val="1C85DE"/>
          </a:solidFill>
          <a:ln>
            <a:noFill/>
          </a:ln>
          <a:effectLst/>
          <a:extLst/>
        </p:spPr>
        <p:txBody>
          <a:bodyPr vert="horz" wrap="none" lIns="126953" tIns="63525" rIns="126953" bIns="63525" numCol="1" rtlCol="0" anchor="ctr" anchorCtr="0" compatLnSpc="1">
            <a:prstTxWarp prst="textNoShape">
              <a:avLst/>
            </a:prstTxWarp>
          </a:bodyPr>
          <a:lstStyle/>
          <a:p>
            <a:pPr algn="ctr" defTabSz="1269577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68" name="Redondear rectángulo de esquina del mismo lado 167"/>
          <p:cNvSpPr/>
          <p:nvPr/>
        </p:nvSpPr>
        <p:spPr bwMode="auto">
          <a:xfrm>
            <a:off x="9075381" y="2683475"/>
            <a:ext cx="2507504" cy="498617"/>
          </a:xfrm>
          <a:prstGeom prst="round2SameRect">
            <a:avLst>
              <a:gd name="adj1" fmla="val 13248"/>
              <a:gd name="adj2" fmla="val 0"/>
            </a:avLst>
          </a:prstGeom>
          <a:solidFill>
            <a:srgbClr val="115086"/>
          </a:solidFill>
          <a:ln>
            <a:noFill/>
          </a:ln>
          <a:effectLst/>
          <a:extLst/>
        </p:spPr>
        <p:txBody>
          <a:bodyPr vert="horz" wrap="none" lIns="126953" tIns="63525" rIns="126953" bIns="63525" numCol="1" rtlCol="0" anchor="ctr" anchorCtr="0" compatLnSpc="1">
            <a:prstTxWarp prst="textNoShape">
              <a:avLst/>
            </a:prstTxWarp>
          </a:bodyPr>
          <a:lstStyle/>
          <a:p>
            <a:pPr algn="ctr" defTabSz="1269577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69" name="Redondear rectángulo de esquina del mismo lado 168"/>
          <p:cNvSpPr/>
          <p:nvPr/>
        </p:nvSpPr>
        <p:spPr bwMode="auto">
          <a:xfrm>
            <a:off x="9075381" y="3175983"/>
            <a:ext cx="2507504" cy="485866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666AB"/>
          </a:solidFill>
          <a:ln>
            <a:noFill/>
          </a:ln>
          <a:effectLst/>
          <a:extLst/>
        </p:spPr>
        <p:txBody>
          <a:bodyPr vert="horz" wrap="none" lIns="126953" tIns="63525" rIns="126953" bIns="63525" numCol="1" rtlCol="0" anchor="ctr" anchorCtr="0" compatLnSpc="1">
            <a:prstTxWarp prst="textNoShape">
              <a:avLst/>
            </a:prstTxWarp>
          </a:bodyPr>
          <a:lstStyle/>
          <a:p>
            <a:pPr algn="ctr" defTabSz="1269577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71" name="CuadroTexto 170"/>
          <p:cNvSpPr txBox="1"/>
          <p:nvPr/>
        </p:nvSpPr>
        <p:spPr>
          <a:xfrm>
            <a:off x="9202197" y="2777460"/>
            <a:ext cx="1632533" cy="3360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34691">
              <a:lnSpc>
                <a:spcPct val="120000"/>
              </a:lnSpc>
            </a:pPr>
            <a:r>
              <a:rPr lang="es-ES" sz="1800" spc="-70" dirty="0" err="1">
                <a:solidFill>
                  <a:srgbClr val="FFFFFF"/>
                </a:solidFill>
              </a:rPr>
              <a:t>Potential</a:t>
            </a:r>
            <a:r>
              <a:rPr lang="es-ES" sz="1800" spc="-70" dirty="0">
                <a:solidFill>
                  <a:srgbClr val="FFFFFF"/>
                </a:solidFill>
              </a:rPr>
              <a:t>:  </a:t>
            </a:r>
            <a:r>
              <a:rPr lang="es-ES" sz="1800" b="1" spc="-70" dirty="0" err="1">
                <a:solidFill>
                  <a:srgbClr val="FFFFFF"/>
                </a:solidFill>
              </a:rPr>
              <a:t>7 GW</a:t>
            </a:r>
            <a:endParaRPr lang="es-ES" sz="1800" b="1" spc="-70" dirty="0">
              <a:solidFill>
                <a:srgbClr val="FFFFFF"/>
              </a:solidFill>
            </a:endParaRPr>
          </a:p>
        </p:txBody>
      </p:sp>
      <p:sp>
        <p:nvSpPr>
          <p:cNvPr id="173" name="CuadroTexto 172"/>
          <p:cNvSpPr txBox="1"/>
          <p:nvPr/>
        </p:nvSpPr>
        <p:spPr>
          <a:xfrm>
            <a:off x="9202197" y="3216979"/>
            <a:ext cx="1632533" cy="3360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34691">
              <a:lnSpc>
                <a:spcPct val="120000"/>
              </a:lnSpc>
            </a:pPr>
            <a:r>
              <a:rPr lang="es-ES" sz="1800" spc="-70" dirty="0" err="1">
                <a:solidFill>
                  <a:srgbClr val="FFFFFF"/>
                </a:solidFill>
              </a:rPr>
              <a:t>Installed</a:t>
            </a:r>
            <a:r>
              <a:rPr lang="es-ES" sz="1800" spc="-70" dirty="0">
                <a:solidFill>
                  <a:srgbClr val="FFFFFF"/>
                </a:solidFill>
              </a:rPr>
              <a:t>:  </a:t>
            </a:r>
            <a:r>
              <a:rPr lang="es-ES" sz="1800" b="1" spc="-70" dirty="0" smtClean="0">
                <a:solidFill>
                  <a:srgbClr val="FFFFFF"/>
                </a:solidFill>
              </a:rPr>
              <a:t>3.5 </a:t>
            </a:r>
            <a:r>
              <a:rPr lang="es-ES" sz="1800" b="1" spc="-70" dirty="0">
                <a:solidFill>
                  <a:srgbClr val="FFFFFF"/>
                </a:solidFill>
              </a:rPr>
              <a:t>GW</a:t>
            </a:r>
          </a:p>
        </p:txBody>
      </p:sp>
      <p:sp>
        <p:nvSpPr>
          <p:cNvPr id="175" name="CuadroTexto 174"/>
          <p:cNvSpPr txBox="1"/>
          <p:nvPr/>
        </p:nvSpPr>
        <p:spPr>
          <a:xfrm>
            <a:off x="9152192" y="4321901"/>
            <a:ext cx="2380770" cy="3360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34691">
              <a:lnSpc>
                <a:spcPct val="120000"/>
              </a:lnSpc>
            </a:pPr>
            <a:r>
              <a:rPr lang="es-ES" sz="1800" spc="-70" dirty="0">
                <a:solidFill>
                  <a:srgbClr val="FFFFFF"/>
                </a:solidFill>
              </a:rPr>
              <a:t>         </a:t>
            </a:r>
            <a:r>
              <a:rPr lang="es-ES" sz="1800" b="1" spc="-70" dirty="0" err="1">
                <a:solidFill>
                  <a:srgbClr val="FFFFFF"/>
                </a:solidFill>
              </a:rPr>
              <a:t>question</a:t>
            </a:r>
            <a:r>
              <a:rPr lang="es-ES" sz="1800" b="1" spc="-70" dirty="0">
                <a:solidFill>
                  <a:srgbClr val="FFFFFF"/>
                </a:solidFill>
              </a:rPr>
              <a:t> </a:t>
            </a:r>
            <a:r>
              <a:rPr lang="es-ES" sz="1800" b="1" spc="-70" dirty="0" err="1">
                <a:solidFill>
                  <a:srgbClr val="FFFFFF"/>
                </a:solidFill>
              </a:rPr>
              <a:t>mark</a:t>
            </a:r>
            <a:endParaRPr lang="es-ES" sz="1800" b="1" spc="-70" dirty="0">
              <a:solidFill>
                <a:srgbClr val="FFFFFF"/>
              </a:solidFill>
            </a:endParaRPr>
          </a:p>
        </p:txBody>
      </p:sp>
      <p:cxnSp>
        <p:nvCxnSpPr>
          <p:cNvPr id="177" name="Conector recto 176"/>
          <p:cNvCxnSpPr/>
          <p:nvPr/>
        </p:nvCxnSpPr>
        <p:spPr>
          <a:xfrm flipH="1" flipV="1">
            <a:off x="5408137" y="7647246"/>
            <a:ext cx="1851" cy="371762"/>
          </a:xfrm>
          <a:prstGeom prst="line">
            <a:avLst/>
          </a:prstGeom>
          <a:ln w="381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Conector recto 184"/>
          <p:cNvCxnSpPr/>
          <p:nvPr/>
        </p:nvCxnSpPr>
        <p:spPr>
          <a:xfrm flipH="1" flipV="1">
            <a:off x="5408137" y="8446350"/>
            <a:ext cx="1851" cy="371762"/>
          </a:xfrm>
          <a:prstGeom prst="line">
            <a:avLst/>
          </a:prstGeom>
          <a:ln w="381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5 CuadroTexto"/>
          <p:cNvSpPr txBox="1"/>
          <p:nvPr/>
        </p:nvSpPr>
        <p:spPr>
          <a:xfrm>
            <a:off x="7197942" y="9032195"/>
            <a:ext cx="3334764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r" defTabSz="634691"/>
            <a:r>
              <a:rPr lang="es-ES" sz="2100" b="1" dirty="0" smtClean="0">
                <a:latin typeface="Calibri"/>
                <a:cs typeface="Calibri"/>
              </a:rPr>
              <a:t>167 </a:t>
            </a:r>
            <a:r>
              <a:rPr lang="es-ES" sz="2100" b="1" dirty="0">
                <a:latin typeface="Calibri"/>
                <a:cs typeface="Calibri"/>
              </a:rPr>
              <a:t>GW     RESTRICTION 1 </a:t>
            </a:r>
            <a:endParaRPr lang="es-ES" sz="2100" dirty="0">
              <a:latin typeface="Calibri"/>
              <a:cs typeface="Calibri"/>
            </a:endParaRPr>
          </a:p>
        </p:txBody>
      </p:sp>
      <p:sp>
        <p:nvSpPr>
          <p:cNvPr id="103" name="CuadroTexto 95"/>
          <p:cNvSpPr txBox="1"/>
          <p:nvPr/>
        </p:nvSpPr>
        <p:spPr>
          <a:xfrm>
            <a:off x="9114132" y="3895354"/>
            <a:ext cx="1940564" cy="369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34691">
              <a:lnSpc>
                <a:spcPct val="120000"/>
              </a:lnSpc>
            </a:pPr>
            <a:r>
              <a:rPr lang="es-ES" sz="2000" b="1" spc="-70" dirty="0" err="1">
                <a:solidFill>
                  <a:srgbClr val="000000"/>
                </a:solidFill>
              </a:rPr>
              <a:t>Batteries</a:t>
            </a:r>
            <a:endParaRPr lang="es-ES" sz="2000" b="1" spc="-70" dirty="0">
              <a:solidFill>
                <a:srgbClr val="00000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9114132" y="5351489"/>
            <a:ext cx="454971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 smtClean="0"/>
              <a:t>Riverland</a:t>
            </a:r>
            <a:r>
              <a:rPr lang="es-ES" sz="2000" dirty="0" smtClean="0"/>
              <a:t> Australia </a:t>
            </a:r>
            <a:r>
              <a:rPr lang="es-ES" sz="2000" dirty="0" err="1" smtClean="0"/>
              <a:t>March</a:t>
            </a:r>
            <a:r>
              <a:rPr lang="es-ES" sz="2000" dirty="0" smtClean="0"/>
              <a:t> 2017: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 smtClean="0"/>
              <a:t>330 MW PV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 smtClean="0"/>
              <a:t>100 MW/440 </a:t>
            </a:r>
            <a:r>
              <a:rPr lang="es-ES" sz="2000" dirty="0" err="1" smtClean="0"/>
              <a:t>MWh</a:t>
            </a:r>
            <a:r>
              <a:rPr lang="es-ES" sz="2000" dirty="0" smtClean="0"/>
              <a:t> Storage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 smtClean="0"/>
              <a:t>1.1 </a:t>
            </a:r>
            <a:r>
              <a:rPr lang="es-ES" sz="2000" dirty="0" err="1" smtClean="0"/>
              <a:t>Million</a:t>
            </a:r>
            <a:r>
              <a:rPr lang="es-ES" sz="2000" dirty="0" smtClean="0"/>
              <a:t> </a:t>
            </a:r>
            <a:r>
              <a:rPr lang="es-ES" sz="2000" dirty="0" err="1" smtClean="0"/>
              <a:t>batteries</a:t>
            </a:r>
            <a:r>
              <a:rPr lang="es-ES" sz="2000" dirty="0" smtClean="0"/>
              <a:t>  (20% </a:t>
            </a:r>
            <a:r>
              <a:rPr lang="es-ES" sz="2000" dirty="0" err="1" smtClean="0"/>
              <a:t>daily</a:t>
            </a:r>
            <a:r>
              <a:rPr lang="es-ES" sz="2000" dirty="0" smtClean="0"/>
              <a:t> </a:t>
            </a:r>
            <a:r>
              <a:rPr lang="es-ES" sz="2000" dirty="0" err="1" smtClean="0"/>
              <a:t>production</a:t>
            </a:r>
            <a:r>
              <a:rPr lang="es-ES" sz="20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3944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/>
          <p:cNvSpPr txBox="1"/>
          <p:nvPr/>
        </p:nvSpPr>
        <p:spPr>
          <a:xfrm>
            <a:off x="834869" y="1038414"/>
            <a:ext cx="10259883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35076">
              <a:lnSpc>
                <a:spcPct val="90000"/>
              </a:lnSpc>
              <a:spcAft>
                <a:spcPts val="420"/>
              </a:spcAft>
            </a:pPr>
            <a:r>
              <a:rPr lang="es-ES" b="1" dirty="0">
                <a:solidFill>
                  <a:srgbClr val="000000"/>
                </a:solidFill>
              </a:rPr>
              <a:t>Condiciones y estrategia </a:t>
            </a:r>
            <a:r>
              <a:rPr lang="es-ES" dirty="0">
                <a:solidFill>
                  <a:srgbClr val="000000"/>
                </a:solidFill>
              </a:rPr>
              <a:t>para conseguir un suministro 100% renovable en España</a:t>
            </a:r>
            <a:endParaRPr lang="es-ES" dirty="0">
              <a:solidFill>
                <a:srgbClr val="7F7F7F"/>
              </a:solidFill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2379507" y="4761870"/>
            <a:ext cx="8881160" cy="42550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5076">
              <a:spcAft>
                <a:spcPts val="1540"/>
              </a:spcAft>
            </a:pPr>
            <a:r>
              <a:rPr lang="es-ES" sz="2400" b="1" dirty="0">
                <a:solidFill>
                  <a:srgbClr val="000000"/>
                </a:solidFill>
              </a:rPr>
              <a:t>Priorizar las fuentes renovables no controlables (sol y viento) , </a:t>
            </a:r>
            <a:r>
              <a:rPr lang="es-ES" sz="2400" dirty="0">
                <a:solidFill>
                  <a:srgbClr val="000000"/>
                </a:solidFill>
              </a:rPr>
              <a:t>tecnologías  maduras </a:t>
            </a:r>
            <a:endParaRPr lang="es-ES" sz="2400" dirty="0">
              <a:solidFill>
                <a:srgbClr val="595959"/>
              </a:solidFill>
            </a:endParaRPr>
          </a:p>
          <a:p>
            <a:pPr defTabSz="635076">
              <a:spcAft>
                <a:spcPts val="1540"/>
              </a:spcAft>
            </a:pPr>
            <a:r>
              <a:rPr lang="es-ES" sz="2400" b="1" dirty="0">
                <a:solidFill>
                  <a:srgbClr val="595959"/>
                </a:solidFill>
              </a:rPr>
              <a:t>Gestionar las  plantas hidráulicas de gran potencia para cubrir las deficiencias del sol  y viento</a:t>
            </a:r>
          </a:p>
          <a:p>
            <a:pPr defTabSz="635076">
              <a:spcAft>
                <a:spcPts val="1540"/>
              </a:spcAft>
            </a:pPr>
            <a:r>
              <a:rPr lang="es-ES" sz="2400" b="1" dirty="0">
                <a:solidFill>
                  <a:srgbClr val="404040"/>
                </a:solidFill>
              </a:rPr>
              <a:t/>
            </a:r>
            <a:br>
              <a:rPr lang="es-ES" sz="2400" b="1" dirty="0">
                <a:solidFill>
                  <a:srgbClr val="404040"/>
                </a:solidFill>
              </a:rPr>
            </a:br>
            <a:r>
              <a:rPr lang="es-ES" sz="2400" b="1" dirty="0">
                <a:solidFill>
                  <a:srgbClr val="404040"/>
                </a:solidFill>
              </a:rPr>
              <a:t>Gestionar los almacenamientos reversibles (bombeo)  para maximizar el aprovechamiento de las fuentes renovables no controlables (sol y viento) </a:t>
            </a:r>
          </a:p>
          <a:p>
            <a:pPr defTabSz="635076">
              <a:spcAft>
                <a:spcPts val="1540"/>
              </a:spcAft>
            </a:pPr>
            <a:r>
              <a:rPr lang="es-ES" sz="2400" b="1" dirty="0">
                <a:solidFill>
                  <a:srgbClr val="000000"/>
                </a:solidFill>
              </a:rPr>
              <a:t>Controlar plantas de biomasa como fuentes renovables controlables para cubrir las deficiencias  del resto de las  plantas  </a:t>
            </a:r>
            <a:endParaRPr lang="es-ES" sz="2400" dirty="0">
              <a:solidFill>
                <a:srgbClr val="595959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379509" y="2632458"/>
            <a:ext cx="8181814" cy="1425504"/>
          </a:xfrm>
          <a:prstGeom prst="rect">
            <a:avLst/>
          </a:prstGeom>
        </p:spPr>
        <p:txBody>
          <a:bodyPr wrap="square" lIns="0" tIns="63560" rIns="127030" bIns="63560">
            <a:spAutoFit/>
          </a:bodyPr>
          <a:lstStyle/>
          <a:p>
            <a:pPr defTabSz="635076">
              <a:spcAft>
                <a:spcPts val="1540"/>
              </a:spcAft>
            </a:pPr>
            <a:r>
              <a:rPr lang="es-ES" sz="2400" b="1" dirty="0">
                <a:solidFill>
                  <a:srgbClr val="000000"/>
                </a:solidFill>
              </a:rPr>
              <a:t>Garantizar el 100%  de la demanda eléctrica</a:t>
            </a:r>
          </a:p>
          <a:p>
            <a:pPr defTabSz="635076">
              <a:spcAft>
                <a:spcPts val="1540"/>
              </a:spcAft>
            </a:pPr>
            <a:r>
              <a:rPr lang="es-ES" sz="2400" dirty="0">
                <a:solidFill>
                  <a:srgbClr val="595959"/>
                </a:solidFill>
              </a:rPr>
              <a:t>El coste del sistema renovable </a:t>
            </a:r>
            <a:r>
              <a:rPr lang="es-ES" sz="2400" b="1" dirty="0">
                <a:solidFill>
                  <a:srgbClr val="595959"/>
                </a:solidFill>
              </a:rPr>
              <a:t>no debe ser superior al del sistema no renovable</a:t>
            </a:r>
            <a:endParaRPr lang="es-ES" sz="2400" b="1" dirty="0">
              <a:solidFill>
                <a:srgbClr val="000000"/>
              </a:solidFill>
            </a:endParaRPr>
          </a:p>
        </p:txBody>
      </p:sp>
      <p:sp>
        <p:nvSpPr>
          <p:cNvPr id="41" name="Rectángulo redondeado 40"/>
          <p:cNvSpPr/>
          <p:nvPr/>
        </p:nvSpPr>
        <p:spPr bwMode="auto">
          <a:xfrm>
            <a:off x="834943" y="2101344"/>
            <a:ext cx="4499131" cy="423515"/>
          </a:xfrm>
          <a:prstGeom prst="roundRect">
            <a:avLst/>
          </a:prstGeom>
          <a:solidFill>
            <a:srgbClr val="3C4159"/>
          </a:solidFill>
          <a:ln>
            <a:noFill/>
          </a:ln>
          <a:effectLst/>
          <a:extLst/>
        </p:spPr>
        <p:txBody>
          <a:bodyPr vert="horz" wrap="none" lIns="127030" tIns="63560" rIns="127030" bIns="63560" numCol="1" rtlCol="0" anchor="ctr" anchorCtr="0" compatLnSpc="1">
            <a:prstTxWarp prst="textNoShape">
              <a:avLst/>
            </a:prstTxWarp>
          </a:bodyPr>
          <a:lstStyle/>
          <a:p>
            <a:pPr algn="ctr" defTabSz="1270340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2" name="4 CuadroTexto"/>
          <p:cNvSpPr txBox="1"/>
          <p:nvPr/>
        </p:nvSpPr>
        <p:spPr>
          <a:xfrm>
            <a:off x="834914" y="2088944"/>
            <a:ext cx="4653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l" defTabSz="635076"/>
            <a:r>
              <a:rPr lang="es-ES" b="1" dirty="0" smtClean="0">
                <a:solidFill>
                  <a:srgbClr val="FFFFFF"/>
                </a:solidFill>
                <a:latin typeface="Calibri"/>
                <a:cs typeface="Calibri"/>
              </a:rPr>
              <a:t>Condiciones </a:t>
            </a:r>
            <a:r>
              <a:rPr lang="es-ES" dirty="0" smtClean="0">
                <a:solidFill>
                  <a:srgbClr val="FFFFFF"/>
                </a:solidFill>
                <a:latin typeface="Calibri"/>
                <a:cs typeface="Calibri"/>
              </a:rPr>
              <a:t>requeridas</a:t>
            </a:r>
            <a:endParaRPr lang="es-ES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43" name="Rectángulo redondeado 42"/>
          <p:cNvSpPr/>
          <p:nvPr/>
        </p:nvSpPr>
        <p:spPr bwMode="auto">
          <a:xfrm>
            <a:off x="666438" y="4110393"/>
            <a:ext cx="9233468" cy="423515"/>
          </a:xfrm>
          <a:prstGeom prst="roundRect">
            <a:avLst/>
          </a:prstGeom>
          <a:solidFill>
            <a:srgbClr val="3C4159"/>
          </a:solidFill>
          <a:ln>
            <a:noFill/>
          </a:ln>
          <a:effectLst/>
          <a:extLst/>
        </p:spPr>
        <p:txBody>
          <a:bodyPr vert="horz" wrap="none" lIns="127030" tIns="63560" rIns="127030" bIns="63560" numCol="1" rtlCol="0" anchor="ctr" anchorCtr="0" compatLnSpc="1">
            <a:prstTxWarp prst="textNoShape">
              <a:avLst/>
            </a:prstTxWarp>
          </a:bodyPr>
          <a:lstStyle/>
          <a:p>
            <a:pPr algn="ctr" defTabSz="1270340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4" name="4 CuadroTexto"/>
          <p:cNvSpPr txBox="1"/>
          <p:nvPr/>
        </p:nvSpPr>
        <p:spPr>
          <a:xfrm>
            <a:off x="760728" y="4098784"/>
            <a:ext cx="829938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l" defTabSz="635076"/>
            <a:r>
              <a:rPr lang="es-ES" b="1" dirty="0" smtClean="0">
                <a:solidFill>
                  <a:srgbClr val="FFFFFF"/>
                </a:solidFill>
                <a:latin typeface="Calibri"/>
                <a:cs typeface="Calibri"/>
              </a:rPr>
              <a:t>Estrategia para conseguir un suministro eléctrico 100% renovable</a:t>
            </a:r>
            <a:endParaRPr lang="es-ES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pic>
        <p:nvPicPr>
          <p:cNvPr id="38" name="Imagen 37" descr="cabecera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887" y="0"/>
            <a:ext cx="4561637" cy="1041197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4697" y="282425"/>
            <a:ext cx="1141039" cy="478149"/>
          </a:xfrm>
          <a:prstGeom prst="rect">
            <a:avLst/>
          </a:prstGeom>
        </p:spPr>
      </p:pic>
      <p:sp>
        <p:nvSpPr>
          <p:cNvPr id="50" name="Rectángulo 49"/>
          <p:cNvSpPr/>
          <p:nvPr/>
        </p:nvSpPr>
        <p:spPr>
          <a:xfrm>
            <a:off x="834897" y="383568"/>
            <a:ext cx="7354325" cy="23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5076">
              <a:lnSpc>
                <a:spcPct val="90000"/>
              </a:lnSpc>
            </a:pPr>
            <a:r>
              <a:rPr lang="es-ES_tradnl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TECNHICAL AND ECONOMIC VIABLILITY </a:t>
            </a:r>
            <a:r>
              <a:rPr lang="es-ES_tradnl" sz="1700" b="1" dirty="0">
                <a:solidFill>
                  <a:srgbClr val="D1282E"/>
                </a:solidFill>
              </a:rPr>
              <a:t>of a 100</a:t>
            </a:r>
            <a:r>
              <a:rPr lang="es-ES_tradnl" sz="1400" b="1" dirty="0">
                <a:solidFill>
                  <a:srgbClr val="D1282E"/>
                </a:solidFill>
              </a:rPr>
              <a:t>%</a:t>
            </a:r>
            <a:r>
              <a:rPr lang="es-ES_tradnl" sz="1700" b="1" dirty="0">
                <a:solidFill>
                  <a:srgbClr val="D1282E"/>
                </a:solidFill>
              </a:rPr>
              <a:t> electric </a:t>
            </a:r>
            <a:r>
              <a:rPr lang="es-ES_tradnl" sz="1700" b="1" dirty="0" err="1">
                <a:solidFill>
                  <a:srgbClr val="D1282E"/>
                </a:solidFill>
              </a:rPr>
              <a:t>renewable</a:t>
            </a:r>
            <a:r>
              <a:rPr lang="es-ES_tradnl" sz="1700" b="1" dirty="0">
                <a:solidFill>
                  <a:srgbClr val="D1282E"/>
                </a:solidFill>
              </a:rPr>
              <a:t> </a:t>
            </a:r>
            <a:r>
              <a:rPr lang="es-ES_tradnl" sz="1700" b="1" dirty="0" err="1">
                <a:solidFill>
                  <a:srgbClr val="D1282E"/>
                </a:solidFill>
              </a:rPr>
              <a:t>supply</a:t>
            </a:r>
            <a:r>
              <a:rPr lang="es-ES_tradnl" sz="1700" b="1" dirty="0">
                <a:solidFill>
                  <a:srgbClr val="D1282E"/>
                </a:solidFill>
              </a:rPr>
              <a:t> in </a:t>
            </a:r>
            <a:r>
              <a:rPr lang="es-ES_tradnl" sz="1700" b="1" dirty="0" err="1">
                <a:solidFill>
                  <a:srgbClr val="D1282E"/>
                </a:solidFill>
              </a:rPr>
              <a:t>Spain</a:t>
            </a:r>
            <a:endParaRPr lang="es-ES_tradnl" sz="1700" b="1" dirty="0">
              <a:solidFill>
                <a:srgbClr val="D12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35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Agrupar 23"/>
          <p:cNvGrpSpPr/>
          <p:nvPr/>
        </p:nvGrpSpPr>
        <p:grpSpPr>
          <a:xfrm>
            <a:off x="444779" y="4273630"/>
            <a:ext cx="5793533" cy="4787502"/>
            <a:chOff x="348015" y="3349727"/>
            <a:chExt cx="4028992" cy="3266006"/>
          </a:xfrm>
        </p:grpSpPr>
        <p:grpSp>
          <p:nvGrpSpPr>
            <p:cNvPr id="12" name="Agrupar 11"/>
            <p:cNvGrpSpPr/>
            <p:nvPr/>
          </p:nvGrpSpPr>
          <p:grpSpPr>
            <a:xfrm>
              <a:off x="522246" y="3423773"/>
              <a:ext cx="3854761" cy="3191960"/>
              <a:chOff x="522246" y="3423773"/>
              <a:chExt cx="3854761" cy="3191960"/>
            </a:xfrm>
          </p:grpSpPr>
          <p:sp>
            <p:nvSpPr>
              <p:cNvPr id="42" name="Rectángulo 41"/>
              <p:cNvSpPr/>
              <p:nvPr/>
            </p:nvSpPr>
            <p:spPr>
              <a:xfrm>
                <a:off x="522246" y="3423773"/>
                <a:ext cx="415164" cy="16167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r" defTabSz="635538"/>
                <a:r>
                  <a:rPr lang="es-ES" sz="1500" spc="-70" dirty="0">
                    <a:solidFill>
                      <a:srgbClr val="595959"/>
                    </a:solidFill>
                  </a:rPr>
                  <a:t>1.4</a:t>
                </a:r>
                <a:r>
                  <a:rPr lang="es-ES" sz="1300" spc="-70" dirty="0">
                    <a:solidFill>
                      <a:srgbClr val="595959"/>
                    </a:solidFill>
                  </a:rPr>
                  <a:t>%</a:t>
                </a:r>
                <a:endParaRPr lang="es-ES" sz="13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6" name="Agrupar 5"/>
              <p:cNvGrpSpPr/>
              <p:nvPr/>
            </p:nvGrpSpPr>
            <p:grpSpPr>
              <a:xfrm>
                <a:off x="1021391" y="3516626"/>
                <a:ext cx="3244973" cy="2328472"/>
                <a:chOff x="1021391" y="3516626"/>
                <a:chExt cx="3244973" cy="2328472"/>
              </a:xfrm>
            </p:grpSpPr>
            <p:cxnSp>
              <p:nvCxnSpPr>
                <p:cNvPr id="57" name="Conector recto 56"/>
                <p:cNvCxnSpPr/>
                <p:nvPr/>
              </p:nvCxnSpPr>
              <p:spPr>
                <a:xfrm>
                  <a:off x="3536697" y="3516626"/>
                  <a:ext cx="0" cy="2328472"/>
                </a:xfrm>
                <a:prstGeom prst="line">
                  <a:avLst/>
                </a:prstGeom>
                <a:ln w="2540" cmpd="sng">
                  <a:solidFill>
                    <a:schemeClr val="bg1">
                      <a:lumMod val="65000"/>
                    </a:schemeClr>
                  </a:solidFill>
                  <a:prstDash val="sysDash"/>
                  <a:round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" name="Agrupar 4"/>
                <p:cNvGrpSpPr/>
                <p:nvPr/>
              </p:nvGrpSpPr>
              <p:grpSpPr>
                <a:xfrm>
                  <a:off x="1021391" y="3516626"/>
                  <a:ext cx="3244973" cy="2328472"/>
                  <a:chOff x="1021391" y="3516626"/>
                  <a:chExt cx="3127201" cy="2328472"/>
                </a:xfrm>
              </p:grpSpPr>
              <p:cxnSp>
                <p:nvCxnSpPr>
                  <p:cNvPr id="50" name="Conector recto 49"/>
                  <p:cNvCxnSpPr/>
                  <p:nvPr/>
                </p:nvCxnSpPr>
                <p:spPr>
                  <a:xfrm>
                    <a:off x="1021391" y="3828339"/>
                    <a:ext cx="3127201" cy="0"/>
                  </a:xfrm>
                  <a:prstGeom prst="line">
                    <a:avLst/>
                  </a:prstGeom>
                  <a:ln w="2540" cmpd="sng">
                    <a:solidFill>
                      <a:schemeClr val="bg1">
                        <a:lumMod val="65000"/>
                      </a:schemeClr>
                    </a:solidFill>
                    <a:round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Conector recto 43"/>
                  <p:cNvCxnSpPr/>
                  <p:nvPr/>
                </p:nvCxnSpPr>
                <p:spPr>
                  <a:xfrm>
                    <a:off x="1021391" y="5698619"/>
                    <a:ext cx="3127201" cy="0"/>
                  </a:xfrm>
                  <a:prstGeom prst="line">
                    <a:avLst/>
                  </a:prstGeom>
                  <a:ln w="2540" cmpd="sng">
                    <a:solidFill>
                      <a:schemeClr val="bg1">
                        <a:lumMod val="65000"/>
                      </a:schemeClr>
                    </a:solidFill>
                    <a:round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Conector recto 44"/>
                  <p:cNvCxnSpPr/>
                  <p:nvPr/>
                </p:nvCxnSpPr>
                <p:spPr>
                  <a:xfrm>
                    <a:off x="1021391" y="5386904"/>
                    <a:ext cx="3127201" cy="0"/>
                  </a:xfrm>
                  <a:prstGeom prst="line">
                    <a:avLst/>
                  </a:prstGeom>
                  <a:ln w="2540" cmpd="sng">
                    <a:solidFill>
                      <a:schemeClr val="bg1">
                        <a:lumMod val="65000"/>
                      </a:schemeClr>
                    </a:solidFill>
                    <a:round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Conector recto 45"/>
                  <p:cNvCxnSpPr/>
                  <p:nvPr/>
                </p:nvCxnSpPr>
                <p:spPr>
                  <a:xfrm>
                    <a:off x="1021391" y="5075191"/>
                    <a:ext cx="3127201" cy="0"/>
                  </a:xfrm>
                  <a:prstGeom prst="line">
                    <a:avLst/>
                  </a:prstGeom>
                  <a:ln w="2540" cmpd="sng">
                    <a:solidFill>
                      <a:schemeClr val="bg1">
                        <a:lumMod val="65000"/>
                      </a:schemeClr>
                    </a:solidFill>
                    <a:round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Conector recto 46"/>
                  <p:cNvCxnSpPr/>
                  <p:nvPr/>
                </p:nvCxnSpPr>
                <p:spPr>
                  <a:xfrm>
                    <a:off x="1021391" y="4763478"/>
                    <a:ext cx="3127201" cy="0"/>
                  </a:xfrm>
                  <a:prstGeom prst="line">
                    <a:avLst/>
                  </a:prstGeom>
                  <a:ln w="2540" cmpd="sng">
                    <a:solidFill>
                      <a:schemeClr val="bg1">
                        <a:lumMod val="65000"/>
                      </a:schemeClr>
                    </a:solidFill>
                    <a:round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Conector recto 47"/>
                  <p:cNvCxnSpPr/>
                  <p:nvPr/>
                </p:nvCxnSpPr>
                <p:spPr>
                  <a:xfrm>
                    <a:off x="1021391" y="4451765"/>
                    <a:ext cx="3127201" cy="0"/>
                  </a:xfrm>
                  <a:prstGeom prst="line">
                    <a:avLst/>
                  </a:prstGeom>
                  <a:ln w="2540" cmpd="sng">
                    <a:solidFill>
                      <a:schemeClr val="bg1">
                        <a:lumMod val="65000"/>
                      </a:schemeClr>
                    </a:solidFill>
                    <a:round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Conector recto 48"/>
                  <p:cNvCxnSpPr/>
                  <p:nvPr/>
                </p:nvCxnSpPr>
                <p:spPr>
                  <a:xfrm>
                    <a:off x="1021391" y="4140052"/>
                    <a:ext cx="3127201" cy="0"/>
                  </a:xfrm>
                  <a:prstGeom prst="line">
                    <a:avLst/>
                  </a:prstGeom>
                  <a:ln w="2540" cmpd="sng">
                    <a:solidFill>
                      <a:schemeClr val="bg1">
                        <a:lumMod val="65000"/>
                      </a:schemeClr>
                    </a:solidFill>
                    <a:round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Conector recto 51"/>
                  <p:cNvCxnSpPr/>
                  <p:nvPr/>
                </p:nvCxnSpPr>
                <p:spPr>
                  <a:xfrm>
                    <a:off x="1021391" y="3516626"/>
                    <a:ext cx="3127201" cy="0"/>
                  </a:xfrm>
                  <a:prstGeom prst="line">
                    <a:avLst/>
                  </a:prstGeom>
                  <a:ln w="2540" cmpd="sng">
                    <a:solidFill>
                      <a:schemeClr val="bg1">
                        <a:lumMod val="65000"/>
                      </a:schemeClr>
                    </a:solidFill>
                    <a:round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Conector recto 52"/>
                  <p:cNvCxnSpPr/>
                  <p:nvPr/>
                </p:nvCxnSpPr>
                <p:spPr>
                  <a:xfrm>
                    <a:off x="1089117" y="3516626"/>
                    <a:ext cx="0" cy="2328472"/>
                  </a:xfrm>
                  <a:prstGeom prst="line">
                    <a:avLst/>
                  </a:prstGeom>
                  <a:ln w="2540" cmpd="sng">
                    <a:solidFill>
                      <a:schemeClr val="bg1">
                        <a:lumMod val="65000"/>
                      </a:schemeClr>
                    </a:solidFill>
                    <a:prstDash val="sysDash"/>
                    <a:round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54" name="Conector recto 53"/>
                <p:cNvCxnSpPr/>
                <p:nvPr/>
              </p:nvCxnSpPr>
              <p:spPr>
                <a:xfrm>
                  <a:off x="1701012" y="3516626"/>
                  <a:ext cx="0" cy="2328472"/>
                </a:xfrm>
                <a:prstGeom prst="line">
                  <a:avLst/>
                </a:prstGeom>
                <a:ln w="2540" cmpd="sng">
                  <a:solidFill>
                    <a:schemeClr val="bg1">
                      <a:lumMod val="65000"/>
                    </a:schemeClr>
                  </a:solidFill>
                  <a:prstDash val="sysDash"/>
                  <a:round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ector recto 54"/>
                <p:cNvCxnSpPr/>
                <p:nvPr/>
              </p:nvCxnSpPr>
              <p:spPr>
                <a:xfrm>
                  <a:off x="2312907" y="3516626"/>
                  <a:ext cx="0" cy="2328472"/>
                </a:xfrm>
                <a:prstGeom prst="line">
                  <a:avLst/>
                </a:prstGeom>
                <a:ln w="2540" cmpd="sng">
                  <a:solidFill>
                    <a:schemeClr val="bg1">
                      <a:lumMod val="65000"/>
                    </a:schemeClr>
                  </a:solidFill>
                  <a:prstDash val="sysDash"/>
                  <a:round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ector recto 55"/>
                <p:cNvCxnSpPr/>
                <p:nvPr/>
              </p:nvCxnSpPr>
              <p:spPr>
                <a:xfrm>
                  <a:off x="2924802" y="3516626"/>
                  <a:ext cx="0" cy="2328472"/>
                </a:xfrm>
                <a:prstGeom prst="line">
                  <a:avLst/>
                </a:prstGeom>
                <a:ln w="2540" cmpd="sng">
                  <a:solidFill>
                    <a:schemeClr val="bg1">
                      <a:lumMod val="65000"/>
                    </a:schemeClr>
                  </a:solidFill>
                  <a:prstDash val="sysDash"/>
                  <a:round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ector recto 57"/>
                <p:cNvCxnSpPr/>
                <p:nvPr/>
              </p:nvCxnSpPr>
              <p:spPr>
                <a:xfrm>
                  <a:off x="4266364" y="3516626"/>
                  <a:ext cx="0" cy="2328472"/>
                </a:xfrm>
                <a:prstGeom prst="line">
                  <a:avLst/>
                </a:prstGeom>
                <a:ln w="2540" cmpd="sng">
                  <a:solidFill>
                    <a:schemeClr val="bg1">
                      <a:lumMod val="65000"/>
                    </a:schemeClr>
                  </a:solidFill>
                  <a:prstDash val="sysDash"/>
                  <a:round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5" name="Rectángulo 64"/>
              <p:cNvSpPr/>
              <p:nvPr/>
            </p:nvSpPr>
            <p:spPr>
              <a:xfrm>
                <a:off x="878618" y="5882369"/>
                <a:ext cx="415164" cy="16167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 defTabSz="635538"/>
                <a:r>
                  <a:rPr lang="es-ES" sz="1500" spc="-70" dirty="0">
                    <a:solidFill>
                      <a:srgbClr val="595959"/>
                    </a:solidFill>
                  </a:rPr>
                  <a:t>0.4</a:t>
                </a:r>
                <a:endParaRPr lang="es-ES" sz="150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Rectángulo 66"/>
              <p:cNvSpPr/>
              <p:nvPr/>
            </p:nvSpPr>
            <p:spPr>
              <a:xfrm>
                <a:off x="1495450" y="5882369"/>
                <a:ext cx="415164" cy="16167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 defTabSz="635538"/>
                <a:r>
                  <a:rPr lang="es-ES" sz="1500" spc="-70" dirty="0">
                    <a:solidFill>
                      <a:srgbClr val="595959"/>
                    </a:solidFill>
                  </a:rPr>
                  <a:t>0.6</a:t>
                </a:r>
                <a:endParaRPr lang="es-ES" sz="1500">
                  <a:solidFill>
                    <a:srgbClr val="000000"/>
                  </a:solidFill>
                </a:endParaRPr>
              </a:p>
            </p:txBody>
          </p:sp>
          <p:sp>
            <p:nvSpPr>
              <p:cNvPr id="70" name="Rectángulo 69"/>
              <p:cNvSpPr/>
              <p:nvPr/>
            </p:nvSpPr>
            <p:spPr>
              <a:xfrm>
                <a:off x="2112285" y="5882369"/>
                <a:ext cx="415164" cy="16167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 defTabSz="635538"/>
                <a:r>
                  <a:rPr lang="es-ES" sz="1500" spc="-70" dirty="0">
                    <a:solidFill>
                      <a:srgbClr val="595959"/>
                    </a:solidFill>
                  </a:rPr>
                  <a:t>0.8</a:t>
                </a:r>
                <a:endParaRPr lang="es-ES" sz="1500">
                  <a:solidFill>
                    <a:srgbClr val="000000"/>
                  </a:solidFill>
                </a:endParaRPr>
              </a:p>
            </p:txBody>
          </p:sp>
          <p:sp>
            <p:nvSpPr>
              <p:cNvPr id="72" name="Rectángulo 71"/>
              <p:cNvSpPr/>
              <p:nvPr/>
            </p:nvSpPr>
            <p:spPr>
              <a:xfrm>
                <a:off x="2717220" y="5882369"/>
                <a:ext cx="415164" cy="16167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 defTabSz="635538"/>
                <a:r>
                  <a:rPr lang="es-ES" sz="1500" spc="-70" dirty="0">
                    <a:solidFill>
                      <a:srgbClr val="595959"/>
                    </a:solidFill>
                  </a:rPr>
                  <a:t>1</a:t>
                </a:r>
                <a:endParaRPr lang="es-ES" sz="15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3" name="Rectángulo 72"/>
              <p:cNvSpPr/>
              <p:nvPr/>
            </p:nvSpPr>
            <p:spPr>
              <a:xfrm>
                <a:off x="3328101" y="5882369"/>
                <a:ext cx="415164" cy="16167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 defTabSz="635538"/>
                <a:r>
                  <a:rPr lang="es-ES" sz="1500" spc="-70" dirty="0">
                    <a:solidFill>
                      <a:srgbClr val="595959"/>
                    </a:solidFill>
                  </a:rPr>
                  <a:t>1.2</a:t>
                </a:r>
                <a:endParaRPr lang="es-ES" sz="1500">
                  <a:solidFill>
                    <a:srgbClr val="000000"/>
                  </a:solidFill>
                </a:endParaRPr>
              </a:p>
            </p:txBody>
          </p:sp>
          <p:sp>
            <p:nvSpPr>
              <p:cNvPr id="74" name="Rectángulo 73"/>
              <p:cNvSpPr/>
              <p:nvPr/>
            </p:nvSpPr>
            <p:spPr>
              <a:xfrm>
                <a:off x="3947917" y="5882369"/>
                <a:ext cx="415164" cy="16167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 defTabSz="635538"/>
                <a:r>
                  <a:rPr lang="es-ES" sz="1500" spc="-70" dirty="0">
                    <a:solidFill>
                      <a:srgbClr val="595959"/>
                    </a:solidFill>
                  </a:rPr>
                  <a:t>1.4</a:t>
                </a:r>
                <a:endParaRPr lang="es-ES" sz="1500">
                  <a:solidFill>
                    <a:srgbClr val="000000"/>
                  </a:solidFill>
                </a:endParaRPr>
              </a:p>
            </p:txBody>
          </p:sp>
          <p:sp>
            <p:nvSpPr>
              <p:cNvPr id="90" name="Rectángulo 89"/>
              <p:cNvSpPr/>
              <p:nvPr/>
            </p:nvSpPr>
            <p:spPr>
              <a:xfrm>
                <a:off x="522246" y="3740983"/>
                <a:ext cx="415164" cy="16167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r" defTabSz="635538"/>
                <a:r>
                  <a:rPr lang="es-ES" sz="1500" spc="-70" dirty="0">
                    <a:solidFill>
                      <a:srgbClr val="595959"/>
                    </a:solidFill>
                  </a:rPr>
                  <a:t>1.2</a:t>
                </a:r>
                <a:r>
                  <a:rPr lang="es-ES" sz="1300" spc="-70" dirty="0">
                    <a:solidFill>
                      <a:srgbClr val="595959"/>
                    </a:solidFill>
                  </a:rPr>
                  <a:t>%</a:t>
                </a:r>
                <a:endParaRPr lang="es-ES" sz="1300">
                  <a:solidFill>
                    <a:srgbClr val="000000"/>
                  </a:solidFill>
                </a:endParaRPr>
              </a:p>
            </p:txBody>
          </p:sp>
          <p:sp>
            <p:nvSpPr>
              <p:cNvPr id="91" name="Rectángulo 90"/>
              <p:cNvSpPr/>
              <p:nvPr/>
            </p:nvSpPr>
            <p:spPr>
              <a:xfrm>
                <a:off x="522246" y="4048065"/>
                <a:ext cx="415164" cy="16167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r" defTabSz="635538"/>
                <a:r>
                  <a:rPr lang="es-ES" sz="1500" spc="-70" dirty="0">
                    <a:solidFill>
                      <a:srgbClr val="595959"/>
                    </a:solidFill>
                  </a:rPr>
                  <a:t>1</a:t>
                </a:r>
                <a:r>
                  <a:rPr lang="es-ES" sz="1300" spc="-70" dirty="0">
                    <a:solidFill>
                      <a:srgbClr val="595959"/>
                    </a:solidFill>
                  </a:rPr>
                  <a:t>%</a:t>
                </a:r>
                <a:endParaRPr lang="es-ES" sz="130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Rectángulo 91"/>
              <p:cNvSpPr/>
              <p:nvPr/>
            </p:nvSpPr>
            <p:spPr>
              <a:xfrm>
                <a:off x="522246" y="4348797"/>
                <a:ext cx="415164" cy="16167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r" defTabSz="635538"/>
                <a:r>
                  <a:rPr lang="es-ES" sz="1500" spc="-70" dirty="0">
                    <a:solidFill>
                      <a:srgbClr val="595959"/>
                    </a:solidFill>
                  </a:rPr>
                  <a:t>0.8</a:t>
                </a:r>
                <a:r>
                  <a:rPr lang="es-ES" sz="1300" spc="-70" dirty="0">
                    <a:solidFill>
                      <a:srgbClr val="595959"/>
                    </a:solidFill>
                  </a:rPr>
                  <a:t>%</a:t>
                </a:r>
                <a:endParaRPr lang="es-ES" sz="1300">
                  <a:solidFill>
                    <a:srgbClr val="000000"/>
                  </a:solidFill>
                </a:endParaRPr>
              </a:p>
            </p:txBody>
          </p:sp>
          <p:sp>
            <p:nvSpPr>
              <p:cNvPr id="93" name="Rectángulo 92"/>
              <p:cNvSpPr/>
              <p:nvPr/>
            </p:nvSpPr>
            <p:spPr>
              <a:xfrm>
                <a:off x="522246" y="4662230"/>
                <a:ext cx="415164" cy="16167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r" defTabSz="635538"/>
                <a:r>
                  <a:rPr lang="es-ES" sz="1500" spc="-70" dirty="0">
                    <a:solidFill>
                      <a:srgbClr val="595959"/>
                    </a:solidFill>
                  </a:rPr>
                  <a:t>0.6</a:t>
                </a:r>
                <a:r>
                  <a:rPr lang="es-ES" sz="1300" spc="-70" dirty="0">
                    <a:solidFill>
                      <a:srgbClr val="595959"/>
                    </a:solidFill>
                  </a:rPr>
                  <a:t>%</a:t>
                </a:r>
                <a:endParaRPr lang="es-ES" sz="1300">
                  <a:solidFill>
                    <a:srgbClr val="000000"/>
                  </a:solidFill>
                </a:endParaRPr>
              </a:p>
            </p:txBody>
          </p:sp>
          <p:sp>
            <p:nvSpPr>
              <p:cNvPr id="94" name="Rectángulo 93"/>
              <p:cNvSpPr/>
              <p:nvPr/>
            </p:nvSpPr>
            <p:spPr>
              <a:xfrm>
                <a:off x="522246" y="4965119"/>
                <a:ext cx="415164" cy="16167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r" defTabSz="635538"/>
                <a:r>
                  <a:rPr lang="es-ES" sz="1500" spc="-70" dirty="0">
                    <a:solidFill>
                      <a:srgbClr val="595959"/>
                    </a:solidFill>
                  </a:rPr>
                  <a:t>0.4</a:t>
                </a:r>
                <a:r>
                  <a:rPr lang="es-ES" sz="1300" spc="-70" dirty="0">
                    <a:solidFill>
                      <a:srgbClr val="595959"/>
                    </a:solidFill>
                  </a:rPr>
                  <a:t>%</a:t>
                </a:r>
                <a:endParaRPr lang="es-ES" sz="1300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ángulo 94"/>
              <p:cNvSpPr/>
              <p:nvPr/>
            </p:nvSpPr>
            <p:spPr>
              <a:xfrm>
                <a:off x="522246" y="5297601"/>
                <a:ext cx="415164" cy="16167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r" defTabSz="635538"/>
                <a:r>
                  <a:rPr lang="es-ES" sz="1500" spc="-70" dirty="0">
                    <a:solidFill>
                      <a:srgbClr val="595959"/>
                    </a:solidFill>
                  </a:rPr>
                  <a:t>0.2</a:t>
                </a:r>
                <a:r>
                  <a:rPr lang="es-ES" sz="1300" spc="-70" dirty="0">
                    <a:solidFill>
                      <a:srgbClr val="595959"/>
                    </a:solidFill>
                  </a:rPr>
                  <a:t>%</a:t>
                </a:r>
                <a:endParaRPr lang="es-ES" sz="1300">
                  <a:solidFill>
                    <a:srgbClr val="000000"/>
                  </a:solidFill>
                </a:endParaRPr>
              </a:p>
            </p:txBody>
          </p:sp>
          <p:sp>
            <p:nvSpPr>
              <p:cNvPr id="96" name="Rectángulo 95"/>
              <p:cNvSpPr/>
              <p:nvPr/>
            </p:nvSpPr>
            <p:spPr>
              <a:xfrm>
                <a:off x="522246" y="5587790"/>
                <a:ext cx="415164" cy="16167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r" defTabSz="635538"/>
                <a:r>
                  <a:rPr lang="es-ES" sz="1500" spc="-70" dirty="0">
                    <a:solidFill>
                      <a:srgbClr val="595959"/>
                    </a:solidFill>
                  </a:rPr>
                  <a:t>0</a:t>
                </a:r>
                <a:r>
                  <a:rPr lang="es-ES" sz="1300" spc="-70" dirty="0">
                    <a:solidFill>
                      <a:srgbClr val="595959"/>
                    </a:solidFill>
                  </a:rPr>
                  <a:t>%</a:t>
                </a:r>
                <a:endParaRPr lang="es-ES" sz="1300">
                  <a:solidFill>
                    <a:srgbClr val="000000"/>
                  </a:solidFill>
                </a:endParaRPr>
              </a:p>
            </p:txBody>
          </p:sp>
          <p:sp>
            <p:nvSpPr>
              <p:cNvPr id="398" name="1 CuadroTexto"/>
              <p:cNvSpPr txBox="1"/>
              <p:nvPr/>
            </p:nvSpPr>
            <p:spPr>
              <a:xfrm>
                <a:off x="1687712" y="6003009"/>
                <a:ext cx="2689295" cy="254950"/>
              </a:xfrm>
              <a:prstGeom prst="rect">
                <a:avLst/>
              </a:prstGeom>
              <a:noFill/>
            </p:spPr>
            <p:txBody>
              <a:bodyPr wrap="square" lIns="65306" tIns="32653" rIns="65306" bIns="32653" rtlCol="0">
                <a:spAutoFit/>
              </a:bodyPr>
              <a:lstStyle/>
              <a:p>
                <a:pPr defTabSz="635538"/>
                <a:r>
                  <a:rPr lang="es-ES" sz="2000" b="1" dirty="0" err="1" smtClean="0">
                    <a:solidFill>
                      <a:srgbClr val="000000">
                        <a:lumMod val="75000"/>
                        <a:lumOff val="25000"/>
                      </a:srgbClr>
                    </a:solidFill>
                  </a:rPr>
                  <a:t>Renewable</a:t>
                </a:r>
                <a:r>
                  <a:rPr lang="es-ES" sz="2000" b="1" dirty="0" smtClean="0">
                    <a:solidFill>
                      <a:srgbClr val="000000">
                        <a:lumMod val="75000"/>
                        <a:lumOff val="25000"/>
                      </a:srgbClr>
                    </a:solidFill>
                  </a:rPr>
                  <a:t> </a:t>
                </a:r>
                <a:r>
                  <a:rPr lang="es-ES" sz="2000" b="1" dirty="0" err="1" smtClean="0">
                    <a:solidFill>
                      <a:srgbClr val="000000">
                        <a:lumMod val="75000"/>
                        <a:lumOff val="25000"/>
                      </a:srgbClr>
                    </a:solidFill>
                  </a:rPr>
                  <a:t>Penetration</a:t>
                </a:r>
                <a:endParaRPr lang="es-ES" sz="2000" b="1" dirty="0">
                  <a:solidFill>
                    <a:srgbClr val="000000">
                      <a:lumMod val="75000"/>
                      <a:lumOff val="25000"/>
                    </a:srgbClr>
                  </a:solidFill>
                </a:endParaRPr>
              </a:p>
            </p:txBody>
          </p:sp>
          <p:grpSp>
            <p:nvGrpSpPr>
              <p:cNvPr id="43" name="Agrupar 42"/>
              <p:cNvGrpSpPr/>
              <p:nvPr/>
            </p:nvGrpSpPr>
            <p:grpSpPr>
              <a:xfrm>
                <a:off x="1395240" y="6252598"/>
                <a:ext cx="2758089" cy="363135"/>
                <a:chOff x="1395240" y="6220849"/>
                <a:chExt cx="2758089" cy="363135"/>
              </a:xfrm>
            </p:grpSpPr>
            <p:sp>
              <p:nvSpPr>
                <p:cNvPr id="279" name="Rectángulo 278"/>
                <p:cNvSpPr/>
                <p:nvPr/>
              </p:nvSpPr>
              <p:spPr>
                <a:xfrm>
                  <a:off x="1581828" y="6405515"/>
                  <a:ext cx="2458341" cy="178469"/>
                </a:xfrm>
                <a:prstGeom prst="rect">
                  <a:avLst/>
                </a:prstGeom>
              </p:spPr>
              <p:txBody>
                <a:bodyPr wrap="square" lIns="0" tIns="0" rIns="0" bIns="0">
                  <a:spAutoFit/>
                </a:bodyPr>
                <a:lstStyle/>
                <a:p>
                  <a:pPr defTabSz="635538"/>
                  <a:r>
                    <a:rPr lang="es-ES" sz="1700" b="1" spc="-70" dirty="0">
                      <a:solidFill>
                        <a:srgbClr val="595959"/>
                      </a:solidFill>
                    </a:rPr>
                    <a:t>Low controllable penetration </a:t>
                  </a:r>
                  <a:r>
                    <a:rPr lang="es-ES" sz="1700" spc="-70" dirty="0">
                      <a:solidFill>
                        <a:srgbClr val="595959"/>
                      </a:solidFill>
                    </a:rPr>
                    <a:t>(scenario 2)</a:t>
                  </a:r>
                  <a:endParaRPr lang="es-ES" sz="17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80" name="Rectángulo 279"/>
                <p:cNvSpPr/>
                <p:nvPr/>
              </p:nvSpPr>
              <p:spPr>
                <a:xfrm>
                  <a:off x="1559196" y="6220849"/>
                  <a:ext cx="2594133" cy="178469"/>
                </a:xfrm>
                <a:prstGeom prst="rect">
                  <a:avLst/>
                </a:prstGeom>
              </p:spPr>
              <p:txBody>
                <a:bodyPr wrap="square" lIns="0" tIns="0" rIns="0" bIns="0">
                  <a:spAutoFit/>
                </a:bodyPr>
                <a:lstStyle/>
                <a:p>
                  <a:pPr defTabSz="635538"/>
                  <a:r>
                    <a:rPr lang="es-ES" sz="1700" b="1" spc="-70" dirty="0">
                      <a:solidFill>
                        <a:srgbClr val="595959"/>
                      </a:solidFill>
                    </a:rPr>
                    <a:t>High controllable penetration </a:t>
                  </a:r>
                  <a:r>
                    <a:rPr lang="es-ES" sz="1700" spc="-70" dirty="0">
                      <a:solidFill>
                        <a:srgbClr val="595959"/>
                      </a:solidFill>
                    </a:rPr>
                    <a:t>(scenario 1)</a:t>
                  </a:r>
                  <a:endParaRPr lang="es-ES" sz="170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7" name="Rectángulo redondeado 186"/>
                <p:cNvSpPr/>
                <p:nvPr/>
              </p:nvSpPr>
              <p:spPr bwMode="auto">
                <a:xfrm>
                  <a:off x="1395240" y="6232285"/>
                  <a:ext cx="106274" cy="106286"/>
                </a:xfrm>
                <a:prstGeom prst="roundRect">
                  <a:avLst/>
                </a:prstGeom>
                <a:solidFill>
                  <a:srgbClr val="4FAB1F"/>
                </a:solidFill>
                <a:ln>
                  <a:noFill/>
                </a:ln>
                <a:effectLst/>
                <a:ex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1271256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s-ES" sz="34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endParaRPr>
                </a:p>
              </p:txBody>
            </p:sp>
            <p:sp>
              <p:nvSpPr>
                <p:cNvPr id="382" name="Rectángulo redondeado 381"/>
                <p:cNvSpPr/>
                <p:nvPr/>
              </p:nvSpPr>
              <p:spPr bwMode="auto">
                <a:xfrm>
                  <a:off x="1401906" y="6457103"/>
                  <a:ext cx="106274" cy="106286"/>
                </a:xfrm>
                <a:prstGeom prst="roundRect">
                  <a:avLst/>
                </a:prstGeom>
                <a:solidFill>
                  <a:srgbClr val="1774C3"/>
                </a:solidFill>
                <a:ln>
                  <a:noFill/>
                </a:ln>
                <a:effectLst/>
                <a:ex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1271256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s-ES" sz="34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endParaRPr>
                </a:p>
              </p:txBody>
            </p:sp>
          </p:grpSp>
        </p:grpSp>
        <p:sp>
          <p:nvSpPr>
            <p:cNvPr id="405" name="3 CuadroTexto"/>
            <p:cNvSpPr txBox="1"/>
            <p:nvPr/>
          </p:nvSpPr>
          <p:spPr>
            <a:xfrm rot="16200000">
              <a:off x="-847402" y="4545144"/>
              <a:ext cx="2597221" cy="206387"/>
            </a:xfrm>
            <a:prstGeom prst="rect">
              <a:avLst/>
            </a:prstGeom>
            <a:noFill/>
          </p:spPr>
          <p:txBody>
            <a:bodyPr wrap="square" lIns="65306" tIns="32653" rIns="65306" bIns="32653" rtlCol="0">
              <a:spAutoFit/>
            </a:bodyPr>
            <a:lstStyle/>
            <a:p>
              <a:pPr defTabSz="635538"/>
              <a:r>
                <a:rPr lang="es-ES" sz="1500" b="1" dirty="0">
                  <a:solidFill>
                    <a:srgbClr val="000000"/>
                  </a:solidFill>
                </a:rPr>
                <a:t>Reversible storage capacity </a:t>
              </a:r>
              <a:r>
                <a:rPr lang="es-ES" sz="1500" dirty="0">
                  <a:solidFill>
                    <a:srgbClr val="000000"/>
                  </a:solidFill>
                </a:rPr>
                <a:t>vs</a:t>
              </a:r>
              <a:r>
                <a:rPr lang="es-ES" sz="1500" b="1" dirty="0">
                  <a:solidFill>
                    <a:srgbClr val="000000"/>
                  </a:solidFill>
                </a:rPr>
                <a:t> Demand </a:t>
              </a:r>
              <a:r>
                <a:rPr lang="es-ES" sz="1500" dirty="0">
                  <a:solidFill>
                    <a:srgbClr val="000000"/>
                  </a:solidFill>
                </a:rPr>
                <a:t>(%)</a:t>
              </a:r>
            </a:p>
          </p:txBody>
        </p:sp>
      </p:grpSp>
      <p:cxnSp>
        <p:nvCxnSpPr>
          <p:cNvPr id="284" name="Conector recto 283"/>
          <p:cNvCxnSpPr/>
          <p:nvPr/>
        </p:nvCxnSpPr>
        <p:spPr>
          <a:xfrm>
            <a:off x="5034834" y="5796398"/>
            <a:ext cx="0" cy="2387064"/>
          </a:xfrm>
          <a:prstGeom prst="line">
            <a:avLst/>
          </a:prstGeom>
          <a:ln w="28575" cmpd="sng">
            <a:solidFill>
              <a:schemeClr val="tx1">
                <a:lumMod val="75000"/>
                <a:lumOff val="25000"/>
              </a:schemeClr>
            </a:solidFill>
            <a:prstDash val="sysDash"/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8" name="Agrupar 67"/>
          <p:cNvGrpSpPr/>
          <p:nvPr/>
        </p:nvGrpSpPr>
        <p:grpSpPr>
          <a:xfrm>
            <a:off x="4185926" y="6684069"/>
            <a:ext cx="2509193" cy="1331487"/>
            <a:chOff x="2837837" y="4747557"/>
            <a:chExt cx="1792281" cy="951062"/>
          </a:xfrm>
        </p:grpSpPr>
        <p:sp>
          <p:nvSpPr>
            <p:cNvPr id="258" name="Elipse 257"/>
            <p:cNvSpPr/>
            <p:nvPr/>
          </p:nvSpPr>
          <p:spPr>
            <a:xfrm>
              <a:off x="2837837" y="5206876"/>
              <a:ext cx="1385060" cy="491743"/>
            </a:xfrm>
            <a:prstGeom prst="ellipse">
              <a:avLst/>
            </a:prstGeom>
            <a:ln w="28575" cmpd="sng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635538"/>
              <a:endParaRPr lang="es-ES">
                <a:solidFill>
                  <a:srgbClr val="000000"/>
                </a:solidFill>
              </a:endParaRPr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3564029" y="4747557"/>
              <a:ext cx="1066089" cy="2528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35538"/>
              <a:r>
                <a:rPr lang="es-ES" sz="1700" b="1" spc="-7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Restrictions 1</a:t>
              </a:r>
              <a:r>
                <a:rPr lang="es-ES" sz="1400" spc="-7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&amp;</a:t>
              </a:r>
              <a:r>
                <a:rPr lang="es-ES" sz="1700" b="1" spc="-7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2</a:t>
              </a:r>
            </a:p>
          </p:txBody>
        </p:sp>
        <p:sp>
          <p:nvSpPr>
            <p:cNvPr id="27" name="Flecha derecha 26"/>
            <p:cNvSpPr/>
            <p:nvPr/>
          </p:nvSpPr>
          <p:spPr>
            <a:xfrm rot="5400000">
              <a:off x="3893404" y="5004641"/>
              <a:ext cx="175421" cy="191574"/>
            </a:xfrm>
            <a:prstGeom prst="rightArrow">
              <a:avLst/>
            </a:prstGeom>
            <a:solidFill>
              <a:schemeClr val="tx1">
                <a:lumMod val="50000"/>
                <a:lumOff val="5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35538"/>
              <a:endParaRPr lang="es-E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Agrupar 12"/>
          <p:cNvGrpSpPr/>
          <p:nvPr/>
        </p:nvGrpSpPr>
        <p:grpSpPr>
          <a:xfrm>
            <a:off x="1524838" y="5322202"/>
            <a:ext cx="2638973" cy="2641593"/>
            <a:chOff x="1089117" y="3801573"/>
            <a:chExt cx="1884981" cy="1886852"/>
          </a:xfrm>
        </p:grpSpPr>
        <p:cxnSp>
          <p:nvCxnSpPr>
            <p:cNvPr id="252" name="Conector recto 251"/>
            <p:cNvCxnSpPr/>
            <p:nvPr/>
          </p:nvCxnSpPr>
          <p:spPr>
            <a:xfrm flipH="1">
              <a:off x="1868821" y="5390855"/>
              <a:ext cx="298283" cy="123380"/>
            </a:xfrm>
            <a:prstGeom prst="line">
              <a:avLst/>
            </a:prstGeom>
            <a:solidFill>
              <a:srgbClr val="6F8AB8"/>
            </a:solidFill>
            <a:ln w="28575" cmpd="sng">
              <a:solidFill>
                <a:srgbClr val="1774C3"/>
              </a:solidFill>
            </a:ln>
            <a:effectLst/>
          </p:spPr>
        </p:cxnSp>
        <p:cxnSp>
          <p:nvCxnSpPr>
            <p:cNvPr id="255" name="Conector recto 254"/>
            <p:cNvCxnSpPr>
              <a:stCxn id="162" idx="1"/>
            </p:cNvCxnSpPr>
            <p:nvPr/>
          </p:nvCxnSpPr>
          <p:spPr>
            <a:xfrm flipH="1">
              <a:off x="1521606" y="5531291"/>
              <a:ext cx="309217" cy="92252"/>
            </a:xfrm>
            <a:prstGeom prst="line">
              <a:avLst/>
            </a:prstGeom>
            <a:solidFill>
              <a:srgbClr val="6F8AB8"/>
            </a:solidFill>
            <a:ln w="28575" cmpd="sng">
              <a:solidFill>
                <a:srgbClr val="1774C3"/>
              </a:solidFill>
            </a:ln>
            <a:effectLst/>
          </p:spPr>
        </p:cxnSp>
        <p:cxnSp>
          <p:nvCxnSpPr>
            <p:cNvPr id="256" name="Conector recto 255"/>
            <p:cNvCxnSpPr/>
            <p:nvPr/>
          </p:nvCxnSpPr>
          <p:spPr>
            <a:xfrm flipH="1">
              <a:off x="1253885" y="5637911"/>
              <a:ext cx="267722" cy="18617"/>
            </a:xfrm>
            <a:prstGeom prst="line">
              <a:avLst/>
            </a:prstGeom>
            <a:solidFill>
              <a:srgbClr val="6F8AB8"/>
            </a:solidFill>
            <a:ln w="28575" cmpd="sng">
              <a:solidFill>
                <a:srgbClr val="1774C3"/>
              </a:solidFill>
            </a:ln>
            <a:effectLst/>
          </p:spPr>
        </p:cxnSp>
        <p:cxnSp>
          <p:nvCxnSpPr>
            <p:cNvPr id="259" name="Conector recto 258"/>
            <p:cNvCxnSpPr/>
            <p:nvPr/>
          </p:nvCxnSpPr>
          <p:spPr>
            <a:xfrm flipH="1" flipV="1">
              <a:off x="1089117" y="5635282"/>
              <a:ext cx="164768" cy="21121"/>
            </a:xfrm>
            <a:prstGeom prst="line">
              <a:avLst/>
            </a:prstGeom>
            <a:solidFill>
              <a:srgbClr val="6F8AB8"/>
            </a:solidFill>
            <a:ln w="28575" cmpd="sng">
              <a:solidFill>
                <a:srgbClr val="1774C3"/>
              </a:solidFill>
            </a:ln>
            <a:effectLst/>
          </p:spPr>
        </p:cxnSp>
        <p:cxnSp>
          <p:nvCxnSpPr>
            <p:cNvPr id="243" name="Conector recto 242"/>
            <p:cNvCxnSpPr>
              <a:endCxn id="164" idx="0"/>
            </p:cNvCxnSpPr>
            <p:nvPr/>
          </p:nvCxnSpPr>
          <p:spPr>
            <a:xfrm flipH="1">
              <a:off x="2542338" y="3815501"/>
              <a:ext cx="382592" cy="1281120"/>
            </a:xfrm>
            <a:prstGeom prst="line">
              <a:avLst/>
            </a:prstGeom>
            <a:solidFill>
              <a:srgbClr val="6F8AB8"/>
            </a:solidFill>
            <a:ln w="28575" cmpd="sng">
              <a:solidFill>
                <a:srgbClr val="1774C3"/>
              </a:solidFill>
            </a:ln>
            <a:effectLst/>
          </p:spPr>
        </p:cxnSp>
        <p:cxnSp>
          <p:nvCxnSpPr>
            <p:cNvPr id="225" name="Conector recto 224"/>
            <p:cNvCxnSpPr>
              <a:stCxn id="229" idx="3"/>
            </p:cNvCxnSpPr>
            <p:nvPr/>
          </p:nvCxnSpPr>
          <p:spPr>
            <a:xfrm flipH="1">
              <a:off x="2228395" y="5101633"/>
              <a:ext cx="380623" cy="282222"/>
            </a:xfrm>
            <a:prstGeom prst="line">
              <a:avLst/>
            </a:prstGeom>
            <a:solidFill>
              <a:srgbClr val="6F8AB8"/>
            </a:solidFill>
            <a:ln w="28575" cmpd="sng">
              <a:solidFill>
                <a:srgbClr val="1774C3"/>
              </a:solidFill>
            </a:ln>
            <a:effectLst/>
          </p:spPr>
        </p:cxnSp>
        <p:sp>
          <p:nvSpPr>
            <p:cNvPr id="224" name="Rectángulo redondeado 223"/>
            <p:cNvSpPr/>
            <p:nvPr/>
          </p:nvSpPr>
          <p:spPr bwMode="auto">
            <a:xfrm>
              <a:off x="2867824" y="3801573"/>
              <a:ext cx="106274" cy="106286"/>
            </a:xfrm>
            <a:prstGeom prst="roundRect">
              <a:avLst/>
            </a:prstGeom>
            <a:solidFill>
              <a:srgbClr val="296CBE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7125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619933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93" name="Rectángulo redondeado 192"/>
            <p:cNvSpPr/>
            <p:nvPr/>
          </p:nvSpPr>
          <p:spPr bwMode="auto">
            <a:xfrm>
              <a:off x="1187508" y="5582139"/>
              <a:ext cx="106274" cy="106286"/>
            </a:xfrm>
            <a:prstGeom prst="roundRect">
              <a:avLst/>
            </a:prstGeom>
            <a:solidFill>
              <a:srgbClr val="296CBE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7125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619933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26" name="Rectángulo redondeado 225"/>
            <p:cNvSpPr/>
            <p:nvPr/>
          </p:nvSpPr>
          <p:spPr bwMode="auto">
            <a:xfrm>
              <a:off x="1508160" y="5553722"/>
              <a:ext cx="106274" cy="106286"/>
            </a:xfrm>
            <a:prstGeom prst="roundRect">
              <a:avLst/>
            </a:prstGeom>
            <a:solidFill>
              <a:srgbClr val="296CBE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7125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619933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27" name="Rectángulo redondeado 226"/>
            <p:cNvSpPr/>
            <p:nvPr/>
          </p:nvSpPr>
          <p:spPr bwMode="auto">
            <a:xfrm>
              <a:off x="1825903" y="5466601"/>
              <a:ext cx="106274" cy="106286"/>
            </a:xfrm>
            <a:prstGeom prst="roundRect">
              <a:avLst/>
            </a:prstGeom>
            <a:solidFill>
              <a:srgbClr val="296CBE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7125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619933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28" name="Rectángulo redondeado 227"/>
            <p:cNvSpPr/>
            <p:nvPr/>
          </p:nvSpPr>
          <p:spPr bwMode="auto">
            <a:xfrm>
              <a:off x="2154404" y="5316776"/>
              <a:ext cx="106274" cy="106286"/>
            </a:xfrm>
            <a:prstGeom prst="roundRect">
              <a:avLst/>
            </a:prstGeom>
            <a:solidFill>
              <a:srgbClr val="296CBE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7125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619933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29" name="Rectángulo redondeado 228"/>
            <p:cNvSpPr/>
            <p:nvPr/>
          </p:nvSpPr>
          <p:spPr bwMode="auto">
            <a:xfrm>
              <a:off x="2502744" y="5048490"/>
              <a:ext cx="106274" cy="106286"/>
            </a:xfrm>
            <a:prstGeom prst="roundRect">
              <a:avLst/>
            </a:prstGeom>
            <a:solidFill>
              <a:srgbClr val="296CBE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7125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619933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grpSp>
        <p:nvGrpSpPr>
          <p:cNvPr id="16" name="Agrupar 15"/>
          <p:cNvGrpSpPr/>
          <p:nvPr/>
        </p:nvGrpSpPr>
        <p:grpSpPr>
          <a:xfrm>
            <a:off x="4134355" y="5471697"/>
            <a:ext cx="1892537" cy="2366589"/>
            <a:chOff x="2953111" y="3908300"/>
            <a:chExt cx="1351812" cy="1690421"/>
          </a:xfrm>
        </p:grpSpPr>
        <p:grpSp>
          <p:nvGrpSpPr>
            <p:cNvPr id="76" name="Agrupar 75"/>
            <p:cNvGrpSpPr/>
            <p:nvPr/>
          </p:nvGrpSpPr>
          <p:grpSpPr>
            <a:xfrm>
              <a:off x="3535187" y="5391755"/>
              <a:ext cx="769736" cy="206966"/>
              <a:chOff x="3535187" y="5391755"/>
              <a:chExt cx="769736" cy="206966"/>
            </a:xfrm>
          </p:grpSpPr>
          <p:cxnSp>
            <p:nvCxnSpPr>
              <p:cNvPr id="222" name="Conector recto 221"/>
              <p:cNvCxnSpPr>
                <a:endCxn id="234" idx="3"/>
              </p:cNvCxnSpPr>
              <p:nvPr/>
            </p:nvCxnSpPr>
            <p:spPr>
              <a:xfrm>
                <a:off x="3535187" y="5391755"/>
                <a:ext cx="769736" cy="153823"/>
              </a:xfrm>
              <a:prstGeom prst="line">
                <a:avLst/>
              </a:prstGeom>
              <a:solidFill>
                <a:srgbClr val="6F8AB8"/>
              </a:solidFill>
              <a:ln w="28575" cmpd="sng">
                <a:solidFill>
                  <a:srgbClr val="1774C3"/>
                </a:solidFill>
              </a:ln>
              <a:effectLst/>
            </p:spPr>
          </p:cxnSp>
          <p:sp>
            <p:nvSpPr>
              <p:cNvPr id="232" name="Rectángulo redondeado 231"/>
              <p:cNvSpPr/>
              <p:nvPr/>
            </p:nvSpPr>
            <p:spPr bwMode="auto">
              <a:xfrm>
                <a:off x="3719271" y="5395432"/>
                <a:ext cx="106274" cy="106286"/>
              </a:xfrm>
              <a:prstGeom prst="roundRect">
                <a:avLst/>
              </a:prstGeom>
              <a:solidFill>
                <a:srgbClr val="296CBE"/>
              </a:solidFill>
              <a:ln>
                <a:noFill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27125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s-ES" sz="3400">
                  <a:solidFill>
                    <a:srgbClr val="619933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endParaRPr>
              </a:p>
            </p:txBody>
          </p:sp>
          <p:sp>
            <p:nvSpPr>
              <p:cNvPr id="233" name="Rectángulo redondeado 232"/>
              <p:cNvSpPr/>
              <p:nvPr/>
            </p:nvSpPr>
            <p:spPr bwMode="auto">
              <a:xfrm>
                <a:off x="3954434" y="5436029"/>
                <a:ext cx="106274" cy="106286"/>
              </a:xfrm>
              <a:prstGeom prst="roundRect">
                <a:avLst/>
              </a:prstGeom>
              <a:solidFill>
                <a:srgbClr val="296CBE"/>
              </a:solidFill>
              <a:ln>
                <a:noFill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27125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s-ES" sz="3400">
                  <a:solidFill>
                    <a:srgbClr val="619933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endParaRPr>
              </a:p>
            </p:txBody>
          </p:sp>
          <p:sp>
            <p:nvSpPr>
              <p:cNvPr id="234" name="Rectángulo redondeado 233"/>
              <p:cNvSpPr/>
              <p:nvPr/>
            </p:nvSpPr>
            <p:spPr bwMode="auto">
              <a:xfrm>
                <a:off x="4198649" y="5492435"/>
                <a:ext cx="106274" cy="106286"/>
              </a:xfrm>
              <a:prstGeom prst="roundRect">
                <a:avLst/>
              </a:prstGeom>
              <a:solidFill>
                <a:srgbClr val="296CBE"/>
              </a:solidFill>
              <a:ln>
                <a:noFill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27125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s-ES" sz="3400">
                  <a:solidFill>
                    <a:srgbClr val="619933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endParaRPr>
              </a:p>
            </p:txBody>
          </p:sp>
        </p:grpSp>
        <p:cxnSp>
          <p:nvCxnSpPr>
            <p:cNvPr id="239" name="Conector recto 238"/>
            <p:cNvCxnSpPr>
              <a:endCxn id="231" idx="2"/>
            </p:cNvCxnSpPr>
            <p:nvPr/>
          </p:nvCxnSpPr>
          <p:spPr>
            <a:xfrm>
              <a:off x="3215085" y="5064318"/>
              <a:ext cx="320102" cy="371096"/>
            </a:xfrm>
            <a:prstGeom prst="line">
              <a:avLst/>
            </a:prstGeom>
            <a:solidFill>
              <a:srgbClr val="6F8AB8"/>
            </a:solidFill>
            <a:ln w="28575" cmpd="sng">
              <a:solidFill>
                <a:srgbClr val="1774C3"/>
              </a:solidFill>
            </a:ln>
            <a:effectLst/>
          </p:spPr>
        </p:cxnSp>
        <p:cxnSp>
          <p:nvCxnSpPr>
            <p:cNvPr id="241" name="Conector recto 240"/>
            <p:cNvCxnSpPr/>
            <p:nvPr/>
          </p:nvCxnSpPr>
          <p:spPr>
            <a:xfrm>
              <a:off x="2953111" y="3908300"/>
              <a:ext cx="240583" cy="1154594"/>
            </a:xfrm>
            <a:prstGeom prst="line">
              <a:avLst/>
            </a:prstGeom>
            <a:solidFill>
              <a:srgbClr val="6F8AB8"/>
            </a:solidFill>
            <a:ln w="28575" cmpd="sng">
              <a:solidFill>
                <a:srgbClr val="1774C3"/>
              </a:solidFill>
            </a:ln>
            <a:effectLst/>
          </p:spPr>
        </p:cxnSp>
        <p:sp>
          <p:nvSpPr>
            <p:cNvPr id="230" name="Rectángulo redondeado 229"/>
            <p:cNvSpPr/>
            <p:nvPr/>
          </p:nvSpPr>
          <p:spPr bwMode="auto">
            <a:xfrm>
              <a:off x="3161948" y="5012721"/>
              <a:ext cx="106274" cy="106286"/>
            </a:xfrm>
            <a:prstGeom prst="roundRect">
              <a:avLst/>
            </a:prstGeom>
            <a:solidFill>
              <a:srgbClr val="296CBE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7125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619933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31" name="Rectángulo redondeado 230"/>
            <p:cNvSpPr/>
            <p:nvPr/>
          </p:nvSpPr>
          <p:spPr bwMode="auto">
            <a:xfrm>
              <a:off x="3482050" y="5329128"/>
              <a:ext cx="106274" cy="106286"/>
            </a:xfrm>
            <a:prstGeom prst="roundRect">
              <a:avLst/>
            </a:prstGeom>
            <a:solidFill>
              <a:srgbClr val="296CBE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7125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619933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grpSp>
        <p:nvGrpSpPr>
          <p:cNvPr id="71" name="Agrupar 70"/>
          <p:cNvGrpSpPr/>
          <p:nvPr/>
        </p:nvGrpSpPr>
        <p:grpSpPr>
          <a:xfrm>
            <a:off x="1524795" y="5359747"/>
            <a:ext cx="4519299" cy="2661609"/>
            <a:chOff x="1089117" y="3828339"/>
            <a:chExt cx="3228071" cy="1901149"/>
          </a:xfrm>
        </p:grpSpPr>
        <p:grpSp>
          <p:nvGrpSpPr>
            <p:cNvPr id="63" name="Agrupar 62"/>
            <p:cNvGrpSpPr/>
            <p:nvPr/>
          </p:nvGrpSpPr>
          <p:grpSpPr>
            <a:xfrm>
              <a:off x="3526548" y="5528157"/>
              <a:ext cx="790640" cy="201331"/>
              <a:chOff x="3526548" y="5528157"/>
              <a:chExt cx="790640" cy="201331"/>
            </a:xfrm>
          </p:grpSpPr>
          <p:cxnSp>
            <p:nvCxnSpPr>
              <p:cNvPr id="201" name="Conector recto 200"/>
              <p:cNvCxnSpPr>
                <a:endCxn id="208" idx="3"/>
              </p:cNvCxnSpPr>
              <p:nvPr/>
            </p:nvCxnSpPr>
            <p:spPr>
              <a:xfrm>
                <a:off x="3526548" y="5537245"/>
                <a:ext cx="790640" cy="139026"/>
              </a:xfrm>
              <a:prstGeom prst="line">
                <a:avLst/>
              </a:prstGeom>
              <a:ln w="28575" cmpd="sng">
                <a:solidFill>
                  <a:srgbClr val="429119"/>
                </a:solidFill>
                <a:round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5" name="Rectángulo redondeado 184"/>
              <p:cNvSpPr/>
              <p:nvPr/>
            </p:nvSpPr>
            <p:spPr bwMode="auto">
              <a:xfrm>
                <a:off x="3730329" y="5528157"/>
                <a:ext cx="106274" cy="106434"/>
              </a:xfrm>
              <a:prstGeom prst="roundRect">
                <a:avLst/>
              </a:prstGeom>
              <a:solidFill>
                <a:srgbClr val="4FAB1F"/>
              </a:solidFill>
              <a:ln>
                <a:noFill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27125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s-ES" sz="34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endParaRPr>
              </a:p>
            </p:txBody>
          </p:sp>
          <p:sp>
            <p:nvSpPr>
              <p:cNvPr id="207" name="Rectángulo redondeado 206"/>
              <p:cNvSpPr/>
              <p:nvPr/>
            </p:nvSpPr>
            <p:spPr bwMode="auto">
              <a:xfrm>
                <a:off x="3970622" y="5559527"/>
                <a:ext cx="106274" cy="106434"/>
              </a:xfrm>
              <a:prstGeom prst="roundRect">
                <a:avLst/>
              </a:prstGeom>
              <a:solidFill>
                <a:srgbClr val="4FAB1F"/>
              </a:solidFill>
              <a:ln>
                <a:noFill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27125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s-ES" sz="34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endParaRPr>
              </a:p>
            </p:txBody>
          </p:sp>
          <p:sp>
            <p:nvSpPr>
              <p:cNvPr id="208" name="Rectángulo redondeado 207"/>
              <p:cNvSpPr/>
              <p:nvPr/>
            </p:nvSpPr>
            <p:spPr bwMode="auto">
              <a:xfrm>
                <a:off x="4210914" y="5623054"/>
                <a:ext cx="106274" cy="106434"/>
              </a:xfrm>
              <a:prstGeom prst="roundRect">
                <a:avLst/>
              </a:prstGeom>
              <a:solidFill>
                <a:srgbClr val="4FAB1F"/>
              </a:solidFill>
              <a:ln>
                <a:noFill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27125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s-ES" sz="34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endParaRPr>
              </a:p>
            </p:txBody>
          </p:sp>
        </p:grpSp>
        <p:grpSp>
          <p:nvGrpSpPr>
            <p:cNvPr id="59" name="Agrupar 58"/>
            <p:cNvGrpSpPr/>
            <p:nvPr/>
          </p:nvGrpSpPr>
          <p:grpSpPr>
            <a:xfrm>
              <a:off x="1089117" y="3828339"/>
              <a:ext cx="2507193" cy="1862132"/>
              <a:chOff x="1089117" y="3828339"/>
              <a:chExt cx="2507193" cy="1862132"/>
            </a:xfrm>
          </p:grpSpPr>
          <p:grpSp>
            <p:nvGrpSpPr>
              <p:cNvPr id="51" name="Agrupar 50"/>
              <p:cNvGrpSpPr/>
              <p:nvPr/>
            </p:nvGrpSpPr>
            <p:grpSpPr>
              <a:xfrm>
                <a:off x="1089117" y="3881297"/>
                <a:ext cx="2507193" cy="1756031"/>
                <a:chOff x="1089117" y="3881297"/>
                <a:chExt cx="2507193" cy="1756031"/>
              </a:xfrm>
            </p:grpSpPr>
            <p:cxnSp>
              <p:nvCxnSpPr>
                <p:cNvPr id="197" name="Conector recto 196"/>
                <p:cNvCxnSpPr>
                  <a:endCxn id="167" idx="3"/>
                </p:cNvCxnSpPr>
                <p:nvPr/>
              </p:nvCxnSpPr>
              <p:spPr>
                <a:xfrm>
                  <a:off x="3295342" y="5420212"/>
                  <a:ext cx="300968" cy="102905"/>
                </a:xfrm>
                <a:prstGeom prst="line">
                  <a:avLst/>
                </a:prstGeom>
                <a:ln w="28575" cmpd="sng">
                  <a:solidFill>
                    <a:srgbClr val="429119"/>
                  </a:solidFill>
                  <a:round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Conector recto 8"/>
                <p:cNvCxnSpPr/>
                <p:nvPr/>
              </p:nvCxnSpPr>
              <p:spPr>
                <a:xfrm flipV="1">
                  <a:off x="1224991" y="5621786"/>
                  <a:ext cx="329190" cy="15542"/>
                </a:xfrm>
                <a:prstGeom prst="line">
                  <a:avLst/>
                </a:prstGeom>
                <a:ln w="28575" cmpd="sng">
                  <a:solidFill>
                    <a:srgbClr val="429119"/>
                  </a:solidFill>
                  <a:round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Conector recto 182"/>
                <p:cNvCxnSpPr/>
                <p:nvPr/>
              </p:nvCxnSpPr>
              <p:spPr>
                <a:xfrm flipV="1">
                  <a:off x="2248771" y="5173484"/>
                  <a:ext cx="276051" cy="197544"/>
                </a:xfrm>
                <a:prstGeom prst="line">
                  <a:avLst/>
                </a:prstGeom>
                <a:ln w="28575" cmpd="sng">
                  <a:solidFill>
                    <a:srgbClr val="429119"/>
                  </a:solidFill>
                  <a:round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Conector recto 180"/>
                <p:cNvCxnSpPr/>
                <p:nvPr/>
              </p:nvCxnSpPr>
              <p:spPr>
                <a:xfrm flipV="1">
                  <a:off x="1554770" y="5536265"/>
                  <a:ext cx="329190" cy="90495"/>
                </a:xfrm>
                <a:prstGeom prst="line">
                  <a:avLst/>
                </a:prstGeom>
                <a:ln w="28575" cmpd="sng">
                  <a:solidFill>
                    <a:srgbClr val="429119"/>
                  </a:solidFill>
                  <a:round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Conector recto 181"/>
                <p:cNvCxnSpPr/>
                <p:nvPr/>
              </p:nvCxnSpPr>
              <p:spPr>
                <a:xfrm flipV="1">
                  <a:off x="1878992" y="5387314"/>
                  <a:ext cx="329190" cy="148356"/>
                </a:xfrm>
                <a:prstGeom prst="line">
                  <a:avLst/>
                </a:prstGeom>
                <a:ln w="28575" cmpd="sng">
                  <a:solidFill>
                    <a:srgbClr val="429119"/>
                  </a:solidFill>
                  <a:round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Conector recto 190"/>
                <p:cNvCxnSpPr/>
                <p:nvPr/>
              </p:nvCxnSpPr>
              <p:spPr>
                <a:xfrm flipH="1" flipV="1">
                  <a:off x="2920961" y="3881297"/>
                  <a:ext cx="377950" cy="1534792"/>
                </a:xfrm>
                <a:prstGeom prst="line">
                  <a:avLst/>
                </a:prstGeom>
                <a:ln w="28575" cmpd="sng">
                  <a:solidFill>
                    <a:srgbClr val="429119"/>
                  </a:solidFill>
                  <a:round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Conector recto 187"/>
                <p:cNvCxnSpPr/>
                <p:nvPr/>
              </p:nvCxnSpPr>
              <p:spPr>
                <a:xfrm flipV="1">
                  <a:off x="2542338" y="3906842"/>
                  <a:ext cx="382592" cy="1268282"/>
                </a:xfrm>
                <a:prstGeom prst="line">
                  <a:avLst/>
                </a:prstGeom>
                <a:ln w="28575" cmpd="sng">
                  <a:solidFill>
                    <a:srgbClr val="429119"/>
                  </a:solidFill>
                  <a:round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5" name="Conector recto 264"/>
                <p:cNvCxnSpPr/>
                <p:nvPr/>
              </p:nvCxnSpPr>
              <p:spPr>
                <a:xfrm flipH="1" flipV="1">
                  <a:off x="1089117" y="5615317"/>
                  <a:ext cx="164768" cy="22011"/>
                </a:xfrm>
                <a:prstGeom prst="line">
                  <a:avLst/>
                </a:prstGeom>
                <a:ln w="28575" cmpd="sng">
                  <a:solidFill>
                    <a:srgbClr val="429119"/>
                  </a:solidFill>
                  <a:round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7" name="Rectángulo redondeado 166"/>
              <p:cNvSpPr/>
              <p:nvPr/>
            </p:nvSpPr>
            <p:spPr bwMode="auto">
              <a:xfrm>
                <a:off x="3490036" y="5469974"/>
                <a:ext cx="106274" cy="106286"/>
              </a:xfrm>
              <a:prstGeom prst="roundRect">
                <a:avLst/>
              </a:prstGeom>
              <a:solidFill>
                <a:srgbClr val="4FAB1F"/>
              </a:solidFill>
              <a:ln>
                <a:noFill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271256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sz="34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rPr>
                  <a:t> </a:t>
                </a:r>
              </a:p>
            </p:txBody>
          </p:sp>
          <p:sp>
            <p:nvSpPr>
              <p:cNvPr id="161" name="Rectángulo redondeado 160"/>
              <p:cNvSpPr/>
              <p:nvPr/>
            </p:nvSpPr>
            <p:spPr bwMode="auto">
              <a:xfrm>
                <a:off x="1501633" y="5568643"/>
                <a:ext cx="106274" cy="106286"/>
              </a:xfrm>
              <a:prstGeom prst="roundRect">
                <a:avLst/>
              </a:prstGeom>
              <a:solidFill>
                <a:srgbClr val="4FAB1F"/>
              </a:solidFill>
              <a:ln>
                <a:noFill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271256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sz="34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rPr>
                  <a:t> </a:t>
                </a:r>
              </a:p>
            </p:txBody>
          </p:sp>
          <p:sp>
            <p:nvSpPr>
              <p:cNvPr id="162" name="Rectángulo redondeado 161"/>
              <p:cNvSpPr/>
              <p:nvPr/>
            </p:nvSpPr>
            <p:spPr bwMode="auto">
              <a:xfrm>
                <a:off x="1830823" y="5478148"/>
                <a:ext cx="106274" cy="106286"/>
              </a:xfrm>
              <a:prstGeom prst="roundRect">
                <a:avLst/>
              </a:prstGeom>
              <a:solidFill>
                <a:srgbClr val="4FAB1F"/>
              </a:solidFill>
              <a:ln>
                <a:noFill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271256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sz="34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rPr>
                  <a:t>  </a:t>
                </a:r>
              </a:p>
            </p:txBody>
          </p:sp>
          <p:sp>
            <p:nvSpPr>
              <p:cNvPr id="163" name="Rectángulo redondeado 162"/>
              <p:cNvSpPr/>
              <p:nvPr/>
            </p:nvSpPr>
            <p:spPr bwMode="auto">
              <a:xfrm>
                <a:off x="2160013" y="5329792"/>
                <a:ext cx="106274" cy="106286"/>
              </a:xfrm>
              <a:prstGeom prst="roundRect">
                <a:avLst/>
              </a:prstGeom>
              <a:solidFill>
                <a:srgbClr val="4FAB1F"/>
              </a:solidFill>
              <a:ln>
                <a:noFill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271256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sz="34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rPr>
                  <a:t> </a:t>
                </a:r>
              </a:p>
            </p:txBody>
          </p:sp>
          <p:sp>
            <p:nvSpPr>
              <p:cNvPr id="164" name="Rectángulo redondeado 163"/>
              <p:cNvSpPr/>
              <p:nvPr/>
            </p:nvSpPr>
            <p:spPr bwMode="auto">
              <a:xfrm>
                <a:off x="2489201" y="5096621"/>
                <a:ext cx="106274" cy="106286"/>
              </a:xfrm>
              <a:prstGeom prst="roundRect">
                <a:avLst/>
              </a:prstGeom>
              <a:solidFill>
                <a:srgbClr val="4FAB1F"/>
              </a:solidFill>
              <a:ln>
                <a:noFill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271256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sz="34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rPr>
                  <a:t> </a:t>
                </a:r>
              </a:p>
            </p:txBody>
          </p:sp>
          <p:sp>
            <p:nvSpPr>
              <p:cNvPr id="165" name="Rectángulo redondeado 164"/>
              <p:cNvSpPr/>
              <p:nvPr/>
            </p:nvSpPr>
            <p:spPr bwMode="auto">
              <a:xfrm>
                <a:off x="2871793" y="3828339"/>
                <a:ext cx="106274" cy="106286"/>
              </a:xfrm>
              <a:prstGeom prst="roundRect">
                <a:avLst/>
              </a:prstGeom>
              <a:solidFill>
                <a:srgbClr val="4FAB1F"/>
              </a:solidFill>
              <a:ln>
                <a:noFill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271256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sz="34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rPr>
                  <a:t> </a:t>
                </a:r>
              </a:p>
            </p:txBody>
          </p:sp>
          <p:sp>
            <p:nvSpPr>
              <p:cNvPr id="166" name="Rectángulo redondeado 165"/>
              <p:cNvSpPr/>
              <p:nvPr/>
            </p:nvSpPr>
            <p:spPr bwMode="auto">
              <a:xfrm>
                <a:off x="3249743" y="5363131"/>
                <a:ext cx="106274" cy="106286"/>
              </a:xfrm>
              <a:prstGeom prst="roundRect">
                <a:avLst/>
              </a:prstGeom>
              <a:solidFill>
                <a:srgbClr val="4FAB1F"/>
              </a:solidFill>
              <a:ln>
                <a:noFill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271256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sz="34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rPr>
                  <a:t> </a:t>
                </a:r>
              </a:p>
            </p:txBody>
          </p:sp>
          <p:sp>
            <p:nvSpPr>
              <p:cNvPr id="136" name="Rectángulo redondeado 135"/>
              <p:cNvSpPr/>
              <p:nvPr/>
            </p:nvSpPr>
            <p:spPr bwMode="auto">
              <a:xfrm>
                <a:off x="1172443" y="5584185"/>
                <a:ext cx="106274" cy="106286"/>
              </a:xfrm>
              <a:prstGeom prst="roundRect">
                <a:avLst/>
              </a:prstGeom>
              <a:solidFill>
                <a:srgbClr val="4FAB1F"/>
              </a:solidFill>
              <a:ln>
                <a:noFill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271256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sz="34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rPr>
                  <a:t> </a:t>
                </a:r>
              </a:p>
            </p:txBody>
          </p:sp>
        </p:grpSp>
      </p:grpSp>
      <p:grpSp>
        <p:nvGrpSpPr>
          <p:cNvPr id="21" name="Agrupar 20"/>
          <p:cNvGrpSpPr/>
          <p:nvPr/>
        </p:nvGrpSpPr>
        <p:grpSpPr>
          <a:xfrm>
            <a:off x="7507722" y="4821685"/>
            <a:ext cx="4121228" cy="3951279"/>
            <a:chOff x="5330895" y="3444061"/>
            <a:chExt cx="2943734" cy="2822342"/>
          </a:xfrm>
        </p:grpSpPr>
        <p:grpSp>
          <p:nvGrpSpPr>
            <p:cNvPr id="20" name="Agrupar 19"/>
            <p:cNvGrpSpPr/>
            <p:nvPr/>
          </p:nvGrpSpPr>
          <p:grpSpPr>
            <a:xfrm>
              <a:off x="5330895" y="3444061"/>
              <a:ext cx="2943734" cy="2377835"/>
              <a:chOff x="5330895" y="3444061"/>
              <a:chExt cx="2943734" cy="2377835"/>
            </a:xfrm>
          </p:grpSpPr>
          <p:grpSp>
            <p:nvGrpSpPr>
              <p:cNvPr id="17" name="Agrupar 16"/>
              <p:cNvGrpSpPr/>
              <p:nvPr/>
            </p:nvGrpSpPr>
            <p:grpSpPr>
              <a:xfrm>
                <a:off x="5732836" y="3510943"/>
                <a:ext cx="2380396" cy="1772410"/>
                <a:chOff x="5732836" y="3510943"/>
                <a:chExt cx="2380396" cy="1772410"/>
              </a:xfrm>
            </p:grpSpPr>
            <p:cxnSp>
              <p:nvCxnSpPr>
                <p:cNvPr id="323" name="Conector recto 322"/>
                <p:cNvCxnSpPr/>
                <p:nvPr/>
              </p:nvCxnSpPr>
              <p:spPr>
                <a:xfrm>
                  <a:off x="5732836" y="5171855"/>
                  <a:ext cx="2380396" cy="0"/>
                </a:xfrm>
                <a:prstGeom prst="line">
                  <a:avLst/>
                </a:prstGeom>
                <a:ln w="2540" cmpd="sng">
                  <a:solidFill>
                    <a:schemeClr val="bg1">
                      <a:lumMod val="65000"/>
                    </a:schemeClr>
                  </a:solidFill>
                  <a:round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6" name="Conector recto 325"/>
                <p:cNvCxnSpPr/>
                <p:nvPr/>
              </p:nvCxnSpPr>
              <p:spPr>
                <a:xfrm>
                  <a:off x="5732836" y="4757093"/>
                  <a:ext cx="2380396" cy="0"/>
                </a:xfrm>
                <a:prstGeom prst="line">
                  <a:avLst/>
                </a:prstGeom>
                <a:ln w="2540" cmpd="sng">
                  <a:solidFill>
                    <a:schemeClr val="bg1">
                      <a:lumMod val="65000"/>
                    </a:schemeClr>
                  </a:solidFill>
                  <a:round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9" name="Conector recto 328"/>
                <p:cNvCxnSpPr/>
                <p:nvPr/>
              </p:nvCxnSpPr>
              <p:spPr>
                <a:xfrm>
                  <a:off x="5732836" y="4342332"/>
                  <a:ext cx="2380396" cy="0"/>
                </a:xfrm>
                <a:prstGeom prst="line">
                  <a:avLst/>
                </a:prstGeom>
                <a:ln w="2540" cmpd="sng">
                  <a:solidFill>
                    <a:schemeClr val="bg1">
                      <a:lumMod val="65000"/>
                    </a:schemeClr>
                  </a:solidFill>
                  <a:round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1" name="Conector recto 330"/>
                <p:cNvCxnSpPr/>
                <p:nvPr/>
              </p:nvCxnSpPr>
              <p:spPr>
                <a:xfrm>
                  <a:off x="5732836" y="3927571"/>
                  <a:ext cx="2380396" cy="0"/>
                </a:xfrm>
                <a:prstGeom prst="line">
                  <a:avLst/>
                </a:prstGeom>
                <a:ln w="2540" cmpd="sng">
                  <a:solidFill>
                    <a:schemeClr val="bg1">
                      <a:lumMod val="65000"/>
                    </a:schemeClr>
                  </a:solidFill>
                  <a:round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3" name="Conector recto 332"/>
                <p:cNvCxnSpPr/>
                <p:nvPr/>
              </p:nvCxnSpPr>
              <p:spPr>
                <a:xfrm>
                  <a:off x="5732836" y="3510943"/>
                  <a:ext cx="2380396" cy="0"/>
                </a:xfrm>
                <a:prstGeom prst="line">
                  <a:avLst/>
                </a:prstGeom>
                <a:ln w="2540" cmpd="sng">
                  <a:solidFill>
                    <a:schemeClr val="bg1">
                      <a:lumMod val="65000"/>
                    </a:schemeClr>
                  </a:solidFill>
                  <a:round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5" name="Conector recto 334"/>
                <p:cNvCxnSpPr/>
                <p:nvPr/>
              </p:nvCxnSpPr>
              <p:spPr>
                <a:xfrm>
                  <a:off x="5784388" y="3510943"/>
                  <a:ext cx="0" cy="1772410"/>
                </a:xfrm>
                <a:prstGeom prst="line">
                  <a:avLst/>
                </a:prstGeom>
                <a:ln w="2540" cmpd="sng">
                  <a:solidFill>
                    <a:schemeClr val="bg1">
                      <a:lumMod val="65000"/>
                    </a:schemeClr>
                  </a:solidFill>
                  <a:prstDash val="sysDash"/>
                  <a:round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9" name="Conector recto 338"/>
                <p:cNvCxnSpPr/>
                <p:nvPr/>
              </p:nvCxnSpPr>
              <p:spPr>
                <a:xfrm>
                  <a:off x="6366599" y="3510943"/>
                  <a:ext cx="0" cy="1772410"/>
                </a:xfrm>
                <a:prstGeom prst="line">
                  <a:avLst/>
                </a:prstGeom>
                <a:ln w="2540" cmpd="sng">
                  <a:solidFill>
                    <a:schemeClr val="bg1">
                      <a:lumMod val="65000"/>
                    </a:schemeClr>
                  </a:solidFill>
                  <a:prstDash val="sysDash"/>
                  <a:round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0" name="Conector recto 339"/>
                <p:cNvCxnSpPr/>
                <p:nvPr/>
              </p:nvCxnSpPr>
              <p:spPr>
                <a:xfrm>
                  <a:off x="6948810" y="3510943"/>
                  <a:ext cx="0" cy="1772410"/>
                </a:xfrm>
                <a:prstGeom prst="line">
                  <a:avLst/>
                </a:prstGeom>
                <a:ln w="2540" cmpd="sng">
                  <a:solidFill>
                    <a:schemeClr val="bg1">
                      <a:lumMod val="65000"/>
                    </a:schemeClr>
                  </a:solidFill>
                  <a:prstDash val="sysDash"/>
                  <a:round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1" name="Conector recto 340"/>
                <p:cNvCxnSpPr/>
                <p:nvPr/>
              </p:nvCxnSpPr>
              <p:spPr>
                <a:xfrm>
                  <a:off x="7531021" y="3510943"/>
                  <a:ext cx="0" cy="1772410"/>
                </a:xfrm>
                <a:prstGeom prst="line">
                  <a:avLst/>
                </a:prstGeom>
                <a:ln w="2540" cmpd="sng">
                  <a:solidFill>
                    <a:schemeClr val="bg1">
                      <a:lumMod val="65000"/>
                    </a:schemeClr>
                  </a:solidFill>
                  <a:prstDash val="sysDash"/>
                  <a:round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3" name="Conector recto 342"/>
                <p:cNvCxnSpPr/>
                <p:nvPr/>
              </p:nvCxnSpPr>
              <p:spPr>
                <a:xfrm>
                  <a:off x="8113231" y="3510943"/>
                  <a:ext cx="0" cy="1772410"/>
                </a:xfrm>
                <a:prstGeom prst="line">
                  <a:avLst/>
                </a:prstGeom>
                <a:ln w="2540" cmpd="sng">
                  <a:solidFill>
                    <a:schemeClr val="bg1">
                      <a:lumMod val="65000"/>
                    </a:schemeClr>
                  </a:solidFill>
                  <a:prstDash val="sysDash"/>
                  <a:round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46" name="Rectángulo 345"/>
              <p:cNvSpPr/>
              <p:nvPr/>
            </p:nvSpPr>
            <p:spPr>
              <a:xfrm>
                <a:off x="5330895" y="3863103"/>
                <a:ext cx="316019" cy="1692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r" defTabSz="635538"/>
                <a:r>
                  <a:rPr lang="es-ES" sz="1500" spc="-70" dirty="0">
                    <a:solidFill>
                      <a:srgbClr val="595959"/>
                    </a:solidFill>
                  </a:rPr>
                  <a:t>6</a:t>
                </a:r>
                <a:r>
                  <a:rPr lang="es-ES" sz="1300" spc="-70" dirty="0">
                    <a:solidFill>
                      <a:srgbClr val="595959"/>
                    </a:solidFill>
                  </a:rPr>
                  <a:t>%</a:t>
                </a:r>
                <a:endParaRPr lang="es-ES" sz="1300">
                  <a:solidFill>
                    <a:srgbClr val="000000"/>
                  </a:solidFill>
                </a:endParaRPr>
              </a:p>
            </p:txBody>
          </p:sp>
          <p:sp>
            <p:nvSpPr>
              <p:cNvPr id="363" name="Rectángulo 362"/>
              <p:cNvSpPr/>
              <p:nvPr/>
            </p:nvSpPr>
            <p:spPr>
              <a:xfrm>
                <a:off x="5330895" y="4275817"/>
                <a:ext cx="316019" cy="1692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r" defTabSz="635538"/>
                <a:r>
                  <a:rPr lang="es-ES" sz="1500" spc="-70" dirty="0">
                    <a:solidFill>
                      <a:srgbClr val="595959"/>
                    </a:solidFill>
                  </a:rPr>
                  <a:t>4</a:t>
                </a:r>
                <a:r>
                  <a:rPr lang="es-ES" sz="1300" spc="-70" dirty="0">
                    <a:solidFill>
                      <a:srgbClr val="595959"/>
                    </a:solidFill>
                  </a:rPr>
                  <a:t>%</a:t>
                </a:r>
                <a:endParaRPr lang="es-ES" sz="1300">
                  <a:solidFill>
                    <a:srgbClr val="000000"/>
                  </a:solidFill>
                </a:endParaRPr>
              </a:p>
            </p:txBody>
          </p:sp>
          <p:sp>
            <p:nvSpPr>
              <p:cNvPr id="365" name="Rectángulo 364"/>
              <p:cNvSpPr/>
              <p:nvPr/>
            </p:nvSpPr>
            <p:spPr>
              <a:xfrm>
                <a:off x="5330895" y="4698229"/>
                <a:ext cx="316019" cy="1692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r" defTabSz="635538"/>
                <a:r>
                  <a:rPr lang="es-ES" sz="1500" spc="-70" dirty="0">
                    <a:solidFill>
                      <a:srgbClr val="595959"/>
                    </a:solidFill>
                  </a:rPr>
                  <a:t>2</a:t>
                </a:r>
                <a:r>
                  <a:rPr lang="es-ES" sz="1300" spc="-70" dirty="0">
                    <a:solidFill>
                      <a:srgbClr val="595959"/>
                    </a:solidFill>
                  </a:rPr>
                  <a:t>%</a:t>
                </a:r>
                <a:endParaRPr lang="es-ES" sz="1300">
                  <a:solidFill>
                    <a:srgbClr val="000000"/>
                  </a:solidFill>
                </a:endParaRPr>
              </a:p>
            </p:txBody>
          </p:sp>
          <p:sp>
            <p:nvSpPr>
              <p:cNvPr id="367" name="Rectángulo 366"/>
              <p:cNvSpPr/>
              <p:nvPr/>
            </p:nvSpPr>
            <p:spPr>
              <a:xfrm>
                <a:off x="5330895" y="5100646"/>
                <a:ext cx="316019" cy="1692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r" defTabSz="635538"/>
                <a:r>
                  <a:rPr lang="es-ES" sz="1500" spc="-70" dirty="0">
                    <a:solidFill>
                      <a:srgbClr val="595959"/>
                    </a:solidFill>
                  </a:rPr>
                  <a:t>0</a:t>
                </a:r>
                <a:r>
                  <a:rPr lang="es-ES" sz="1300" spc="-70" dirty="0">
                    <a:solidFill>
                      <a:srgbClr val="595959"/>
                    </a:solidFill>
                  </a:rPr>
                  <a:t>%</a:t>
                </a:r>
                <a:endParaRPr lang="es-ES" sz="130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" name="Rectángulo 368"/>
              <p:cNvSpPr/>
              <p:nvPr/>
            </p:nvSpPr>
            <p:spPr>
              <a:xfrm>
                <a:off x="5330895" y="3444061"/>
                <a:ext cx="316019" cy="1692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r" defTabSz="635538"/>
                <a:r>
                  <a:rPr lang="es-ES" sz="1500" spc="-70" dirty="0">
                    <a:solidFill>
                      <a:srgbClr val="595959"/>
                    </a:solidFill>
                  </a:rPr>
                  <a:t>8</a:t>
                </a:r>
                <a:r>
                  <a:rPr lang="es-ES" sz="1300" spc="-70" dirty="0">
                    <a:solidFill>
                      <a:srgbClr val="595959"/>
                    </a:solidFill>
                  </a:rPr>
                  <a:t>%</a:t>
                </a:r>
                <a:endParaRPr lang="es-ES" sz="1300">
                  <a:solidFill>
                    <a:srgbClr val="000000"/>
                  </a:solidFill>
                </a:endParaRPr>
              </a:p>
            </p:txBody>
          </p:sp>
          <p:sp>
            <p:nvSpPr>
              <p:cNvPr id="371" name="Rectángulo 370"/>
              <p:cNvSpPr/>
              <p:nvPr/>
            </p:nvSpPr>
            <p:spPr>
              <a:xfrm>
                <a:off x="6212269" y="5340725"/>
                <a:ext cx="316019" cy="1692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 defTabSz="635538"/>
                <a:r>
                  <a:rPr lang="es-ES" sz="1500" spc="-70" dirty="0">
                    <a:solidFill>
                      <a:srgbClr val="595959"/>
                    </a:solidFill>
                  </a:rPr>
                  <a:t>0.5</a:t>
                </a:r>
                <a:endParaRPr lang="es-ES" sz="1500">
                  <a:solidFill>
                    <a:srgbClr val="000000"/>
                  </a:solidFill>
                </a:endParaRPr>
              </a:p>
            </p:txBody>
          </p:sp>
          <p:sp>
            <p:nvSpPr>
              <p:cNvPr id="372" name="Rectángulo 371"/>
              <p:cNvSpPr/>
              <p:nvPr/>
            </p:nvSpPr>
            <p:spPr>
              <a:xfrm>
                <a:off x="6790201" y="5340725"/>
                <a:ext cx="316019" cy="1692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 defTabSz="635538"/>
                <a:r>
                  <a:rPr lang="es-ES" sz="1500" spc="-70" dirty="0">
                    <a:solidFill>
                      <a:srgbClr val="595959"/>
                    </a:solidFill>
                  </a:rPr>
                  <a:t>1</a:t>
                </a:r>
                <a:endParaRPr lang="es-ES" sz="1500">
                  <a:solidFill>
                    <a:srgbClr val="000000"/>
                  </a:solidFill>
                </a:endParaRPr>
              </a:p>
            </p:txBody>
          </p:sp>
          <p:sp>
            <p:nvSpPr>
              <p:cNvPr id="373" name="Rectángulo 372"/>
              <p:cNvSpPr/>
              <p:nvPr/>
            </p:nvSpPr>
            <p:spPr>
              <a:xfrm>
                <a:off x="5621037" y="5340725"/>
                <a:ext cx="316019" cy="1692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 defTabSz="635538"/>
                <a:r>
                  <a:rPr lang="es-ES" sz="1500" spc="-70" dirty="0">
                    <a:solidFill>
                      <a:srgbClr val="595959"/>
                    </a:solidFill>
                  </a:rPr>
                  <a:t>0</a:t>
                </a:r>
                <a:endParaRPr lang="es-ES" sz="1500">
                  <a:solidFill>
                    <a:srgbClr val="000000"/>
                  </a:solidFill>
                </a:endParaRPr>
              </a:p>
            </p:txBody>
          </p:sp>
          <p:sp>
            <p:nvSpPr>
              <p:cNvPr id="375" name="Rectángulo 374"/>
              <p:cNvSpPr/>
              <p:nvPr/>
            </p:nvSpPr>
            <p:spPr>
              <a:xfrm>
                <a:off x="7375015" y="5340725"/>
                <a:ext cx="316019" cy="1692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 defTabSz="635538"/>
                <a:r>
                  <a:rPr lang="es-ES" sz="1500" spc="-70" dirty="0">
                    <a:solidFill>
                      <a:srgbClr val="595959"/>
                    </a:solidFill>
                  </a:rPr>
                  <a:t>1.5</a:t>
                </a:r>
                <a:endParaRPr lang="es-ES" sz="1500">
                  <a:solidFill>
                    <a:srgbClr val="000000"/>
                  </a:solidFill>
                </a:endParaRPr>
              </a:p>
            </p:txBody>
          </p:sp>
          <p:sp>
            <p:nvSpPr>
              <p:cNvPr id="376" name="Rectángulo 375"/>
              <p:cNvSpPr/>
              <p:nvPr/>
            </p:nvSpPr>
            <p:spPr>
              <a:xfrm>
                <a:off x="7958610" y="5340725"/>
                <a:ext cx="316019" cy="1692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 defTabSz="635538"/>
                <a:r>
                  <a:rPr lang="es-ES" sz="1500" spc="-70" dirty="0">
                    <a:solidFill>
                      <a:srgbClr val="595959"/>
                    </a:solidFill>
                  </a:rPr>
                  <a:t>2</a:t>
                </a:r>
                <a:endParaRPr lang="es-ES" sz="1500">
                  <a:solidFill>
                    <a:srgbClr val="000000"/>
                  </a:solidFill>
                </a:endParaRPr>
              </a:p>
            </p:txBody>
          </p:sp>
          <p:sp>
            <p:nvSpPr>
              <p:cNvPr id="383" name="1 CuadroTexto"/>
              <p:cNvSpPr txBox="1"/>
              <p:nvPr/>
            </p:nvSpPr>
            <p:spPr>
              <a:xfrm>
                <a:off x="5905216" y="5554953"/>
                <a:ext cx="2222413" cy="266943"/>
              </a:xfrm>
              <a:prstGeom prst="rect">
                <a:avLst/>
              </a:prstGeom>
              <a:noFill/>
            </p:spPr>
            <p:txBody>
              <a:bodyPr wrap="square" lIns="65306" tIns="32653" rIns="65306" bIns="32653" rtlCol="0">
                <a:spAutoFit/>
              </a:bodyPr>
              <a:lstStyle/>
              <a:p>
                <a:pPr defTabSz="635538"/>
                <a:r>
                  <a:rPr lang="es-ES" sz="2000" b="1" dirty="0" err="1" smtClean="0">
                    <a:solidFill>
                      <a:srgbClr val="000000">
                        <a:lumMod val="75000"/>
                        <a:lumOff val="25000"/>
                      </a:srgbClr>
                    </a:solidFill>
                  </a:rPr>
                  <a:t>Renewable</a:t>
                </a:r>
                <a:r>
                  <a:rPr lang="es-ES" sz="2000" b="1" dirty="0" smtClean="0">
                    <a:solidFill>
                      <a:srgbClr val="000000">
                        <a:lumMod val="75000"/>
                        <a:lumOff val="25000"/>
                      </a:srgbClr>
                    </a:solidFill>
                  </a:rPr>
                  <a:t> </a:t>
                </a:r>
                <a:r>
                  <a:rPr lang="es-ES" sz="2000" b="1" dirty="0" err="1" smtClean="0">
                    <a:solidFill>
                      <a:srgbClr val="000000">
                        <a:lumMod val="75000"/>
                        <a:lumOff val="25000"/>
                      </a:srgbClr>
                    </a:solidFill>
                  </a:rPr>
                  <a:t>Penetration</a:t>
                </a:r>
                <a:endParaRPr lang="es-ES" sz="2000" b="1" dirty="0">
                  <a:solidFill>
                    <a:srgbClr val="000000">
                      <a:lumMod val="75000"/>
                      <a:lumOff val="25000"/>
                    </a:srgbClr>
                  </a:solidFill>
                </a:endParaRPr>
              </a:p>
            </p:txBody>
          </p:sp>
        </p:grpSp>
        <p:sp>
          <p:nvSpPr>
            <p:cNvPr id="388" name="Rectángulo 387"/>
            <p:cNvSpPr/>
            <p:nvPr/>
          </p:nvSpPr>
          <p:spPr>
            <a:xfrm>
              <a:off x="6518974" y="6062842"/>
              <a:ext cx="1190988" cy="18686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635538"/>
              <a:r>
                <a:rPr lang="es-ES" sz="1700" b="1" spc="-70" dirty="0" err="1">
                  <a:solidFill>
                    <a:srgbClr val="595959"/>
                  </a:solidFill>
                </a:rPr>
                <a:t>Without</a:t>
              </a:r>
              <a:r>
                <a:rPr lang="es-ES" sz="1700" spc="-70" dirty="0">
                  <a:solidFill>
                    <a:srgbClr val="595959"/>
                  </a:solidFill>
                </a:rPr>
                <a:t> large hydro</a:t>
              </a:r>
              <a:endParaRPr lang="es-ES" sz="1700" dirty="0">
                <a:solidFill>
                  <a:srgbClr val="000000"/>
                </a:solidFill>
              </a:endParaRPr>
            </a:p>
          </p:txBody>
        </p:sp>
        <p:sp>
          <p:nvSpPr>
            <p:cNvPr id="389" name="Rectángulo 388"/>
            <p:cNvSpPr/>
            <p:nvPr/>
          </p:nvSpPr>
          <p:spPr>
            <a:xfrm>
              <a:off x="6535403" y="5869825"/>
              <a:ext cx="1260097" cy="18686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635538"/>
              <a:r>
                <a:rPr lang="es-ES" sz="1700" b="1" spc="-70" dirty="0" err="1">
                  <a:solidFill>
                    <a:srgbClr val="595959"/>
                  </a:solidFill>
                </a:rPr>
                <a:t>With</a:t>
              </a:r>
              <a:r>
                <a:rPr lang="es-ES" sz="1700" b="1" spc="-70" dirty="0">
                  <a:solidFill>
                    <a:srgbClr val="595959"/>
                  </a:solidFill>
                </a:rPr>
                <a:t> </a:t>
              </a:r>
              <a:r>
                <a:rPr lang="es-ES" sz="1700" spc="-70" dirty="0" err="1">
                  <a:solidFill>
                    <a:srgbClr val="595959"/>
                  </a:solidFill>
                </a:rPr>
                <a:t>large</a:t>
              </a:r>
              <a:r>
                <a:rPr lang="es-ES" sz="1700" spc="-70" dirty="0">
                  <a:solidFill>
                    <a:srgbClr val="595959"/>
                  </a:solidFill>
                </a:rPr>
                <a:t> hydro</a:t>
              </a:r>
              <a:endParaRPr lang="es-ES" sz="1700" dirty="0">
                <a:solidFill>
                  <a:srgbClr val="000000"/>
                </a:solidFill>
              </a:endParaRPr>
            </a:p>
          </p:txBody>
        </p:sp>
        <p:sp>
          <p:nvSpPr>
            <p:cNvPr id="400" name="Rectángulo redondeado 399"/>
            <p:cNvSpPr/>
            <p:nvPr/>
          </p:nvSpPr>
          <p:spPr bwMode="auto">
            <a:xfrm>
              <a:off x="6330357" y="5913786"/>
              <a:ext cx="106274" cy="106286"/>
            </a:xfrm>
            <a:prstGeom prst="roundRect">
              <a:avLst/>
            </a:prstGeom>
            <a:solidFill>
              <a:srgbClr val="1774C3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7125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94" name="Rectángulo redondeado 193"/>
            <p:cNvSpPr/>
            <p:nvPr/>
          </p:nvSpPr>
          <p:spPr bwMode="auto">
            <a:xfrm>
              <a:off x="6341221" y="6160117"/>
              <a:ext cx="106274" cy="106286"/>
            </a:xfrm>
            <a:prstGeom prst="roundRect">
              <a:avLst/>
            </a:prstGeom>
            <a:solidFill>
              <a:srgbClr val="FF841B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7125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sp>
        <p:nvSpPr>
          <p:cNvPr id="190" name="Rectángulo redondeado 189"/>
          <p:cNvSpPr/>
          <p:nvPr/>
        </p:nvSpPr>
        <p:spPr bwMode="auto">
          <a:xfrm>
            <a:off x="797394" y="2077016"/>
            <a:ext cx="5962050" cy="419051"/>
          </a:xfrm>
          <a:prstGeom prst="roundRect">
            <a:avLst/>
          </a:prstGeom>
          <a:solidFill>
            <a:srgbClr val="EC2036"/>
          </a:solidFill>
          <a:ln>
            <a:noFill/>
          </a:ln>
          <a:effectLst/>
          <a:extLst/>
        </p:spPr>
        <p:txBody>
          <a:bodyPr vert="horz" wrap="none" lIns="127123" tIns="63602" rIns="127123" bIns="63602" numCol="1" rtlCol="0" anchor="ctr" anchorCtr="0" compatLnSpc="1">
            <a:prstTxWarp prst="textNoShape">
              <a:avLst/>
            </a:prstTxWarp>
          </a:bodyPr>
          <a:lstStyle/>
          <a:p>
            <a:pPr algn="ctr" defTabSz="127125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148712" y="2842058"/>
            <a:ext cx="9961034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35538"/>
            <a:r>
              <a:rPr lang="es-ES" sz="2100" dirty="0">
                <a:solidFill>
                  <a:srgbClr val="7F7F7F"/>
                </a:solidFill>
              </a:rPr>
              <a:t>Se requiere buscar la combinación óptima entre generación renovable y almacenamiento </a:t>
            </a:r>
            <a:r>
              <a:rPr lang="es-ES" sz="2100" b="1" dirty="0">
                <a:solidFill>
                  <a:srgbClr val="000000"/>
                </a:solidFill>
              </a:rPr>
              <a:t>para conseguir un suministro 100% renovable  </a:t>
            </a:r>
            <a:r>
              <a:rPr lang="es-ES" sz="2100" dirty="0">
                <a:solidFill>
                  <a:srgbClr val="7F7F7F"/>
                </a:solidFill>
              </a:rPr>
              <a:t/>
            </a:r>
            <a:br>
              <a:rPr lang="es-ES" sz="2100" dirty="0">
                <a:solidFill>
                  <a:srgbClr val="7F7F7F"/>
                </a:solidFill>
              </a:rPr>
            </a:br>
            <a:endParaRPr lang="es-ES" sz="2100" dirty="0">
              <a:solidFill>
                <a:srgbClr val="7F7F7F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834868" y="1250760"/>
            <a:ext cx="9288636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35538">
              <a:lnSpc>
                <a:spcPct val="90000"/>
              </a:lnSpc>
              <a:spcAft>
                <a:spcPts val="420"/>
              </a:spcAft>
            </a:pPr>
            <a:r>
              <a:rPr lang="es-ES" b="1" dirty="0">
                <a:solidFill>
                  <a:srgbClr val="000000"/>
                </a:solidFill>
              </a:rPr>
              <a:t>Curva de almacenamiento crítico </a:t>
            </a:r>
            <a:r>
              <a:rPr lang="es-ES" dirty="0">
                <a:solidFill>
                  <a:srgbClr val="7F7F7F"/>
                </a:solidFill>
              </a:rPr>
              <a:t>y  zona apta</a:t>
            </a:r>
          </a:p>
        </p:txBody>
      </p:sp>
      <p:sp>
        <p:nvSpPr>
          <p:cNvPr id="19" name="4 CuadroTexto"/>
          <p:cNvSpPr txBox="1"/>
          <p:nvPr/>
        </p:nvSpPr>
        <p:spPr>
          <a:xfrm>
            <a:off x="942298" y="2171012"/>
            <a:ext cx="5875211" cy="2800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300655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60130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901964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202619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503274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80392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2104583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2405238" algn="l" defTabSz="300655" rtl="0" eaLnBrk="1" latinLnBrk="0" hangingPunct="1">
              <a:defRPr sz="24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l" defTabSz="635538"/>
            <a:r>
              <a:rPr lang="es-ES" sz="1800" b="1" dirty="0">
                <a:solidFill>
                  <a:srgbClr val="FFFFFF"/>
                </a:solidFill>
                <a:latin typeface="Calibri"/>
                <a:cs typeface="Calibri"/>
              </a:rPr>
              <a:t>Recursos limitados</a:t>
            </a:r>
            <a:r>
              <a:rPr lang="es-ES" sz="1800" dirty="0">
                <a:solidFill>
                  <a:srgbClr val="FFFFFF"/>
                </a:solidFill>
                <a:latin typeface="Calibri"/>
                <a:cs typeface="Calibri"/>
              </a:rPr>
              <a:t> (fuentes renovables y </a:t>
            </a:r>
            <a:r>
              <a:rPr lang="es-ES" sz="1800" dirty="0" err="1">
                <a:solidFill>
                  <a:srgbClr val="FFFFFF"/>
                </a:solidFill>
                <a:latin typeface="Calibri"/>
                <a:cs typeface="Calibri"/>
              </a:rPr>
              <a:t>almacenamineto</a:t>
            </a:r>
            <a:r>
              <a:rPr lang="es-ES" sz="1800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</a:p>
        </p:txBody>
      </p:sp>
      <p:pic>
        <p:nvPicPr>
          <p:cNvPr id="412" name="Imagen 411" descr="cabecera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887" y="0"/>
            <a:ext cx="4561637" cy="1041197"/>
          </a:xfrm>
          <a:prstGeom prst="rect">
            <a:avLst/>
          </a:prstGeom>
        </p:spPr>
      </p:pic>
      <p:pic>
        <p:nvPicPr>
          <p:cNvPr id="413" name="Imagen 4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4697" y="282425"/>
            <a:ext cx="1141039" cy="478149"/>
          </a:xfrm>
          <a:prstGeom prst="rect">
            <a:avLst/>
          </a:prstGeom>
        </p:spPr>
      </p:pic>
      <p:sp>
        <p:nvSpPr>
          <p:cNvPr id="189" name="Rectángulo 188"/>
          <p:cNvSpPr/>
          <p:nvPr/>
        </p:nvSpPr>
        <p:spPr>
          <a:xfrm>
            <a:off x="834876" y="383568"/>
            <a:ext cx="7354325" cy="23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5538">
              <a:lnSpc>
                <a:spcPct val="90000"/>
              </a:lnSpc>
            </a:pPr>
            <a:r>
              <a:rPr lang="es-ES_tradnl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TECNHICAL AND ECONOMIC VIABLILITY </a:t>
            </a:r>
            <a:r>
              <a:rPr lang="es-ES_tradnl" sz="1700" b="1" dirty="0">
                <a:solidFill>
                  <a:srgbClr val="D1282E"/>
                </a:solidFill>
              </a:rPr>
              <a:t>of a 100</a:t>
            </a:r>
            <a:r>
              <a:rPr lang="es-ES_tradnl" sz="1400" b="1" dirty="0">
                <a:solidFill>
                  <a:srgbClr val="D1282E"/>
                </a:solidFill>
              </a:rPr>
              <a:t>%</a:t>
            </a:r>
            <a:r>
              <a:rPr lang="es-ES_tradnl" sz="1700" b="1" dirty="0">
                <a:solidFill>
                  <a:srgbClr val="D1282E"/>
                </a:solidFill>
              </a:rPr>
              <a:t> electric </a:t>
            </a:r>
            <a:r>
              <a:rPr lang="es-ES_tradnl" sz="1700" b="1" dirty="0" err="1">
                <a:solidFill>
                  <a:srgbClr val="D1282E"/>
                </a:solidFill>
              </a:rPr>
              <a:t>renewable</a:t>
            </a:r>
            <a:r>
              <a:rPr lang="es-ES_tradnl" sz="1700" b="1" dirty="0">
                <a:solidFill>
                  <a:srgbClr val="D1282E"/>
                </a:solidFill>
              </a:rPr>
              <a:t> </a:t>
            </a:r>
            <a:r>
              <a:rPr lang="es-ES_tradnl" sz="1700" b="1" dirty="0" err="1">
                <a:solidFill>
                  <a:srgbClr val="D1282E"/>
                </a:solidFill>
              </a:rPr>
              <a:t>supply</a:t>
            </a:r>
            <a:r>
              <a:rPr lang="es-ES_tradnl" sz="1700" b="1" dirty="0">
                <a:solidFill>
                  <a:srgbClr val="D1282E"/>
                </a:solidFill>
              </a:rPr>
              <a:t> in </a:t>
            </a:r>
            <a:r>
              <a:rPr lang="es-ES_tradnl" sz="1700" b="1" dirty="0" err="1">
                <a:solidFill>
                  <a:srgbClr val="D1282E"/>
                </a:solidFill>
              </a:rPr>
              <a:t>Spain</a:t>
            </a:r>
            <a:endParaRPr lang="es-ES_tradnl" sz="1700" b="1" dirty="0">
              <a:solidFill>
                <a:srgbClr val="D1282E"/>
              </a:solidFill>
            </a:endParaRPr>
          </a:p>
        </p:txBody>
      </p:sp>
      <p:grpSp>
        <p:nvGrpSpPr>
          <p:cNvPr id="69" name="Agrupar 68"/>
          <p:cNvGrpSpPr/>
          <p:nvPr/>
        </p:nvGrpSpPr>
        <p:grpSpPr>
          <a:xfrm>
            <a:off x="9710768" y="6376084"/>
            <a:ext cx="1820217" cy="920654"/>
            <a:chOff x="6936208" y="4554346"/>
            <a:chExt cx="1300155" cy="657610"/>
          </a:xfrm>
        </p:grpSpPr>
        <p:sp>
          <p:nvSpPr>
            <p:cNvPr id="184" name="Elipse 183"/>
            <p:cNvSpPr/>
            <p:nvPr/>
          </p:nvSpPr>
          <p:spPr>
            <a:xfrm>
              <a:off x="6936208" y="5034629"/>
              <a:ext cx="453284" cy="177327"/>
            </a:xfrm>
            <a:prstGeom prst="ellipse">
              <a:avLst/>
            </a:prstGeom>
            <a:ln w="28575" cmpd="sng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635538"/>
              <a:endParaRPr lang="es-ES">
                <a:solidFill>
                  <a:srgbClr val="000000"/>
                </a:solidFill>
              </a:endParaRPr>
            </a:p>
          </p:txBody>
        </p:sp>
        <p:sp>
          <p:nvSpPr>
            <p:cNvPr id="212" name="Rectángulo 211"/>
            <p:cNvSpPr/>
            <p:nvPr/>
          </p:nvSpPr>
          <p:spPr>
            <a:xfrm>
              <a:off x="7106220" y="4554346"/>
              <a:ext cx="1130143" cy="2528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35538"/>
              <a:r>
                <a:rPr lang="es-ES" sz="1700" b="1" spc="-70" dirty="0" err="1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Restrictions</a:t>
              </a:r>
              <a:r>
                <a:rPr lang="es-ES" sz="1700" b="1" spc="-7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 1</a:t>
              </a:r>
              <a:r>
                <a:rPr lang="es-ES" sz="1400" spc="-7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&amp;</a:t>
              </a:r>
              <a:r>
                <a:rPr lang="es-ES" sz="1700" b="1" spc="-7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2</a:t>
              </a:r>
            </a:p>
          </p:txBody>
        </p:sp>
        <p:sp>
          <p:nvSpPr>
            <p:cNvPr id="213" name="Flecha derecha 212"/>
            <p:cNvSpPr/>
            <p:nvPr/>
          </p:nvSpPr>
          <p:spPr>
            <a:xfrm rot="5400000">
              <a:off x="7073180" y="4845611"/>
              <a:ext cx="175421" cy="191574"/>
            </a:xfrm>
            <a:prstGeom prst="rightArrow">
              <a:avLst/>
            </a:prstGeom>
            <a:solidFill>
              <a:schemeClr val="tx1">
                <a:lumMod val="50000"/>
                <a:lumOff val="5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35538"/>
              <a:endParaRPr lang="es-ES">
                <a:solidFill>
                  <a:srgbClr val="FFFFFF"/>
                </a:solidFill>
              </a:endParaRPr>
            </a:p>
          </p:txBody>
        </p:sp>
      </p:grpSp>
      <p:grpSp>
        <p:nvGrpSpPr>
          <p:cNvPr id="35" name="Agrupar 34"/>
          <p:cNvGrpSpPr/>
          <p:nvPr/>
        </p:nvGrpSpPr>
        <p:grpSpPr>
          <a:xfrm>
            <a:off x="8498773" y="5229777"/>
            <a:ext cx="2600791" cy="2068583"/>
            <a:chOff x="6070552" y="3735542"/>
            <a:chExt cx="1857708" cy="1477559"/>
          </a:xfrm>
        </p:grpSpPr>
        <p:cxnSp>
          <p:nvCxnSpPr>
            <p:cNvPr id="240" name="Conector recto 239"/>
            <p:cNvCxnSpPr/>
            <p:nvPr/>
          </p:nvCxnSpPr>
          <p:spPr>
            <a:xfrm flipV="1">
              <a:off x="6085604" y="5152564"/>
              <a:ext cx="361891" cy="10593"/>
            </a:xfrm>
            <a:prstGeom prst="line">
              <a:avLst/>
            </a:prstGeom>
            <a:solidFill>
              <a:srgbClr val="6F8AB8"/>
            </a:solidFill>
            <a:ln w="28575" cmpd="sng">
              <a:solidFill>
                <a:srgbClr val="FF9D1E"/>
              </a:solidFill>
            </a:ln>
            <a:effectLst/>
          </p:spPr>
        </p:cxnSp>
        <p:cxnSp>
          <p:nvCxnSpPr>
            <p:cNvPr id="244" name="Conector recto 243"/>
            <p:cNvCxnSpPr/>
            <p:nvPr/>
          </p:nvCxnSpPr>
          <p:spPr>
            <a:xfrm flipV="1">
              <a:off x="6655374" y="4992807"/>
              <a:ext cx="129940" cy="129833"/>
            </a:xfrm>
            <a:prstGeom prst="line">
              <a:avLst/>
            </a:prstGeom>
            <a:solidFill>
              <a:srgbClr val="6F8AB8"/>
            </a:solidFill>
            <a:ln w="28575" cmpd="sng">
              <a:solidFill>
                <a:srgbClr val="FF9D1E"/>
              </a:solidFill>
            </a:ln>
            <a:effectLst/>
          </p:spPr>
        </p:cxnSp>
        <p:grpSp>
          <p:nvGrpSpPr>
            <p:cNvPr id="34" name="Agrupar 33"/>
            <p:cNvGrpSpPr/>
            <p:nvPr/>
          </p:nvGrpSpPr>
          <p:grpSpPr>
            <a:xfrm>
              <a:off x="6070552" y="3735542"/>
              <a:ext cx="1857708" cy="1477559"/>
              <a:chOff x="6070552" y="3735542"/>
              <a:chExt cx="1857708" cy="1477559"/>
            </a:xfrm>
          </p:grpSpPr>
          <p:cxnSp>
            <p:nvCxnSpPr>
              <p:cNvPr id="245" name="Conector recto 244"/>
              <p:cNvCxnSpPr/>
              <p:nvPr/>
            </p:nvCxnSpPr>
            <p:spPr>
              <a:xfrm flipV="1">
                <a:off x="6779386" y="4784614"/>
                <a:ext cx="110279" cy="228511"/>
              </a:xfrm>
              <a:prstGeom prst="line">
                <a:avLst/>
              </a:prstGeom>
              <a:solidFill>
                <a:srgbClr val="6F8AB8"/>
              </a:solidFill>
              <a:ln w="28575" cmpd="sng">
                <a:solidFill>
                  <a:srgbClr val="FF9D1E"/>
                </a:solidFill>
              </a:ln>
              <a:effectLst/>
            </p:spPr>
          </p:cxnSp>
          <p:cxnSp>
            <p:nvCxnSpPr>
              <p:cNvPr id="200" name="Conector recto 199"/>
              <p:cNvCxnSpPr/>
              <p:nvPr/>
            </p:nvCxnSpPr>
            <p:spPr>
              <a:xfrm flipV="1">
                <a:off x="6467684" y="5101651"/>
                <a:ext cx="159672" cy="56210"/>
              </a:xfrm>
              <a:prstGeom prst="line">
                <a:avLst/>
              </a:prstGeom>
              <a:solidFill>
                <a:srgbClr val="6F8AB8"/>
              </a:solidFill>
              <a:ln w="28575" cmpd="sng">
                <a:solidFill>
                  <a:srgbClr val="FF9D1E"/>
                </a:solidFill>
              </a:ln>
              <a:effectLst/>
            </p:spPr>
          </p:cxnSp>
          <p:grpSp>
            <p:nvGrpSpPr>
              <p:cNvPr id="30" name="Agrupar 29"/>
              <p:cNvGrpSpPr/>
              <p:nvPr/>
            </p:nvGrpSpPr>
            <p:grpSpPr>
              <a:xfrm>
                <a:off x="6070552" y="3735542"/>
                <a:ext cx="1857708" cy="1477559"/>
                <a:chOff x="6070552" y="3735542"/>
                <a:chExt cx="1857708" cy="1477559"/>
              </a:xfrm>
            </p:grpSpPr>
            <p:cxnSp>
              <p:nvCxnSpPr>
                <p:cNvPr id="272" name="Conector recto 271"/>
                <p:cNvCxnSpPr>
                  <a:stCxn id="337" idx="0"/>
                  <a:endCxn id="336" idx="0"/>
                </p:cNvCxnSpPr>
                <p:nvPr/>
              </p:nvCxnSpPr>
              <p:spPr>
                <a:xfrm flipH="1" flipV="1">
                  <a:off x="6948645" y="3735542"/>
                  <a:ext cx="135556" cy="582807"/>
                </a:xfrm>
                <a:prstGeom prst="line">
                  <a:avLst/>
                </a:prstGeom>
                <a:solidFill>
                  <a:srgbClr val="6F8AB8"/>
                </a:solidFill>
                <a:ln w="28575" cmpd="sng">
                  <a:solidFill>
                    <a:srgbClr val="FF9D1E"/>
                  </a:solidFill>
                </a:ln>
                <a:effectLst/>
              </p:spPr>
            </p:cxnSp>
            <p:cxnSp>
              <p:nvCxnSpPr>
                <p:cNvPr id="246" name="Conector recto 245"/>
                <p:cNvCxnSpPr>
                  <a:endCxn id="336" idx="2"/>
                </p:cNvCxnSpPr>
                <p:nvPr/>
              </p:nvCxnSpPr>
              <p:spPr>
                <a:xfrm flipV="1">
                  <a:off x="6862197" y="3818358"/>
                  <a:ext cx="86448" cy="1011901"/>
                </a:xfrm>
                <a:prstGeom prst="line">
                  <a:avLst/>
                </a:prstGeom>
                <a:solidFill>
                  <a:srgbClr val="6F8AB8"/>
                </a:solidFill>
                <a:ln w="28575" cmpd="sng">
                  <a:solidFill>
                    <a:srgbClr val="FF9D1E"/>
                  </a:solidFill>
                </a:ln>
                <a:effectLst/>
              </p:spPr>
            </p:cxnSp>
            <p:cxnSp>
              <p:nvCxnSpPr>
                <p:cNvPr id="247" name="Conector recto 246"/>
                <p:cNvCxnSpPr/>
                <p:nvPr/>
              </p:nvCxnSpPr>
              <p:spPr>
                <a:xfrm flipH="1" flipV="1">
                  <a:off x="7087275" y="4352156"/>
                  <a:ext cx="117576" cy="461759"/>
                </a:xfrm>
                <a:prstGeom prst="line">
                  <a:avLst/>
                </a:prstGeom>
                <a:solidFill>
                  <a:srgbClr val="6F8AB8"/>
                </a:solidFill>
                <a:ln w="28575" cmpd="sng">
                  <a:solidFill>
                    <a:srgbClr val="FF9D1E"/>
                  </a:solidFill>
                </a:ln>
                <a:effectLst/>
              </p:spPr>
            </p:cxnSp>
            <p:cxnSp>
              <p:nvCxnSpPr>
                <p:cNvPr id="248" name="Conector recto 247"/>
                <p:cNvCxnSpPr/>
                <p:nvPr/>
              </p:nvCxnSpPr>
              <p:spPr>
                <a:xfrm flipH="1" flipV="1">
                  <a:off x="7184048" y="4789187"/>
                  <a:ext cx="94053" cy="226970"/>
                </a:xfrm>
                <a:prstGeom prst="line">
                  <a:avLst/>
                </a:prstGeom>
                <a:solidFill>
                  <a:srgbClr val="6F8AB8"/>
                </a:solidFill>
                <a:ln w="28575" cmpd="sng">
                  <a:solidFill>
                    <a:srgbClr val="FF9D1E"/>
                  </a:solidFill>
                </a:ln>
                <a:effectLst/>
              </p:spPr>
            </p:cxnSp>
            <p:cxnSp>
              <p:nvCxnSpPr>
                <p:cNvPr id="249" name="Conector recto 248"/>
                <p:cNvCxnSpPr/>
                <p:nvPr/>
              </p:nvCxnSpPr>
              <p:spPr>
                <a:xfrm flipH="1" flipV="1">
                  <a:off x="7305910" y="5041818"/>
                  <a:ext cx="247709" cy="64283"/>
                </a:xfrm>
                <a:prstGeom prst="line">
                  <a:avLst/>
                </a:prstGeom>
                <a:solidFill>
                  <a:srgbClr val="6F8AB8"/>
                </a:solidFill>
                <a:ln w="28575" cmpd="sng">
                  <a:solidFill>
                    <a:srgbClr val="FF9D1E"/>
                  </a:solidFill>
                </a:ln>
                <a:effectLst/>
              </p:spPr>
            </p:cxnSp>
            <p:cxnSp>
              <p:nvCxnSpPr>
                <p:cNvPr id="250" name="Conector recto 249"/>
                <p:cNvCxnSpPr/>
                <p:nvPr/>
              </p:nvCxnSpPr>
              <p:spPr>
                <a:xfrm flipH="1" flipV="1">
                  <a:off x="7522763" y="5116868"/>
                  <a:ext cx="405497" cy="48068"/>
                </a:xfrm>
                <a:prstGeom prst="line">
                  <a:avLst/>
                </a:prstGeom>
                <a:solidFill>
                  <a:srgbClr val="6F8AB8"/>
                </a:solidFill>
                <a:ln w="28575" cmpd="sng">
                  <a:solidFill>
                    <a:srgbClr val="FF9D1E"/>
                  </a:solidFill>
                </a:ln>
                <a:effectLst/>
              </p:spPr>
            </p:cxnSp>
            <p:grpSp>
              <p:nvGrpSpPr>
                <p:cNvPr id="29" name="Agrupar 28"/>
                <p:cNvGrpSpPr/>
                <p:nvPr/>
              </p:nvGrpSpPr>
              <p:grpSpPr>
                <a:xfrm>
                  <a:off x="6070552" y="3735542"/>
                  <a:ext cx="1857708" cy="1477559"/>
                  <a:chOff x="6070552" y="3735542"/>
                  <a:chExt cx="1857708" cy="1477559"/>
                </a:xfrm>
              </p:grpSpPr>
              <p:grpSp>
                <p:nvGrpSpPr>
                  <p:cNvPr id="14" name="Agrupar 13"/>
                  <p:cNvGrpSpPr/>
                  <p:nvPr/>
                </p:nvGrpSpPr>
                <p:grpSpPr>
                  <a:xfrm>
                    <a:off x="6070552" y="4318349"/>
                    <a:ext cx="1857708" cy="894752"/>
                    <a:chOff x="6227826" y="4276831"/>
                    <a:chExt cx="1857708" cy="894752"/>
                  </a:xfrm>
                </p:grpSpPr>
                <p:sp>
                  <p:nvSpPr>
                    <p:cNvPr id="306" name="Rectángulo redondeado 305"/>
                    <p:cNvSpPr/>
                    <p:nvPr/>
                  </p:nvSpPr>
                  <p:spPr bwMode="auto">
                    <a:xfrm>
                      <a:off x="6227826" y="5088767"/>
                      <a:ext cx="87919" cy="82816"/>
                    </a:xfrm>
                    <a:prstGeom prst="roundRect">
                      <a:avLst/>
                    </a:prstGeom>
                    <a:solidFill>
                      <a:srgbClr val="F3801A"/>
                    </a:solidFill>
                    <a:ln>
                      <a:noFill/>
                    </a:ln>
                    <a:effectLst/>
                    <a:extLst/>
                  </p:spPr>
                  <p:txBody>
                    <a:bodyPr vert="horz" wrap="non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defTabSz="1271256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s-ES" sz="3400">
                        <a:solidFill>
                          <a:srgbClr val="000000"/>
                        </a:solidFill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p:txBody>
                </p:sp>
                <p:sp>
                  <p:nvSpPr>
                    <p:cNvPr id="307" name="Rectángulo redondeado 306"/>
                    <p:cNvSpPr/>
                    <p:nvPr/>
                  </p:nvSpPr>
                  <p:spPr bwMode="auto">
                    <a:xfrm>
                      <a:off x="6336266" y="5082538"/>
                      <a:ext cx="87919" cy="82816"/>
                    </a:xfrm>
                    <a:prstGeom prst="roundRect">
                      <a:avLst/>
                    </a:prstGeom>
                    <a:solidFill>
                      <a:srgbClr val="F3801A"/>
                    </a:solidFill>
                    <a:ln>
                      <a:noFill/>
                    </a:ln>
                    <a:effectLst/>
                    <a:extLst/>
                  </p:spPr>
                  <p:txBody>
                    <a:bodyPr vert="horz" wrap="non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defTabSz="1271256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s-ES" sz="3400">
                        <a:solidFill>
                          <a:srgbClr val="000000"/>
                        </a:solidFill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p:txBody>
                </p:sp>
                <p:sp>
                  <p:nvSpPr>
                    <p:cNvPr id="308" name="Rectángulo redondeado 307"/>
                    <p:cNvSpPr/>
                    <p:nvPr/>
                  </p:nvSpPr>
                  <p:spPr bwMode="auto">
                    <a:xfrm>
                      <a:off x="6444208" y="5082538"/>
                      <a:ext cx="87919" cy="82816"/>
                    </a:xfrm>
                    <a:prstGeom prst="roundRect">
                      <a:avLst/>
                    </a:prstGeom>
                    <a:solidFill>
                      <a:srgbClr val="F3801A"/>
                    </a:solidFill>
                    <a:ln>
                      <a:noFill/>
                    </a:ln>
                    <a:effectLst/>
                    <a:extLst/>
                  </p:spPr>
                  <p:txBody>
                    <a:bodyPr vert="horz" wrap="non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defTabSz="1271256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s-ES" sz="3400">
                        <a:solidFill>
                          <a:srgbClr val="000000"/>
                        </a:solidFill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p:txBody>
                </p:sp>
                <p:sp>
                  <p:nvSpPr>
                    <p:cNvPr id="319" name="Rectángulo redondeado 318"/>
                    <p:cNvSpPr/>
                    <p:nvPr/>
                  </p:nvSpPr>
                  <p:spPr bwMode="auto">
                    <a:xfrm>
                      <a:off x="6660170" y="5050475"/>
                      <a:ext cx="87919" cy="82816"/>
                    </a:xfrm>
                    <a:prstGeom prst="roundRect">
                      <a:avLst/>
                    </a:prstGeom>
                    <a:solidFill>
                      <a:srgbClr val="F3801A"/>
                    </a:solidFill>
                    <a:ln>
                      <a:noFill/>
                    </a:ln>
                    <a:effectLst/>
                    <a:extLst/>
                  </p:spPr>
                  <p:txBody>
                    <a:bodyPr vert="horz" wrap="non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defTabSz="1271256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s-ES" sz="3400">
                        <a:solidFill>
                          <a:srgbClr val="000000"/>
                        </a:solidFill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p:txBody>
                </p:sp>
                <p:sp>
                  <p:nvSpPr>
                    <p:cNvPr id="328" name="Rectángulo redondeado 327"/>
                    <p:cNvSpPr/>
                    <p:nvPr/>
                  </p:nvSpPr>
                  <p:spPr bwMode="auto">
                    <a:xfrm>
                      <a:off x="6888770" y="4923475"/>
                      <a:ext cx="87919" cy="82816"/>
                    </a:xfrm>
                    <a:prstGeom prst="roundRect">
                      <a:avLst/>
                    </a:prstGeom>
                    <a:solidFill>
                      <a:srgbClr val="F3801A"/>
                    </a:solidFill>
                    <a:ln>
                      <a:noFill/>
                    </a:ln>
                    <a:effectLst/>
                    <a:extLst/>
                  </p:spPr>
                  <p:txBody>
                    <a:bodyPr vert="horz" wrap="non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defTabSz="1271256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s-ES" sz="3400">
                        <a:solidFill>
                          <a:srgbClr val="000000"/>
                        </a:solidFill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p:txBody>
                </p:sp>
                <p:sp>
                  <p:nvSpPr>
                    <p:cNvPr id="334" name="Rectángulo redondeado 333"/>
                    <p:cNvSpPr/>
                    <p:nvPr/>
                  </p:nvSpPr>
                  <p:spPr bwMode="auto">
                    <a:xfrm>
                      <a:off x="6987830" y="4713925"/>
                      <a:ext cx="87919" cy="82816"/>
                    </a:xfrm>
                    <a:prstGeom prst="roundRect">
                      <a:avLst/>
                    </a:prstGeom>
                    <a:solidFill>
                      <a:srgbClr val="F3801A"/>
                    </a:solidFill>
                    <a:ln>
                      <a:noFill/>
                    </a:ln>
                    <a:effectLst/>
                    <a:extLst/>
                  </p:spPr>
                  <p:txBody>
                    <a:bodyPr vert="horz" wrap="non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defTabSz="1271256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s-ES" sz="3400">
                        <a:solidFill>
                          <a:srgbClr val="000000"/>
                        </a:solidFill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p:txBody>
                </p:sp>
                <p:sp>
                  <p:nvSpPr>
                    <p:cNvPr id="337" name="Rectángulo redondeado 336"/>
                    <p:cNvSpPr/>
                    <p:nvPr/>
                  </p:nvSpPr>
                  <p:spPr bwMode="auto">
                    <a:xfrm>
                      <a:off x="7197515" y="4276831"/>
                      <a:ext cx="87919" cy="82816"/>
                    </a:xfrm>
                    <a:prstGeom prst="roundRect">
                      <a:avLst/>
                    </a:prstGeom>
                    <a:solidFill>
                      <a:srgbClr val="F3801A"/>
                    </a:solidFill>
                    <a:ln>
                      <a:noFill/>
                    </a:ln>
                    <a:effectLst/>
                    <a:extLst/>
                  </p:spPr>
                  <p:txBody>
                    <a:bodyPr vert="horz" wrap="non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defTabSz="1271256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s-ES" sz="3400">
                        <a:solidFill>
                          <a:srgbClr val="000000"/>
                        </a:solidFill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p:txBody>
                </p:sp>
                <p:sp>
                  <p:nvSpPr>
                    <p:cNvPr id="338" name="Rectángulo redondeado 337"/>
                    <p:cNvSpPr/>
                    <p:nvPr/>
                  </p:nvSpPr>
                  <p:spPr bwMode="auto">
                    <a:xfrm>
                      <a:off x="7318165" y="4714981"/>
                      <a:ext cx="87919" cy="82816"/>
                    </a:xfrm>
                    <a:prstGeom prst="roundRect">
                      <a:avLst/>
                    </a:prstGeom>
                    <a:solidFill>
                      <a:srgbClr val="F3801A"/>
                    </a:solidFill>
                    <a:ln>
                      <a:noFill/>
                    </a:ln>
                    <a:effectLst/>
                    <a:extLst/>
                  </p:spPr>
                  <p:txBody>
                    <a:bodyPr vert="horz" wrap="non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defTabSz="1271256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s-ES" sz="3400">
                        <a:solidFill>
                          <a:srgbClr val="000000"/>
                        </a:solidFill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p:txBody>
                </p:sp>
                <p:sp>
                  <p:nvSpPr>
                    <p:cNvPr id="342" name="Rectángulo redondeado 341"/>
                    <p:cNvSpPr/>
                    <p:nvPr/>
                  </p:nvSpPr>
                  <p:spPr bwMode="auto">
                    <a:xfrm>
                      <a:off x="7426115" y="4962631"/>
                      <a:ext cx="87919" cy="82816"/>
                    </a:xfrm>
                    <a:prstGeom prst="roundRect">
                      <a:avLst/>
                    </a:prstGeom>
                    <a:solidFill>
                      <a:srgbClr val="F3801A"/>
                    </a:solidFill>
                    <a:ln>
                      <a:noFill/>
                    </a:ln>
                    <a:effectLst/>
                    <a:extLst/>
                  </p:spPr>
                  <p:txBody>
                    <a:bodyPr vert="horz" wrap="non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defTabSz="1271256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s-ES" sz="3400">
                        <a:solidFill>
                          <a:srgbClr val="000000"/>
                        </a:solidFill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p:txBody>
                </p:sp>
                <p:sp>
                  <p:nvSpPr>
                    <p:cNvPr id="344" name="Rectángulo redondeado 343"/>
                    <p:cNvSpPr/>
                    <p:nvPr/>
                  </p:nvSpPr>
                  <p:spPr bwMode="auto">
                    <a:xfrm>
                      <a:off x="7546765" y="4988031"/>
                      <a:ext cx="87919" cy="82816"/>
                    </a:xfrm>
                    <a:prstGeom prst="roundRect">
                      <a:avLst/>
                    </a:prstGeom>
                    <a:solidFill>
                      <a:srgbClr val="F3801A"/>
                    </a:solidFill>
                    <a:ln>
                      <a:noFill/>
                    </a:ln>
                    <a:effectLst/>
                    <a:extLst/>
                  </p:spPr>
                  <p:txBody>
                    <a:bodyPr vert="horz" wrap="non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defTabSz="1271256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s-ES" sz="3400">
                        <a:solidFill>
                          <a:srgbClr val="000000"/>
                        </a:solidFill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p:txBody>
                </p:sp>
                <p:sp>
                  <p:nvSpPr>
                    <p:cNvPr id="345" name="Rectángulo redondeado 344"/>
                    <p:cNvSpPr/>
                    <p:nvPr/>
                  </p:nvSpPr>
                  <p:spPr bwMode="auto">
                    <a:xfrm>
                      <a:off x="7661065" y="5026131"/>
                      <a:ext cx="87919" cy="82816"/>
                    </a:xfrm>
                    <a:prstGeom prst="roundRect">
                      <a:avLst/>
                    </a:prstGeom>
                    <a:solidFill>
                      <a:srgbClr val="F3801A"/>
                    </a:solidFill>
                    <a:ln>
                      <a:noFill/>
                    </a:ln>
                    <a:effectLst/>
                    <a:extLst/>
                  </p:spPr>
                  <p:txBody>
                    <a:bodyPr vert="horz" wrap="non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defTabSz="1271256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s-ES" sz="3400">
                        <a:solidFill>
                          <a:srgbClr val="000000"/>
                        </a:solidFill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p:txBody>
                </p:sp>
                <p:sp>
                  <p:nvSpPr>
                    <p:cNvPr id="347" name="Rectángulo redondeado 346"/>
                    <p:cNvSpPr/>
                    <p:nvPr/>
                  </p:nvSpPr>
                  <p:spPr bwMode="auto">
                    <a:xfrm>
                      <a:off x="7775365" y="5038831"/>
                      <a:ext cx="87919" cy="82816"/>
                    </a:xfrm>
                    <a:prstGeom prst="roundRect">
                      <a:avLst/>
                    </a:prstGeom>
                    <a:solidFill>
                      <a:srgbClr val="F3801A"/>
                    </a:solidFill>
                    <a:ln>
                      <a:noFill/>
                    </a:ln>
                    <a:effectLst/>
                    <a:extLst/>
                  </p:spPr>
                  <p:txBody>
                    <a:bodyPr vert="horz" wrap="non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defTabSz="1271256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s-ES" sz="3400">
                        <a:solidFill>
                          <a:srgbClr val="000000"/>
                        </a:solidFill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p:txBody>
                </p:sp>
                <p:sp>
                  <p:nvSpPr>
                    <p:cNvPr id="348" name="Rectángulo redondeado 347"/>
                    <p:cNvSpPr/>
                    <p:nvPr/>
                  </p:nvSpPr>
                  <p:spPr bwMode="auto">
                    <a:xfrm>
                      <a:off x="7883315" y="5064231"/>
                      <a:ext cx="87919" cy="82816"/>
                    </a:xfrm>
                    <a:prstGeom prst="roundRect">
                      <a:avLst/>
                    </a:prstGeom>
                    <a:solidFill>
                      <a:srgbClr val="F3801A"/>
                    </a:solidFill>
                    <a:ln>
                      <a:noFill/>
                    </a:ln>
                    <a:effectLst/>
                    <a:extLst/>
                  </p:spPr>
                  <p:txBody>
                    <a:bodyPr vert="horz" wrap="non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defTabSz="1271256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s-ES" sz="3400">
                        <a:solidFill>
                          <a:srgbClr val="000000"/>
                        </a:solidFill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p:txBody>
                </p:sp>
                <p:sp>
                  <p:nvSpPr>
                    <p:cNvPr id="349" name="Rectángulo redondeado 348"/>
                    <p:cNvSpPr/>
                    <p:nvPr/>
                  </p:nvSpPr>
                  <p:spPr bwMode="auto">
                    <a:xfrm>
                      <a:off x="7997615" y="5070581"/>
                      <a:ext cx="87919" cy="82816"/>
                    </a:xfrm>
                    <a:prstGeom prst="roundRect">
                      <a:avLst/>
                    </a:prstGeom>
                    <a:solidFill>
                      <a:srgbClr val="F3801A"/>
                    </a:solidFill>
                    <a:ln>
                      <a:noFill/>
                    </a:ln>
                    <a:effectLst/>
                    <a:extLst/>
                  </p:spPr>
                  <p:txBody>
                    <a:bodyPr vert="horz" wrap="non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defTabSz="1271256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s-ES" sz="3400">
                        <a:solidFill>
                          <a:srgbClr val="000000"/>
                        </a:solidFill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p:txBody>
                </p:sp>
                <p:sp>
                  <p:nvSpPr>
                    <p:cNvPr id="315" name="Rectángulo redondeado 314"/>
                    <p:cNvSpPr/>
                    <p:nvPr/>
                  </p:nvSpPr>
                  <p:spPr bwMode="auto">
                    <a:xfrm>
                      <a:off x="6552551" y="5069875"/>
                      <a:ext cx="87919" cy="82816"/>
                    </a:xfrm>
                    <a:prstGeom prst="roundRect">
                      <a:avLst/>
                    </a:prstGeom>
                    <a:solidFill>
                      <a:srgbClr val="F3801A"/>
                    </a:solidFill>
                    <a:ln>
                      <a:noFill/>
                    </a:ln>
                    <a:effectLst/>
                    <a:extLst/>
                  </p:spPr>
                  <p:txBody>
                    <a:bodyPr vert="horz" wrap="non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defTabSz="1271256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s-ES" sz="3400">
                        <a:solidFill>
                          <a:srgbClr val="000000"/>
                        </a:solidFill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p:txBody>
                </p:sp>
                <p:sp>
                  <p:nvSpPr>
                    <p:cNvPr id="324" name="Rectángulo redondeado 323"/>
                    <p:cNvSpPr/>
                    <p:nvPr/>
                  </p:nvSpPr>
                  <p:spPr bwMode="auto">
                    <a:xfrm>
                      <a:off x="6774470" y="5018725"/>
                      <a:ext cx="87919" cy="82816"/>
                    </a:xfrm>
                    <a:prstGeom prst="roundRect">
                      <a:avLst/>
                    </a:prstGeom>
                    <a:solidFill>
                      <a:srgbClr val="F3801A"/>
                    </a:solidFill>
                    <a:ln>
                      <a:noFill/>
                    </a:ln>
                    <a:effectLst/>
                    <a:extLst/>
                  </p:spPr>
                  <p:txBody>
                    <a:bodyPr vert="horz" wrap="non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algn="ctr" defTabSz="1271256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s-ES" sz="3400">
                        <a:solidFill>
                          <a:srgbClr val="000000"/>
                        </a:solidFill>
                        <a:latin typeface="Gill Sans" charset="0"/>
                        <a:ea typeface="ヒラギノ角ゴ ProN W3" charset="0"/>
                        <a:cs typeface="ヒラギノ角ゴ ProN W3" charset="0"/>
                        <a:sym typeface="Gill Sans" charset="0"/>
                      </a:endParaRPr>
                    </a:p>
                  </p:txBody>
                </p:sp>
              </p:grpSp>
              <p:sp>
                <p:nvSpPr>
                  <p:cNvPr id="336" name="Rectángulo redondeado 335"/>
                  <p:cNvSpPr/>
                  <p:nvPr/>
                </p:nvSpPr>
                <p:spPr bwMode="auto">
                  <a:xfrm>
                    <a:off x="6904685" y="3735542"/>
                    <a:ext cx="87919" cy="82816"/>
                  </a:xfrm>
                  <a:prstGeom prst="roundRect">
                    <a:avLst/>
                  </a:prstGeom>
                  <a:solidFill>
                    <a:srgbClr val="F3801A"/>
                  </a:solidFill>
                  <a:ln>
                    <a:noFill/>
                  </a:ln>
                  <a:effectLst/>
                  <a:extLst/>
                </p:spPr>
                <p:txBody>
                  <a:bodyPr vert="horz" wrap="non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defTabSz="1271256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s-ES" sz="3400">
                      <a:solidFill>
                        <a:srgbClr val="000000"/>
                      </a:solidFill>
                      <a:latin typeface="Gill Sans" charset="0"/>
                      <a:ea typeface="ヒラギノ角ゴ ProN W3" charset="0"/>
                      <a:cs typeface="ヒラギノ角ゴ ProN W3" charset="0"/>
                      <a:sym typeface="Gill Sans" charset="0"/>
                    </a:endParaRPr>
                  </a:p>
                </p:txBody>
              </p:sp>
            </p:grpSp>
          </p:grpSp>
        </p:grpSp>
      </p:grpSp>
      <p:grpSp>
        <p:nvGrpSpPr>
          <p:cNvPr id="39" name="Agrupar 38"/>
          <p:cNvGrpSpPr/>
          <p:nvPr/>
        </p:nvGrpSpPr>
        <p:grpSpPr>
          <a:xfrm>
            <a:off x="8616924" y="6288582"/>
            <a:ext cx="1991765" cy="1023264"/>
            <a:chOff x="6154894" y="4491843"/>
            <a:chExt cx="1422689" cy="730903"/>
          </a:xfrm>
        </p:grpSpPr>
        <p:grpSp>
          <p:nvGrpSpPr>
            <p:cNvPr id="18" name="Agrupar 17"/>
            <p:cNvGrpSpPr/>
            <p:nvPr/>
          </p:nvGrpSpPr>
          <p:grpSpPr>
            <a:xfrm>
              <a:off x="6154894" y="4491843"/>
              <a:ext cx="1422689" cy="730903"/>
              <a:chOff x="6330736" y="4450325"/>
              <a:chExt cx="1422689" cy="730903"/>
            </a:xfrm>
            <a:solidFill>
              <a:srgbClr val="1774C3"/>
            </a:solidFill>
          </p:grpSpPr>
          <p:sp>
            <p:nvSpPr>
              <p:cNvPr id="386" name="Rectángulo redondeado 385"/>
              <p:cNvSpPr/>
              <p:nvPr/>
            </p:nvSpPr>
            <p:spPr bwMode="auto">
              <a:xfrm>
                <a:off x="6989228" y="4840705"/>
                <a:ext cx="87919" cy="82816"/>
              </a:xfrm>
              <a:prstGeom prst="roundRect">
                <a:avLst/>
              </a:prstGeom>
              <a:grpFill/>
              <a:ln>
                <a:noFill/>
              </a:ln>
              <a:effectLst/>
              <a:ex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127125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s-ES" sz="3400">
                  <a:solidFill>
                    <a:srgbClr val="000000"/>
                  </a:solidFill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endParaRPr>
              </a:p>
            </p:txBody>
          </p:sp>
          <p:grpSp>
            <p:nvGrpSpPr>
              <p:cNvPr id="15" name="Agrupar 14"/>
              <p:cNvGrpSpPr/>
              <p:nvPr/>
            </p:nvGrpSpPr>
            <p:grpSpPr>
              <a:xfrm>
                <a:off x="6330736" y="4450325"/>
                <a:ext cx="1422689" cy="730903"/>
                <a:chOff x="6330736" y="4450325"/>
                <a:chExt cx="1422689" cy="730903"/>
              </a:xfrm>
              <a:grpFill/>
            </p:grpSpPr>
            <p:sp>
              <p:nvSpPr>
                <p:cNvPr id="360" name="Rectángulo redondeado 359"/>
                <p:cNvSpPr/>
                <p:nvPr/>
              </p:nvSpPr>
              <p:spPr bwMode="auto">
                <a:xfrm>
                  <a:off x="6330736" y="5067113"/>
                  <a:ext cx="87919" cy="82816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  <a:ex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1271256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s-ES" sz="34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endParaRPr>
                </a:p>
              </p:txBody>
            </p:sp>
            <p:sp>
              <p:nvSpPr>
                <p:cNvPr id="377" name="Rectángulo redondeado 376"/>
                <p:cNvSpPr/>
                <p:nvPr/>
              </p:nvSpPr>
              <p:spPr bwMode="auto">
                <a:xfrm>
                  <a:off x="6451386" y="5079813"/>
                  <a:ext cx="87919" cy="82816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  <a:ex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1271256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s-ES" sz="34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endParaRPr>
                </a:p>
              </p:txBody>
            </p:sp>
            <p:sp>
              <p:nvSpPr>
                <p:cNvPr id="378" name="Rectángulo redondeado 377"/>
                <p:cNvSpPr/>
                <p:nvPr/>
              </p:nvSpPr>
              <p:spPr bwMode="auto">
                <a:xfrm>
                  <a:off x="6559336" y="5079813"/>
                  <a:ext cx="87919" cy="82816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  <a:ex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1271256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s-ES" sz="34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endParaRPr>
                </a:p>
              </p:txBody>
            </p:sp>
            <p:sp>
              <p:nvSpPr>
                <p:cNvPr id="380" name="Rectángulo redondeado 379"/>
                <p:cNvSpPr/>
                <p:nvPr/>
              </p:nvSpPr>
              <p:spPr bwMode="auto">
                <a:xfrm>
                  <a:off x="6667286" y="5054413"/>
                  <a:ext cx="87919" cy="82816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  <a:ex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1271256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s-ES" sz="34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endParaRPr>
                </a:p>
              </p:txBody>
            </p:sp>
            <p:sp>
              <p:nvSpPr>
                <p:cNvPr id="384" name="Rectángulo redondeado 383"/>
                <p:cNvSpPr/>
                <p:nvPr/>
              </p:nvSpPr>
              <p:spPr bwMode="auto">
                <a:xfrm>
                  <a:off x="6787936" y="5041713"/>
                  <a:ext cx="87919" cy="82816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  <a:ex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1271256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s-ES" sz="34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endParaRPr>
                </a:p>
              </p:txBody>
            </p:sp>
            <p:sp>
              <p:nvSpPr>
                <p:cNvPr id="385" name="Rectángulo redondeado 384"/>
                <p:cNvSpPr/>
                <p:nvPr/>
              </p:nvSpPr>
              <p:spPr bwMode="auto">
                <a:xfrm>
                  <a:off x="6902236" y="4990913"/>
                  <a:ext cx="87919" cy="82816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  <a:ex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1271256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s-ES" sz="34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endParaRPr>
                </a:p>
              </p:txBody>
            </p:sp>
            <p:sp>
              <p:nvSpPr>
                <p:cNvPr id="387" name="Rectángulo redondeado 386"/>
                <p:cNvSpPr/>
                <p:nvPr/>
              </p:nvSpPr>
              <p:spPr bwMode="auto">
                <a:xfrm>
                  <a:off x="7072442" y="4450325"/>
                  <a:ext cx="87919" cy="82816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  <a:ex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1271256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s-ES" sz="34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endParaRPr>
                </a:p>
              </p:txBody>
            </p:sp>
            <p:sp>
              <p:nvSpPr>
                <p:cNvPr id="392" name="Rectángulo redondeado 391"/>
                <p:cNvSpPr/>
                <p:nvPr/>
              </p:nvSpPr>
              <p:spPr bwMode="auto">
                <a:xfrm>
                  <a:off x="7144806" y="4990462"/>
                  <a:ext cx="87919" cy="82816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  <a:ex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1271256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s-ES" sz="34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endParaRPr>
                </a:p>
              </p:txBody>
            </p:sp>
            <p:sp>
              <p:nvSpPr>
                <p:cNvPr id="393" name="Rectángulo redondeado 392"/>
                <p:cNvSpPr/>
                <p:nvPr/>
              </p:nvSpPr>
              <p:spPr bwMode="auto">
                <a:xfrm>
                  <a:off x="7240056" y="5060312"/>
                  <a:ext cx="87919" cy="82816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  <a:ex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1271256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s-ES" sz="34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endParaRPr>
                </a:p>
              </p:txBody>
            </p:sp>
            <p:sp>
              <p:nvSpPr>
                <p:cNvPr id="394" name="Rectángulo redondeado 393"/>
                <p:cNvSpPr/>
                <p:nvPr/>
              </p:nvSpPr>
              <p:spPr bwMode="auto">
                <a:xfrm>
                  <a:off x="7341656" y="5060312"/>
                  <a:ext cx="87919" cy="82816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  <a:ex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1271256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s-ES" sz="34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endParaRPr>
                </a:p>
              </p:txBody>
            </p:sp>
            <p:sp>
              <p:nvSpPr>
                <p:cNvPr id="395" name="Rectángulo redondeado 394"/>
                <p:cNvSpPr/>
                <p:nvPr/>
              </p:nvSpPr>
              <p:spPr bwMode="auto">
                <a:xfrm>
                  <a:off x="7449606" y="5066662"/>
                  <a:ext cx="87919" cy="82816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  <a:ex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1271256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s-ES" sz="34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endParaRPr>
                </a:p>
              </p:txBody>
            </p:sp>
            <p:sp>
              <p:nvSpPr>
                <p:cNvPr id="396" name="Rectángulo redondeado 395"/>
                <p:cNvSpPr/>
                <p:nvPr/>
              </p:nvSpPr>
              <p:spPr bwMode="auto">
                <a:xfrm>
                  <a:off x="7551206" y="5079362"/>
                  <a:ext cx="87919" cy="82816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  <a:ex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1271256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s-ES" sz="34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endParaRPr>
                </a:p>
              </p:txBody>
            </p:sp>
            <p:sp>
              <p:nvSpPr>
                <p:cNvPr id="397" name="Rectángulo redondeado 396"/>
                <p:cNvSpPr/>
                <p:nvPr/>
              </p:nvSpPr>
              <p:spPr bwMode="auto">
                <a:xfrm>
                  <a:off x="7665506" y="5098412"/>
                  <a:ext cx="87919" cy="82816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  <a:ex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1271256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s-ES" sz="3400">
                    <a:solidFill>
                      <a:srgbClr val="000000"/>
                    </a:solidFill>
                    <a:latin typeface="Gill Sans" charset="0"/>
                    <a:ea typeface="ヒラギノ角ゴ ProN W3" charset="0"/>
                    <a:cs typeface="ヒラギノ角ゴ ProN W3" charset="0"/>
                    <a:sym typeface="Gill Sans" charset="0"/>
                  </a:endParaRPr>
                </a:p>
              </p:txBody>
            </p:sp>
          </p:grpSp>
        </p:grpSp>
        <p:grpSp>
          <p:nvGrpSpPr>
            <p:cNvPr id="7" name="Agrupar 6"/>
            <p:cNvGrpSpPr/>
            <p:nvPr/>
          </p:nvGrpSpPr>
          <p:grpSpPr>
            <a:xfrm>
              <a:off x="6200152" y="4523782"/>
              <a:ext cx="1352349" cy="641186"/>
              <a:chOff x="6375994" y="4482264"/>
              <a:chExt cx="1352349" cy="641186"/>
            </a:xfrm>
          </p:grpSpPr>
          <p:cxnSp>
            <p:nvCxnSpPr>
              <p:cNvPr id="275" name="Conector recto 274"/>
              <p:cNvCxnSpPr>
                <a:stCxn id="380" idx="3"/>
              </p:cNvCxnSpPr>
              <p:nvPr/>
            </p:nvCxnSpPr>
            <p:spPr>
              <a:xfrm flipV="1">
                <a:off x="6755205" y="5053861"/>
                <a:ext cx="172018" cy="41960"/>
              </a:xfrm>
              <a:prstGeom prst="line">
                <a:avLst/>
              </a:prstGeom>
              <a:ln w="28575" cmpd="sng">
                <a:solidFill>
                  <a:srgbClr val="1774C3"/>
                </a:solidFill>
                <a:round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6" name="Conector recto 275"/>
              <p:cNvCxnSpPr/>
              <p:nvPr/>
            </p:nvCxnSpPr>
            <p:spPr>
              <a:xfrm flipV="1">
                <a:off x="6928376" y="4911827"/>
                <a:ext cx="86757" cy="118823"/>
              </a:xfrm>
              <a:prstGeom prst="line">
                <a:avLst/>
              </a:prstGeom>
              <a:ln w="28575" cmpd="sng">
                <a:solidFill>
                  <a:srgbClr val="1774C3"/>
                </a:solidFill>
                <a:round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7" name="Conector recto 276"/>
              <p:cNvCxnSpPr/>
              <p:nvPr/>
            </p:nvCxnSpPr>
            <p:spPr>
              <a:xfrm flipV="1">
                <a:off x="7038268" y="4531568"/>
                <a:ext cx="69475" cy="346472"/>
              </a:xfrm>
              <a:prstGeom prst="line">
                <a:avLst/>
              </a:prstGeom>
              <a:ln w="28575" cmpd="sng">
                <a:solidFill>
                  <a:srgbClr val="1774C3"/>
                </a:solidFill>
                <a:round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Conector recto 277"/>
              <p:cNvCxnSpPr/>
              <p:nvPr/>
            </p:nvCxnSpPr>
            <p:spPr>
              <a:xfrm flipV="1">
                <a:off x="6375994" y="5097315"/>
                <a:ext cx="353224" cy="21912"/>
              </a:xfrm>
              <a:prstGeom prst="line">
                <a:avLst/>
              </a:prstGeom>
              <a:ln w="28575" cmpd="sng">
                <a:solidFill>
                  <a:srgbClr val="1774C3"/>
                </a:solidFill>
                <a:round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Conector recto 284"/>
              <p:cNvCxnSpPr/>
              <p:nvPr/>
            </p:nvCxnSpPr>
            <p:spPr>
              <a:xfrm>
                <a:off x="7256241" y="5103026"/>
                <a:ext cx="472102" cy="20424"/>
              </a:xfrm>
              <a:prstGeom prst="line">
                <a:avLst/>
              </a:prstGeom>
              <a:ln w="28575" cmpd="sng">
                <a:solidFill>
                  <a:srgbClr val="1774C3"/>
                </a:solidFill>
                <a:round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" name="Conector recto 317"/>
              <p:cNvCxnSpPr/>
              <p:nvPr/>
            </p:nvCxnSpPr>
            <p:spPr>
              <a:xfrm flipH="1" flipV="1">
                <a:off x="7118859" y="4482264"/>
                <a:ext cx="56389" cy="591199"/>
              </a:xfrm>
              <a:prstGeom prst="line">
                <a:avLst/>
              </a:prstGeom>
              <a:ln w="28575" cmpd="sng">
                <a:solidFill>
                  <a:srgbClr val="1774C3"/>
                </a:solidFill>
                <a:round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3" name="Conector recto 282"/>
            <p:cNvCxnSpPr/>
            <p:nvPr/>
          </p:nvCxnSpPr>
          <p:spPr>
            <a:xfrm>
              <a:off x="6997421" y="5091993"/>
              <a:ext cx="117047" cy="71181"/>
            </a:xfrm>
            <a:prstGeom prst="line">
              <a:avLst/>
            </a:prstGeom>
            <a:ln w="28575" cmpd="sng">
              <a:solidFill>
                <a:srgbClr val="1774C3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2" name="3 CuadroTexto"/>
          <p:cNvSpPr txBox="1"/>
          <p:nvPr/>
        </p:nvSpPr>
        <p:spPr>
          <a:xfrm rot="16200000">
            <a:off x="5395040" y="5991426"/>
            <a:ext cx="3807159" cy="329309"/>
          </a:xfrm>
          <a:prstGeom prst="rect">
            <a:avLst/>
          </a:prstGeom>
          <a:noFill/>
        </p:spPr>
        <p:txBody>
          <a:bodyPr wrap="square" lIns="90782" tIns="45389" rIns="90782" bIns="45389" rtlCol="0">
            <a:spAutoFit/>
          </a:bodyPr>
          <a:lstStyle/>
          <a:p>
            <a:pPr defTabSz="635538"/>
            <a:r>
              <a:rPr lang="es-ES" sz="1500" b="1" dirty="0">
                <a:solidFill>
                  <a:srgbClr val="000000"/>
                </a:solidFill>
              </a:rPr>
              <a:t>Reversible storage capacity </a:t>
            </a:r>
            <a:r>
              <a:rPr lang="es-ES" sz="1500" dirty="0">
                <a:solidFill>
                  <a:srgbClr val="000000"/>
                </a:solidFill>
              </a:rPr>
              <a:t>vs</a:t>
            </a:r>
            <a:r>
              <a:rPr lang="es-ES" sz="1500" b="1" dirty="0">
                <a:solidFill>
                  <a:srgbClr val="000000"/>
                </a:solidFill>
              </a:rPr>
              <a:t> Demand </a:t>
            </a:r>
            <a:r>
              <a:rPr lang="es-ES" sz="1500" dirty="0">
                <a:solidFill>
                  <a:srgbClr val="000000"/>
                </a:solidFill>
              </a:rPr>
              <a:t>(%)</a:t>
            </a:r>
          </a:p>
        </p:txBody>
      </p:sp>
    </p:spTree>
    <p:extLst>
      <p:ext uri="{BB962C8B-B14F-4D97-AF65-F5344CB8AC3E}">
        <p14:creationId xmlns:p14="http://schemas.microsoft.com/office/powerpoint/2010/main" val="2839357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dondear rectángulo de esquina del mismo lado 62"/>
          <p:cNvSpPr/>
          <p:nvPr/>
        </p:nvSpPr>
        <p:spPr bwMode="auto">
          <a:xfrm>
            <a:off x="5303592" y="2989528"/>
            <a:ext cx="1036330" cy="412184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F2E08"/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1" name="Redondear rectángulo de esquina del mismo lado 70"/>
          <p:cNvSpPr/>
          <p:nvPr/>
        </p:nvSpPr>
        <p:spPr bwMode="auto">
          <a:xfrm>
            <a:off x="8195614" y="2773466"/>
            <a:ext cx="1036330" cy="266865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F2E08"/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860010" y="1250683"/>
            <a:ext cx="9274591" cy="438525"/>
          </a:xfrm>
          <a:prstGeom prst="rect">
            <a:avLst/>
          </a:prstGeom>
          <a:noFill/>
        </p:spPr>
        <p:txBody>
          <a:bodyPr wrap="square" lIns="90846" tIns="45423" rIns="90846" bIns="45423" rtlCol="0">
            <a:spAutoFit/>
          </a:bodyPr>
          <a:lstStyle/>
          <a:p>
            <a:pPr defTabSz="635999">
              <a:lnSpc>
                <a:spcPct val="90000"/>
              </a:lnSpc>
              <a:spcAft>
                <a:spcPts val="420"/>
              </a:spcAft>
            </a:pPr>
            <a:r>
              <a:rPr lang="es-ES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100% </a:t>
            </a:r>
            <a:r>
              <a:rPr lang="es-ES" b="1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renewable</a:t>
            </a:r>
            <a:r>
              <a:rPr lang="es-ES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s-ES" b="1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electric</a:t>
            </a:r>
            <a:r>
              <a:rPr lang="es-ES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s-ES" dirty="0" err="1">
                <a:solidFill>
                  <a:srgbClr val="000000">
                    <a:lumMod val="50000"/>
                    <a:lumOff val="50000"/>
                  </a:srgbClr>
                </a:solidFill>
              </a:rPr>
              <a:t>supply</a:t>
            </a:r>
            <a:r>
              <a:rPr lang="es-ES" dirty="0">
                <a:solidFill>
                  <a:srgbClr val="000000">
                    <a:lumMod val="50000"/>
                    <a:lumOff val="50000"/>
                  </a:srgbClr>
                </a:solidFill>
              </a:rPr>
              <a:t> </a:t>
            </a:r>
            <a:r>
              <a:rPr lang="es-ES" dirty="0" err="1">
                <a:solidFill>
                  <a:srgbClr val="000000">
                    <a:lumMod val="50000"/>
                    <a:lumOff val="50000"/>
                  </a:srgbClr>
                </a:solidFill>
              </a:rPr>
              <a:t>scenarios</a:t>
            </a:r>
            <a:r>
              <a:rPr lang="es-ES" dirty="0">
                <a:solidFill>
                  <a:srgbClr val="000000">
                    <a:lumMod val="50000"/>
                    <a:lumOff val="50000"/>
                  </a:srgbClr>
                </a:solidFill>
              </a:rPr>
              <a:t> in Spain</a:t>
            </a:r>
          </a:p>
        </p:txBody>
      </p:sp>
      <p:pic>
        <p:nvPicPr>
          <p:cNvPr id="30" name="Imagen 29" descr="cabecera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887" y="0"/>
            <a:ext cx="4561637" cy="1041197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4697" y="282425"/>
            <a:ext cx="1141039" cy="478149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834869" y="383568"/>
            <a:ext cx="7354325" cy="23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5999">
              <a:lnSpc>
                <a:spcPct val="90000"/>
              </a:lnSpc>
            </a:pPr>
            <a:r>
              <a:rPr lang="es-ES_tradnl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TECNHICAL AND ECONOMIC VIABLILITY </a:t>
            </a:r>
            <a:r>
              <a:rPr lang="es-ES_tradnl" sz="1700" b="1" dirty="0">
                <a:solidFill>
                  <a:srgbClr val="D1282E"/>
                </a:solidFill>
              </a:rPr>
              <a:t>of a 100</a:t>
            </a:r>
            <a:r>
              <a:rPr lang="es-ES_tradnl" sz="1400" b="1" dirty="0">
                <a:solidFill>
                  <a:srgbClr val="D1282E"/>
                </a:solidFill>
              </a:rPr>
              <a:t>%</a:t>
            </a:r>
            <a:r>
              <a:rPr lang="es-ES_tradnl" sz="1700" b="1" dirty="0">
                <a:solidFill>
                  <a:srgbClr val="D1282E"/>
                </a:solidFill>
              </a:rPr>
              <a:t> electric </a:t>
            </a:r>
            <a:r>
              <a:rPr lang="es-ES_tradnl" sz="1700" b="1" dirty="0" err="1">
                <a:solidFill>
                  <a:srgbClr val="D1282E"/>
                </a:solidFill>
              </a:rPr>
              <a:t>renewable</a:t>
            </a:r>
            <a:r>
              <a:rPr lang="es-ES_tradnl" sz="1700" b="1" dirty="0">
                <a:solidFill>
                  <a:srgbClr val="D1282E"/>
                </a:solidFill>
              </a:rPr>
              <a:t> </a:t>
            </a:r>
            <a:r>
              <a:rPr lang="es-ES_tradnl" sz="1700" b="1" dirty="0" err="1">
                <a:solidFill>
                  <a:srgbClr val="D1282E"/>
                </a:solidFill>
              </a:rPr>
              <a:t>supply</a:t>
            </a:r>
            <a:r>
              <a:rPr lang="es-ES_tradnl" sz="1700" b="1" dirty="0">
                <a:solidFill>
                  <a:srgbClr val="D1282E"/>
                </a:solidFill>
              </a:rPr>
              <a:t> in </a:t>
            </a:r>
            <a:r>
              <a:rPr lang="es-ES_tradnl" sz="1700" b="1" dirty="0" err="1">
                <a:solidFill>
                  <a:srgbClr val="D1282E"/>
                </a:solidFill>
              </a:rPr>
              <a:t>Spain</a:t>
            </a:r>
            <a:endParaRPr lang="es-ES_tradnl" sz="1700" b="1" dirty="0">
              <a:solidFill>
                <a:srgbClr val="D1282E"/>
              </a:solidFill>
            </a:endParaRPr>
          </a:p>
        </p:txBody>
      </p:sp>
      <p:sp>
        <p:nvSpPr>
          <p:cNvPr id="82" name="Rectángulo 81"/>
          <p:cNvSpPr/>
          <p:nvPr/>
        </p:nvSpPr>
        <p:spPr>
          <a:xfrm>
            <a:off x="1749740" y="5760021"/>
            <a:ext cx="469406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5999"/>
            <a:r>
              <a:rPr lang="es-ES" sz="1700" b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3.5</a:t>
            </a:r>
            <a:endParaRPr lang="es-ES" sz="1700" b="1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246036" y="7810730"/>
            <a:ext cx="1338443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 defTabSz="635999"/>
            <a:r>
              <a:rPr lang="es-ES_tradnl" sz="2000" b="1" dirty="0" err="1">
                <a:solidFill>
                  <a:srgbClr val="000000"/>
                </a:solidFill>
                <a:ea typeface="Times New Roman"/>
                <a:cs typeface="Times New Roman"/>
              </a:rPr>
              <a:t>System</a:t>
            </a:r>
            <a:r>
              <a:rPr lang="es-ES_tradnl" sz="2000" b="1" dirty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es-ES_tradnl" sz="2000" b="1" dirty="0" smtClean="0">
                <a:solidFill>
                  <a:srgbClr val="000000"/>
                </a:solidFill>
                <a:ea typeface="Times New Roman"/>
                <a:cs typeface="Times New Roman"/>
              </a:rPr>
              <a:t>2016</a:t>
            </a:r>
            <a:endParaRPr lang="es-ES_tradnl" sz="1700" dirty="0">
              <a:solidFill>
                <a:srgbClr val="7F7F7F"/>
              </a:solidFill>
              <a:ea typeface="Times New Roman"/>
              <a:cs typeface="Times New Roman"/>
            </a:endParaRPr>
          </a:p>
        </p:txBody>
      </p:sp>
      <p:sp>
        <p:nvSpPr>
          <p:cNvPr id="76" name="Rectángulo 75"/>
          <p:cNvSpPr/>
          <p:nvPr/>
        </p:nvSpPr>
        <p:spPr>
          <a:xfrm>
            <a:off x="1676741" y="6345557"/>
            <a:ext cx="513377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5999"/>
            <a:r>
              <a:rPr lang="es-ES" sz="1700" b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2.1</a:t>
            </a:r>
            <a:endParaRPr lang="es-ES" sz="1700" b="1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1694353" y="2187395"/>
            <a:ext cx="2137232" cy="473537"/>
          </a:xfrm>
          <a:prstGeom prst="rect">
            <a:avLst/>
          </a:prstGeom>
        </p:spPr>
        <p:txBody>
          <a:bodyPr wrap="square" lIns="127215" tIns="63644" rIns="127215" bIns="63644">
            <a:spAutoFit/>
          </a:bodyPr>
          <a:lstStyle/>
          <a:p>
            <a:pPr algn="ctr" defTabSz="635999"/>
            <a:r>
              <a:rPr lang="es-ES_tradnl" sz="2200" dirty="0">
                <a:solidFill>
                  <a:srgbClr val="000000">
                    <a:lumMod val="50000"/>
                    <a:lumOff val="50000"/>
                  </a:srgbClr>
                </a:solidFill>
                <a:ea typeface="Times New Roman"/>
                <a:cs typeface="Times New Roman"/>
              </a:rPr>
              <a:t>Total </a:t>
            </a:r>
            <a:r>
              <a:rPr lang="es-ES_tradnl" sz="2200" b="1" dirty="0">
                <a:solidFill>
                  <a:srgbClr val="000000">
                    <a:lumMod val="75000"/>
                    <a:lumOff val="25000"/>
                  </a:srgbClr>
                </a:solidFill>
                <a:ea typeface="Times New Roman"/>
                <a:cs typeface="Times New Roman"/>
              </a:rPr>
              <a:t>100.1 GW</a:t>
            </a:r>
          </a:p>
        </p:txBody>
      </p:sp>
      <p:sp>
        <p:nvSpPr>
          <p:cNvPr id="80" name="Rectángulo 79"/>
          <p:cNvSpPr/>
          <p:nvPr/>
        </p:nvSpPr>
        <p:spPr>
          <a:xfrm>
            <a:off x="1694353" y="5539086"/>
            <a:ext cx="513377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5999"/>
            <a:r>
              <a:rPr lang="es-ES" sz="170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0.9</a:t>
            </a:r>
          </a:p>
        </p:txBody>
      </p:sp>
      <p:sp>
        <p:nvSpPr>
          <p:cNvPr id="81" name="Rectángulo 80"/>
          <p:cNvSpPr/>
          <p:nvPr/>
        </p:nvSpPr>
        <p:spPr>
          <a:xfrm>
            <a:off x="1673487" y="6096571"/>
            <a:ext cx="513377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5999"/>
            <a:r>
              <a:rPr lang="es-ES" sz="1700" b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15</a:t>
            </a:r>
            <a:endParaRPr lang="es-ES" sz="1700" b="1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83" name="Rectángulo 82"/>
          <p:cNvSpPr/>
          <p:nvPr/>
        </p:nvSpPr>
        <p:spPr>
          <a:xfrm>
            <a:off x="1877232" y="6565349"/>
            <a:ext cx="353175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5999"/>
            <a:r>
              <a:rPr lang="es-ES" sz="170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6.7</a:t>
            </a:r>
          </a:p>
        </p:txBody>
      </p:sp>
      <p:sp>
        <p:nvSpPr>
          <p:cNvPr id="85" name="Rectángulo 84"/>
          <p:cNvSpPr/>
          <p:nvPr/>
        </p:nvSpPr>
        <p:spPr>
          <a:xfrm>
            <a:off x="1744936" y="7195765"/>
            <a:ext cx="513377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5999"/>
            <a:r>
              <a:rPr lang="es-ES" sz="1700" b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22.9</a:t>
            </a:r>
            <a:endParaRPr lang="es-ES" sz="1700" b="1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75" name="Rectángulo 74"/>
          <p:cNvSpPr/>
          <p:nvPr/>
        </p:nvSpPr>
        <p:spPr>
          <a:xfrm>
            <a:off x="4889521" y="7810730"/>
            <a:ext cx="1866985" cy="5693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 defTabSz="635999"/>
            <a:r>
              <a:rPr lang="es-ES_tradnl" sz="2000" b="1" dirty="0">
                <a:solidFill>
                  <a:srgbClr val="000000"/>
                </a:solidFill>
                <a:ea typeface="Times New Roman"/>
                <a:cs typeface="Times New Roman"/>
              </a:rPr>
              <a:t>100% renewables</a:t>
            </a:r>
            <a:br>
              <a:rPr lang="es-ES_tradnl" sz="2000" b="1" dirty="0">
                <a:solidFill>
                  <a:srgbClr val="000000"/>
                </a:solidFill>
                <a:ea typeface="Times New Roman"/>
                <a:cs typeface="Times New Roman"/>
              </a:rPr>
            </a:br>
            <a:r>
              <a:rPr lang="es-ES_tradnl" sz="1700" dirty="0">
                <a:solidFill>
                  <a:srgbClr val="000000">
                    <a:lumMod val="50000"/>
                    <a:lumOff val="50000"/>
                  </a:srgbClr>
                </a:solidFill>
                <a:ea typeface="Times New Roman"/>
                <a:cs typeface="Times New Roman"/>
              </a:rPr>
              <a:t>System 2</a:t>
            </a:r>
          </a:p>
        </p:txBody>
      </p:sp>
      <p:sp>
        <p:nvSpPr>
          <p:cNvPr id="78" name="Rectángulo 77"/>
          <p:cNvSpPr/>
          <p:nvPr/>
        </p:nvSpPr>
        <p:spPr>
          <a:xfrm>
            <a:off x="4376209" y="2187395"/>
            <a:ext cx="2352230" cy="473537"/>
          </a:xfrm>
          <a:prstGeom prst="rect">
            <a:avLst/>
          </a:prstGeom>
        </p:spPr>
        <p:txBody>
          <a:bodyPr wrap="square" lIns="127215" tIns="63644" rIns="127215" bIns="63644">
            <a:spAutoFit/>
          </a:bodyPr>
          <a:lstStyle/>
          <a:p>
            <a:pPr algn="ctr" defTabSz="635999"/>
            <a:r>
              <a:rPr lang="es-ES_tradnl" sz="2200" dirty="0">
                <a:solidFill>
                  <a:srgbClr val="000000">
                    <a:lumMod val="50000"/>
                    <a:lumOff val="50000"/>
                  </a:srgbClr>
                </a:solidFill>
                <a:ea typeface="Times New Roman"/>
                <a:cs typeface="Times New Roman"/>
              </a:rPr>
              <a:t>Total </a:t>
            </a:r>
            <a:r>
              <a:rPr lang="es-ES_tradnl" sz="2200" b="1" dirty="0">
                <a:solidFill>
                  <a:srgbClr val="000000">
                    <a:lumMod val="75000"/>
                    <a:lumOff val="25000"/>
                  </a:srgbClr>
                </a:solidFill>
                <a:ea typeface="Times New Roman"/>
                <a:cs typeface="Times New Roman"/>
              </a:rPr>
              <a:t>118.3 GW</a:t>
            </a:r>
          </a:p>
        </p:txBody>
      </p:sp>
      <p:sp>
        <p:nvSpPr>
          <p:cNvPr id="89" name="Rectángulo 88"/>
          <p:cNvSpPr/>
          <p:nvPr/>
        </p:nvSpPr>
        <p:spPr>
          <a:xfrm>
            <a:off x="4625869" y="4364319"/>
            <a:ext cx="513377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5999"/>
            <a:r>
              <a:rPr lang="es-ES" sz="170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2.0</a:t>
            </a:r>
          </a:p>
        </p:txBody>
      </p:sp>
      <p:sp>
        <p:nvSpPr>
          <p:cNvPr id="96" name="Rectángulo 95"/>
          <p:cNvSpPr/>
          <p:nvPr/>
        </p:nvSpPr>
        <p:spPr>
          <a:xfrm>
            <a:off x="4625869" y="3151970"/>
            <a:ext cx="513377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5999"/>
            <a:r>
              <a:rPr lang="es-ES" sz="170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11.8</a:t>
            </a:r>
          </a:p>
        </p:txBody>
      </p:sp>
      <p:sp>
        <p:nvSpPr>
          <p:cNvPr id="97" name="Rectángulo 96"/>
          <p:cNvSpPr/>
          <p:nvPr/>
        </p:nvSpPr>
        <p:spPr>
          <a:xfrm>
            <a:off x="4625869" y="3461206"/>
            <a:ext cx="513377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5999"/>
            <a:r>
              <a:rPr lang="es-ES" sz="170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6.1</a:t>
            </a:r>
          </a:p>
        </p:txBody>
      </p:sp>
      <p:sp>
        <p:nvSpPr>
          <p:cNvPr id="98" name="Rectángulo 97"/>
          <p:cNvSpPr/>
          <p:nvPr/>
        </p:nvSpPr>
        <p:spPr>
          <a:xfrm>
            <a:off x="4625869" y="3925794"/>
            <a:ext cx="513377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5999"/>
            <a:r>
              <a:rPr lang="es-ES" sz="170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17.0</a:t>
            </a:r>
            <a:endParaRPr lang="es-ES" sz="1700" b="1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99" name="Rectángulo 98"/>
          <p:cNvSpPr/>
          <p:nvPr/>
        </p:nvSpPr>
        <p:spPr>
          <a:xfrm>
            <a:off x="4625869" y="4801492"/>
            <a:ext cx="513377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5999"/>
            <a:r>
              <a:rPr lang="es-ES" sz="170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27.0</a:t>
            </a:r>
          </a:p>
        </p:txBody>
      </p:sp>
      <p:sp>
        <p:nvSpPr>
          <p:cNvPr id="100" name="Rectángulo 99"/>
          <p:cNvSpPr/>
          <p:nvPr/>
        </p:nvSpPr>
        <p:spPr>
          <a:xfrm>
            <a:off x="4625869" y="5463441"/>
            <a:ext cx="513377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5999"/>
            <a:r>
              <a:rPr lang="es-ES" sz="170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3.6</a:t>
            </a:r>
            <a:endParaRPr lang="es-ES" sz="1700" b="1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1" name="Rectángulo 100"/>
          <p:cNvSpPr/>
          <p:nvPr/>
        </p:nvSpPr>
        <p:spPr>
          <a:xfrm>
            <a:off x="4625869" y="6692010"/>
            <a:ext cx="513377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5999"/>
            <a:r>
              <a:rPr lang="es-ES" sz="170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50.3</a:t>
            </a:r>
            <a:endParaRPr lang="es-ES" sz="1700" b="1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29" name="Redondear rectángulo de esquina del mismo lado 28"/>
          <p:cNvSpPr/>
          <p:nvPr/>
        </p:nvSpPr>
        <p:spPr bwMode="auto">
          <a:xfrm>
            <a:off x="2408164" y="5886522"/>
            <a:ext cx="1036330" cy="663557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296CBE"/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619933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7" name="Redondear rectángulo de esquina del mismo lado 56"/>
          <p:cNvSpPr/>
          <p:nvPr/>
        </p:nvSpPr>
        <p:spPr bwMode="auto">
          <a:xfrm>
            <a:off x="2425311" y="5744704"/>
            <a:ext cx="1036330" cy="165157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3C4159"/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3" name="Redondear rectángulo de esquina del mismo lado 22"/>
          <p:cNvSpPr/>
          <p:nvPr/>
        </p:nvSpPr>
        <p:spPr bwMode="auto">
          <a:xfrm rot="10800000">
            <a:off x="2408164" y="6826273"/>
            <a:ext cx="1036330" cy="926184"/>
          </a:xfrm>
          <a:prstGeom prst="round2SameRect">
            <a:avLst>
              <a:gd name="adj1" fmla="val 5751"/>
              <a:gd name="adj2" fmla="val 0"/>
            </a:avLst>
          </a:prstGeom>
          <a:solidFill>
            <a:srgbClr val="4FAB1F"/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6" name="Redondear rectángulo de esquina del mismo lado 25"/>
          <p:cNvSpPr/>
          <p:nvPr/>
        </p:nvSpPr>
        <p:spPr bwMode="auto">
          <a:xfrm>
            <a:off x="2408164" y="6560043"/>
            <a:ext cx="1036330" cy="266295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3801A"/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1" name="Redondear rectángulo de esquina del mismo lado 20"/>
          <p:cNvSpPr/>
          <p:nvPr/>
        </p:nvSpPr>
        <p:spPr bwMode="auto">
          <a:xfrm>
            <a:off x="2408164" y="5669895"/>
            <a:ext cx="1036330" cy="95479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F2E08"/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9" name="Redondear rectángulo de esquina del mismo lado 18"/>
          <p:cNvSpPr/>
          <p:nvPr/>
        </p:nvSpPr>
        <p:spPr bwMode="auto">
          <a:xfrm>
            <a:off x="2408164" y="3096322"/>
            <a:ext cx="1036330" cy="2587361"/>
          </a:xfrm>
          <a:prstGeom prst="round2SameRect">
            <a:avLst>
              <a:gd name="adj1" fmla="val 2898"/>
              <a:gd name="adj2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9" name="Redondear rectángulo de esquina del mismo lado 58"/>
          <p:cNvSpPr/>
          <p:nvPr/>
        </p:nvSpPr>
        <p:spPr bwMode="auto">
          <a:xfrm>
            <a:off x="5303592" y="3606556"/>
            <a:ext cx="1036330" cy="747531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296CBE"/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619933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0" name="Redondear rectángulo de esquina del mismo lado 59"/>
          <p:cNvSpPr/>
          <p:nvPr/>
        </p:nvSpPr>
        <p:spPr bwMode="auto">
          <a:xfrm>
            <a:off x="5303592" y="3401604"/>
            <a:ext cx="1036330" cy="241164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3C4159"/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1" name="Redondear rectángulo de esquina del mismo lado 60"/>
          <p:cNvSpPr/>
          <p:nvPr/>
        </p:nvSpPr>
        <p:spPr bwMode="auto">
          <a:xfrm rot="10800000">
            <a:off x="5301890" y="5700908"/>
            <a:ext cx="1036330" cy="2037654"/>
          </a:xfrm>
          <a:prstGeom prst="round2SameRect">
            <a:avLst>
              <a:gd name="adj1" fmla="val 5751"/>
              <a:gd name="adj2" fmla="val 0"/>
            </a:avLst>
          </a:prstGeom>
          <a:solidFill>
            <a:srgbClr val="4FAB1F"/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2" name="Redondear rectángulo de esquina del mismo lado 61"/>
          <p:cNvSpPr/>
          <p:nvPr/>
        </p:nvSpPr>
        <p:spPr bwMode="auto">
          <a:xfrm>
            <a:off x="5301890" y="4438354"/>
            <a:ext cx="1036330" cy="1078398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3801A"/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4" name="Redondear rectángulo de esquina del mismo lado 63"/>
          <p:cNvSpPr/>
          <p:nvPr/>
        </p:nvSpPr>
        <p:spPr bwMode="auto">
          <a:xfrm>
            <a:off x="5294704" y="4354086"/>
            <a:ext cx="1036330" cy="108935"/>
          </a:xfrm>
          <a:prstGeom prst="round2SameRect">
            <a:avLst>
              <a:gd name="adj1" fmla="val 2898"/>
              <a:gd name="adj2" fmla="val 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619933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5" name="Redondear rectángulo de esquina del mismo lado 64"/>
          <p:cNvSpPr/>
          <p:nvPr/>
        </p:nvSpPr>
        <p:spPr bwMode="auto">
          <a:xfrm>
            <a:off x="5301890" y="5489743"/>
            <a:ext cx="1036330" cy="211233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96DA58"/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7" name="Redondear rectángulo de esquina del mismo lado 66"/>
          <p:cNvSpPr/>
          <p:nvPr/>
        </p:nvSpPr>
        <p:spPr bwMode="auto">
          <a:xfrm>
            <a:off x="8195616" y="3262622"/>
            <a:ext cx="1036330" cy="728808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296CBE"/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619933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8" name="Redondear rectángulo de esquina del mismo lado 67"/>
          <p:cNvSpPr/>
          <p:nvPr/>
        </p:nvSpPr>
        <p:spPr bwMode="auto">
          <a:xfrm>
            <a:off x="8195614" y="3035131"/>
            <a:ext cx="1036330" cy="241164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3C4159"/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9" name="Redondear rectángulo de esquina del mismo lado 68"/>
          <p:cNvSpPr/>
          <p:nvPr/>
        </p:nvSpPr>
        <p:spPr bwMode="auto">
          <a:xfrm rot="10800000">
            <a:off x="8195616" y="5374995"/>
            <a:ext cx="1036330" cy="2327833"/>
          </a:xfrm>
          <a:prstGeom prst="round2SameRect">
            <a:avLst>
              <a:gd name="adj1" fmla="val 5751"/>
              <a:gd name="adj2" fmla="val 0"/>
            </a:avLst>
          </a:prstGeom>
          <a:solidFill>
            <a:srgbClr val="4FAB1F"/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0" name="Redondear rectángulo de esquina del mismo lado 69"/>
          <p:cNvSpPr/>
          <p:nvPr/>
        </p:nvSpPr>
        <p:spPr bwMode="auto">
          <a:xfrm>
            <a:off x="8195616" y="4019325"/>
            <a:ext cx="1036330" cy="1171514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F3801A"/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2" name="Redondear rectángulo de esquina del mismo lado 71"/>
          <p:cNvSpPr/>
          <p:nvPr/>
        </p:nvSpPr>
        <p:spPr bwMode="auto">
          <a:xfrm>
            <a:off x="8195616" y="3991460"/>
            <a:ext cx="1036330" cy="65499"/>
          </a:xfrm>
          <a:prstGeom prst="round2SameRect">
            <a:avLst>
              <a:gd name="adj1" fmla="val 2898"/>
              <a:gd name="adj2" fmla="val 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619933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3" name="Redondear rectángulo de esquina del mismo lado 72"/>
          <p:cNvSpPr/>
          <p:nvPr/>
        </p:nvSpPr>
        <p:spPr bwMode="auto">
          <a:xfrm>
            <a:off x="8195616" y="5163773"/>
            <a:ext cx="1036330" cy="211233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96DA58"/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4" name="Rectángulo 73"/>
          <p:cNvSpPr/>
          <p:nvPr/>
        </p:nvSpPr>
        <p:spPr>
          <a:xfrm>
            <a:off x="7785631" y="7810730"/>
            <a:ext cx="1866985" cy="5693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 defTabSz="635999"/>
            <a:r>
              <a:rPr lang="es-ES_tradnl" sz="2000" b="1" dirty="0">
                <a:solidFill>
                  <a:srgbClr val="000000"/>
                </a:solidFill>
                <a:ea typeface="Times New Roman"/>
                <a:cs typeface="Times New Roman"/>
              </a:rPr>
              <a:t>100% renewables</a:t>
            </a:r>
            <a:br>
              <a:rPr lang="es-ES_tradnl" sz="2000" b="1" dirty="0">
                <a:solidFill>
                  <a:srgbClr val="000000"/>
                </a:solidFill>
                <a:ea typeface="Times New Roman"/>
                <a:cs typeface="Times New Roman"/>
              </a:rPr>
            </a:br>
            <a:r>
              <a:rPr lang="es-ES_tradnl" sz="1700" dirty="0">
                <a:solidFill>
                  <a:srgbClr val="000000">
                    <a:lumMod val="50000"/>
                    <a:lumOff val="50000"/>
                  </a:srgbClr>
                </a:solidFill>
                <a:ea typeface="Times New Roman"/>
                <a:cs typeface="Times New Roman"/>
              </a:rPr>
              <a:t>System 1</a:t>
            </a:r>
          </a:p>
        </p:txBody>
      </p:sp>
      <p:sp>
        <p:nvSpPr>
          <p:cNvPr id="102" name="Rectángulo 101"/>
          <p:cNvSpPr/>
          <p:nvPr/>
        </p:nvSpPr>
        <p:spPr>
          <a:xfrm>
            <a:off x="7540704" y="4065450"/>
            <a:ext cx="513377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5999"/>
            <a:r>
              <a:rPr lang="es-ES" sz="170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2.0</a:t>
            </a:r>
          </a:p>
        </p:txBody>
      </p:sp>
      <p:sp>
        <p:nvSpPr>
          <p:cNvPr id="103" name="Rectángulo 102"/>
          <p:cNvSpPr/>
          <p:nvPr/>
        </p:nvSpPr>
        <p:spPr>
          <a:xfrm>
            <a:off x="7540704" y="2810881"/>
            <a:ext cx="513377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5999"/>
            <a:r>
              <a:rPr lang="es-ES" sz="170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8.3</a:t>
            </a:r>
            <a:endParaRPr lang="es-ES" sz="1700" b="1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4" name="Rectángulo 103"/>
          <p:cNvSpPr/>
          <p:nvPr/>
        </p:nvSpPr>
        <p:spPr>
          <a:xfrm>
            <a:off x="7540704" y="3046634"/>
            <a:ext cx="513377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5999"/>
            <a:r>
              <a:rPr lang="es-ES" sz="170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9</a:t>
            </a:r>
            <a:endParaRPr lang="es-ES" sz="1700" b="1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5" name="Rectángulo 104"/>
          <p:cNvSpPr/>
          <p:nvPr/>
        </p:nvSpPr>
        <p:spPr>
          <a:xfrm>
            <a:off x="7540704" y="3553149"/>
            <a:ext cx="513377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5999"/>
            <a:r>
              <a:rPr lang="es-ES" sz="170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17.0</a:t>
            </a:r>
            <a:endParaRPr lang="es-ES" sz="1700" b="1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7540704" y="4528835"/>
            <a:ext cx="513377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5999"/>
            <a:r>
              <a:rPr lang="es-ES" sz="170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33.5</a:t>
            </a:r>
            <a:endParaRPr lang="es-ES" sz="1700" b="1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7" name="Rectángulo 106"/>
          <p:cNvSpPr/>
          <p:nvPr/>
        </p:nvSpPr>
        <p:spPr>
          <a:xfrm>
            <a:off x="7540704" y="5173717"/>
            <a:ext cx="513377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5999"/>
            <a:r>
              <a:rPr lang="es-ES" sz="170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3.6</a:t>
            </a:r>
            <a:endParaRPr lang="es-ES" sz="1700" b="1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8" name="Rectángulo 107"/>
          <p:cNvSpPr/>
          <p:nvPr/>
        </p:nvSpPr>
        <p:spPr>
          <a:xfrm>
            <a:off x="7540704" y="6692010"/>
            <a:ext cx="513377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5999"/>
            <a:r>
              <a:rPr lang="es-ES" sz="170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59</a:t>
            </a:r>
            <a:endParaRPr lang="es-ES" sz="1700" b="1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sp>
        <p:nvSpPr>
          <p:cNvPr id="109" name="Rectángulo 108"/>
          <p:cNvSpPr/>
          <p:nvPr/>
        </p:nvSpPr>
        <p:spPr>
          <a:xfrm>
            <a:off x="7540704" y="2187395"/>
            <a:ext cx="2087971" cy="473537"/>
          </a:xfrm>
          <a:prstGeom prst="rect">
            <a:avLst/>
          </a:prstGeom>
        </p:spPr>
        <p:txBody>
          <a:bodyPr wrap="square" lIns="127215" tIns="63644" rIns="127215" bIns="63644">
            <a:spAutoFit/>
          </a:bodyPr>
          <a:lstStyle/>
          <a:p>
            <a:pPr algn="ctr" defTabSz="635999"/>
            <a:r>
              <a:rPr lang="es-ES_tradnl" sz="2200" dirty="0">
                <a:solidFill>
                  <a:srgbClr val="000000">
                    <a:lumMod val="50000"/>
                    <a:lumOff val="50000"/>
                  </a:srgbClr>
                </a:solidFill>
                <a:ea typeface="Times New Roman"/>
                <a:cs typeface="Times New Roman"/>
              </a:rPr>
              <a:t>Total </a:t>
            </a:r>
            <a:r>
              <a:rPr lang="es-ES_tradnl" sz="2200" b="1" dirty="0">
                <a:solidFill>
                  <a:srgbClr val="000000">
                    <a:lumMod val="75000"/>
                    <a:lumOff val="25000"/>
                  </a:srgbClr>
                </a:solidFill>
                <a:ea typeface="Times New Roman"/>
                <a:cs typeface="Times New Roman"/>
              </a:rPr>
              <a:t>132.4 GW</a:t>
            </a:r>
          </a:p>
        </p:txBody>
      </p:sp>
      <p:sp>
        <p:nvSpPr>
          <p:cNvPr id="114" name="Rectángulo redondeado 34"/>
          <p:cNvSpPr/>
          <p:nvPr/>
        </p:nvSpPr>
        <p:spPr bwMode="auto">
          <a:xfrm>
            <a:off x="924956" y="8672370"/>
            <a:ext cx="10951688" cy="423515"/>
          </a:xfrm>
          <a:prstGeom prst="roundRect">
            <a:avLst/>
          </a:prstGeom>
          <a:solidFill>
            <a:srgbClr val="3C4159"/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15" name="1 CuadroTexto"/>
          <p:cNvSpPr txBox="1"/>
          <p:nvPr/>
        </p:nvSpPr>
        <p:spPr>
          <a:xfrm>
            <a:off x="1000993" y="8703290"/>
            <a:ext cx="10799614" cy="3357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35999">
              <a:lnSpc>
                <a:spcPct val="90000"/>
              </a:lnSpc>
              <a:spcAft>
                <a:spcPts val="420"/>
              </a:spcAft>
            </a:pPr>
            <a:r>
              <a:rPr lang="es-ES" sz="2400" b="1" dirty="0">
                <a:solidFill>
                  <a:srgbClr val="FFFFFF"/>
                </a:solidFill>
              </a:rPr>
              <a:t>A 100</a:t>
            </a:r>
            <a:r>
              <a:rPr lang="es-ES" sz="2000" b="1" dirty="0">
                <a:solidFill>
                  <a:srgbClr val="FFFFFF"/>
                </a:solidFill>
              </a:rPr>
              <a:t>%</a:t>
            </a:r>
            <a:r>
              <a:rPr lang="es-ES" sz="2400" b="1" dirty="0">
                <a:solidFill>
                  <a:srgbClr val="FFFFFF"/>
                </a:solidFill>
              </a:rPr>
              <a:t> </a:t>
            </a:r>
            <a:r>
              <a:rPr lang="es-ES" sz="2400" b="1" dirty="0" err="1">
                <a:solidFill>
                  <a:srgbClr val="FFFFFF"/>
                </a:solidFill>
              </a:rPr>
              <a:t>electric</a:t>
            </a:r>
            <a:r>
              <a:rPr lang="es-ES" sz="2400" b="1" dirty="0">
                <a:solidFill>
                  <a:srgbClr val="FFFFFF"/>
                </a:solidFill>
              </a:rPr>
              <a:t> </a:t>
            </a:r>
            <a:r>
              <a:rPr lang="es-ES" sz="2400" b="1" dirty="0" err="1">
                <a:solidFill>
                  <a:srgbClr val="FFFFFF"/>
                </a:solidFill>
              </a:rPr>
              <a:t>system</a:t>
            </a:r>
            <a:r>
              <a:rPr lang="es-ES" sz="2400" b="1" dirty="0">
                <a:solidFill>
                  <a:srgbClr val="FFFFFF"/>
                </a:solidFill>
              </a:rPr>
              <a:t> in Spain in 2050 </a:t>
            </a:r>
            <a:r>
              <a:rPr lang="es-ES" sz="2400" dirty="0" err="1">
                <a:solidFill>
                  <a:srgbClr val="FFFFFF"/>
                </a:solidFill>
              </a:rPr>
              <a:t>is</a:t>
            </a:r>
            <a:r>
              <a:rPr lang="es-ES" sz="2400" dirty="0">
                <a:solidFill>
                  <a:srgbClr val="FFFFFF"/>
                </a:solidFill>
              </a:rPr>
              <a:t> </a:t>
            </a:r>
            <a:r>
              <a:rPr lang="es-ES" sz="2400" dirty="0" err="1">
                <a:solidFill>
                  <a:srgbClr val="FFFFFF"/>
                </a:solidFill>
              </a:rPr>
              <a:t>technically</a:t>
            </a:r>
            <a:r>
              <a:rPr lang="es-ES" sz="2400" dirty="0">
                <a:solidFill>
                  <a:srgbClr val="FFFFFF"/>
                </a:solidFill>
              </a:rPr>
              <a:t> </a:t>
            </a:r>
            <a:r>
              <a:rPr lang="es-ES" sz="2400" dirty="0" err="1">
                <a:solidFill>
                  <a:srgbClr val="FFFFFF"/>
                </a:solidFill>
              </a:rPr>
              <a:t>feasible</a:t>
            </a:r>
            <a:endParaRPr lang="es-ES" sz="2400" dirty="0">
              <a:solidFill>
                <a:srgbClr val="FFFFFF"/>
              </a:solidFill>
            </a:endParaRPr>
          </a:p>
        </p:txBody>
      </p:sp>
      <p:sp>
        <p:nvSpPr>
          <p:cNvPr id="118" name="Rectángulo redondeado 117"/>
          <p:cNvSpPr/>
          <p:nvPr/>
        </p:nvSpPr>
        <p:spPr bwMode="auto">
          <a:xfrm>
            <a:off x="10030609" y="4314191"/>
            <a:ext cx="148784" cy="1488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17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19" name="Rectángulo redondeado 118"/>
          <p:cNvSpPr/>
          <p:nvPr/>
        </p:nvSpPr>
        <p:spPr bwMode="auto">
          <a:xfrm>
            <a:off x="10030609" y="4714287"/>
            <a:ext cx="148784" cy="148800"/>
          </a:xfrm>
          <a:prstGeom prst="roundRect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17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0" name="Rectángulo redondeado 119"/>
          <p:cNvSpPr/>
          <p:nvPr/>
        </p:nvSpPr>
        <p:spPr bwMode="auto">
          <a:xfrm>
            <a:off x="10030609" y="5504316"/>
            <a:ext cx="148784" cy="14880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1700">
              <a:solidFill>
                <a:srgbClr val="619933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1" name="Rectángulo redondeado 120"/>
          <p:cNvSpPr/>
          <p:nvPr/>
        </p:nvSpPr>
        <p:spPr bwMode="auto">
          <a:xfrm>
            <a:off x="10030609" y="5095078"/>
            <a:ext cx="148784" cy="1488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17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2" name="Rectángulo redondeado 121"/>
          <p:cNvSpPr/>
          <p:nvPr/>
        </p:nvSpPr>
        <p:spPr bwMode="auto">
          <a:xfrm>
            <a:off x="10030609" y="7106662"/>
            <a:ext cx="148784" cy="1488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17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4" name="Rectángulo 123"/>
          <p:cNvSpPr/>
          <p:nvPr/>
        </p:nvSpPr>
        <p:spPr>
          <a:xfrm>
            <a:off x="10301031" y="4223252"/>
            <a:ext cx="1499576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5999"/>
            <a:r>
              <a:rPr lang="es-ES" sz="1700" spc="-70" dirty="0">
                <a:solidFill>
                  <a:srgbClr val="595959"/>
                </a:solidFill>
              </a:rPr>
              <a:t>Non </a:t>
            </a:r>
            <a:r>
              <a:rPr lang="es-ES" sz="1700" spc="-70" dirty="0" err="1">
                <a:solidFill>
                  <a:srgbClr val="595959"/>
                </a:solidFill>
              </a:rPr>
              <a:t>renewable</a:t>
            </a:r>
            <a:endParaRPr lang="es-ES" sz="1700" dirty="0">
              <a:solidFill>
                <a:srgbClr val="000000"/>
              </a:solidFill>
            </a:endParaRPr>
          </a:p>
        </p:txBody>
      </p:sp>
      <p:sp>
        <p:nvSpPr>
          <p:cNvPr id="125" name="Rectángulo 124"/>
          <p:cNvSpPr/>
          <p:nvPr/>
        </p:nvSpPr>
        <p:spPr>
          <a:xfrm>
            <a:off x="10301027" y="4622849"/>
            <a:ext cx="1894739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5999"/>
            <a:r>
              <a:rPr lang="es-ES" sz="1700" spc="-70" dirty="0" err="1">
                <a:solidFill>
                  <a:srgbClr val="595959"/>
                </a:solidFill>
              </a:rPr>
              <a:t>Biomass</a:t>
            </a:r>
            <a:r>
              <a:rPr lang="es-ES" sz="1700" spc="-70" dirty="0">
                <a:solidFill>
                  <a:srgbClr val="595959"/>
                </a:solidFill>
              </a:rPr>
              <a:t> + </a:t>
            </a:r>
            <a:r>
              <a:rPr lang="es-ES" sz="1700" spc="-70" dirty="0" err="1">
                <a:solidFill>
                  <a:srgbClr val="595959"/>
                </a:solidFill>
              </a:rPr>
              <a:t>Geothermal</a:t>
            </a:r>
            <a:endParaRPr lang="es-ES" sz="1700" dirty="0">
              <a:solidFill>
                <a:srgbClr val="000000"/>
              </a:solidFill>
            </a:endParaRPr>
          </a:p>
        </p:txBody>
      </p:sp>
      <p:sp>
        <p:nvSpPr>
          <p:cNvPr id="126" name="Rectángulo 125"/>
          <p:cNvSpPr/>
          <p:nvPr/>
        </p:nvSpPr>
        <p:spPr>
          <a:xfrm>
            <a:off x="10301027" y="5022447"/>
            <a:ext cx="1894739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5999"/>
            <a:r>
              <a:rPr lang="es-ES" sz="1700" spc="-70" dirty="0" err="1">
                <a:solidFill>
                  <a:srgbClr val="595959"/>
                </a:solidFill>
              </a:rPr>
              <a:t>Pumped</a:t>
            </a:r>
            <a:r>
              <a:rPr lang="es-ES" sz="1700" spc="-70" dirty="0">
                <a:solidFill>
                  <a:srgbClr val="595959"/>
                </a:solidFill>
              </a:rPr>
              <a:t> </a:t>
            </a:r>
            <a:r>
              <a:rPr lang="es-ES" sz="1700" spc="-70" dirty="0" err="1">
                <a:solidFill>
                  <a:srgbClr val="595959"/>
                </a:solidFill>
              </a:rPr>
              <a:t>hydro</a:t>
            </a:r>
            <a:endParaRPr lang="es-ES" sz="1700" dirty="0">
              <a:solidFill>
                <a:srgbClr val="000000"/>
              </a:solidFill>
            </a:endParaRPr>
          </a:p>
        </p:txBody>
      </p:sp>
      <p:sp>
        <p:nvSpPr>
          <p:cNvPr id="127" name="Rectángulo 126"/>
          <p:cNvSpPr/>
          <p:nvPr/>
        </p:nvSpPr>
        <p:spPr>
          <a:xfrm>
            <a:off x="10301027" y="5422042"/>
            <a:ext cx="1017605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5999"/>
            <a:r>
              <a:rPr lang="es-ES" sz="1700" spc="-70" dirty="0" err="1">
                <a:solidFill>
                  <a:srgbClr val="595959"/>
                </a:solidFill>
              </a:rPr>
              <a:t>Hydro</a:t>
            </a:r>
            <a:endParaRPr lang="es-ES" sz="1700" dirty="0">
              <a:solidFill>
                <a:srgbClr val="000000"/>
              </a:solidFill>
            </a:endParaRPr>
          </a:p>
        </p:txBody>
      </p:sp>
      <p:sp>
        <p:nvSpPr>
          <p:cNvPr id="128" name="Rectángulo 127"/>
          <p:cNvSpPr/>
          <p:nvPr/>
        </p:nvSpPr>
        <p:spPr>
          <a:xfrm>
            <a:off x="10300997" y="7019792"/>
            <a:ext cx="1564184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5999"/>
            <a:r>
              <a:rPr lang="es-ES" sz="1700" spc="-70" dirty="0" err="1">
                <a:solidFill>
                  <a:srgbClr val="595959"/>
                </a:solidFill>
              </a:rPr>
              <a:t>On</a:t>
            </a:r>
            <a:r>
              <a:rPr lang="es-ES" sz="1700" spc="-70" dirty="0">
                <a:solidFill>
                  <a:srgbClr val="595959"/>
                </a:solidFill>
              </a:rPr>
              <a:t> shore </a:t>
            </a:r>
            <a:r>
              <a:rPr lang="es-ES" sz="1700" spc="-70" dirty="0" err="1">
                <a:solidFill>
                  <a:srgbClr val="595959"/>
                </a:solidFill>
              </a:rPr>
              <a:t>wind</a:t>
            </a:r>
            <a:endParaRPr lang="es-ES" sz="1700" dirty="0">
              <a:solidFill>
                <a:srgbClr val="000000"/>
              </a:solidFill>
            </a:endParaRPr>
          </a:p>
        </p:txBody>
      </p:sp>
      <p:sp>
        <p:nvSpPr>
          <p:cNvPr id="130" name="Rectángulo redondeado 129"/>
          <p:cNvSpPr/>
          <p:nvPr/>
        </p:nvSpPr>
        <p:spPr bwMode="auto">
          <a:xfrm>
            <a:off x="10030609" y="5907715"/>
            <a:ext cx="148784" cy="148800"/>
          </a:xfrm>
          <a:prstGeom prst="round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17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31" name="Rectángulo 130"/>
          <p:cNvSpPr/>
          <p:nvPr/>
        </p:nvSpPr>
        <p:spPr>
          <a:xfrm>
            <a:off x="10301060" y="5821007"/>
            <a:ext cx="1752493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5999"/>
            <a:r>
              <a:rPr lang="es-ES" sz="1700" spc="-70" dirty="0">
                <a:solidFill>
                  <a:srgbClr val="595959"/>
                </a:solidFill>
              </a:rPr>
              <a:t>Mini </a:t>
            </a:r>
            <a:r>
              <a:rPr lang="es-ES" sz="1700" spc="-70" dirty="0" err="1">
                <a:solidFill>
                  <a:srgbClr val="595959"/>
                </a:solidFill>
              </a:rPr>
              <a:t>Hydro</a:t>
            </a:r>
            <a:endParaRPr lang="es-ES" sz="1700" dirty="0">
              <a:solidFill>
                <a:srgbClr val="000000"/>
              </a:solidFill>
            </a:endParaRPr>
          </a:p>
        </p:txBody>
      </p:sp>
      <p:sp>
        <p:nvSpPr>
          <p:cNvPr id="132" name="Rectángulo redondeado 131"/>
          <p:cNvSpPr/>
          <p:nvPr/>
        </p:nvSpPr>
        <p:spPr bwMode="auto">
          <a:xfrm>
            <a:off x="10030609" y="6300928"/>
            <a:ext cx="148784" cy="148800"/>
          </a:xfrm>
          <a:prstGeom prst="roundRect">
            <a:avLst/>
          </a:prstGeom>
          <a:solidFill>
            <a:srgbClr val="FF9900"/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17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33" name="Rectángulo 132"/>
          <p:cNvSpPr/>
          <p:nvPr/>
        </p:nvSpPr>
        <p:spPr>
          <a:xfrm>
            <a:off x="10300996" y="6220602"/>
            <a:ext cx="1286594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5999"/>
            <a:r>
              <a:rPr lang="es-ES" sz="1700" spc="-70" dirty="0">
                <a:solidFill>
                  <a:srgbClr val="595959"/>
                </a:solidFill>
              </a:rPr>
              <a:t>Solar</a:t>
            </a:r>
            <a:endParaRPr lang="es-ES" sz="1700" dirty="0">
              <a:solidFill>
                <a:srgbClr val="000000"/>
              </a:solidFill>
            </a:endParaRPr>
          </a:p>
        </p:txBody>
      </p:sp>
      <p:sp>
        <p:nvSpPr>
          <p:cNvPr id="157" name="Rectángulo redondeado 156"/>
          <p:cNvSpPr/>
          <p:nvPr/>
        </p:nvSpPr>
        <p:spPr bwMode="auto">
          <a:xfrm>
            <a:off x="10030609" y="6702350"/>
            <a:ext cx="148784" cy="148800"/>
          </a:xfrm>
          <a:prstGeom prst="roundRect">
            <a:avLst/>
          </a:prstGeom>
          <a:solidFill>
            <a:srgbClr val="89DF21"/>
          </a:solidFill>
          <a:ln>
            <a:noFill/>
          </a:ln>
          <a:effectLst/>
          <a:extLst/>
        </p:spPr>
        <p:txBody>
          <a:bodyPr vert="horz" wrap="none" lIns="127215" tIns="63644" rIns="127215" bIns="63644" numCol="1" rtlCol="0" anchor="ctr" anchorCtr="0" compatLnSpc="1">
            <a:prstTxWarp prst="textNoShape">
              <a:avLst/>
            </a:prstTxWarp>
          </a:bodyPr>
          <a:lstStyle/>
          <a:p>
            <a:pPr algn="ctr" defTabSz="1272172" fontAlgn="base">
              <a:spcBef>
                <a:spcPct val="0"/>
              </a:spcBef>
              <a:spcAft>
                <a:spcPct val="0"/>
              </a:spcAft>
            </a:pPr>
            <a:endParaRPr lang="es-ES" sz="1700">
              <a:solidFill>
                <a:srgbClr val="619933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58" name="Rectángulo 157"/>
          <p:cNvSpPr/>
          <p:nvPr/>
        </p:nvSpPr>
        <p:spPr>
          <a:xfrm>
            <a:off x="10300996" y="6620198"/>
            <a:ext cx="1894740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5999"/>
            <a:r>
              <a:rPr lang="es-ES" sz="1700" spc="-70" dirty="0">
                <a:solidFill>
                  <a:srgbClr val="595959"/>
                </a:solidFill>
              </a:rPr>
              <a:t>Off shore </a:t>
            </a:r>
            <a:r>
              <a:rPr lang="es-ES" sz="1700" spc="-70" dirty="0" err="1">
                <a:solidFill>
                  <a:srgbClr val="595959"/>
                </a:solidFill>
              </a:rPr>
              <a:t>wind</a:t>
            </a:r>
            <a:endParaRPr lang="es-ES" sz="1700" dirty="0">
              <a:solidFill>
                <a:srgbClr val="000000"/>
              </a:solidFill>
            </a:endParaRPr>
          </a:p>
        </p:txBody>
      </p:sp>
      <p:cxnSp>
        <p:nvCxnSpPr>
          <p:cNvPr id="1025" name="Conector recto 1024"/>
          <p:cNvCxnSpPr>
            <a:stCxn id="57" idx="0"/>
          </p:cNvCxnSpPr>
          <p:nvPr/>
        </p:nvCxnSpPr>
        <p:spPr>
          <a:xfrm flipV="1">
            <a:off x="3461641" y="3421974"/>
            <a:ext cx="1869274" cy="2405280"/>
          </a:xfrm>
          <a:prstGeom prst="line">
            <a:avLst/>
          </a:prstGeom>
          <a:ln w="381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Conector recto 163"/>
          <p:cNvCxnSpPr/>
          <p:nvPr/>
        </p:nvCxnSpPr>
        <p:spPr>
          <a:xfrm flipV="1">
            <a:off x="3461641" y="3678531"/>
            <a:ext cx="1840247" cy="2250955"/>
          </a:xfrm>
          <a:prstGeom prst="line">
            <a:avLst/>
          </a:prstGeom>
          <a:ln w="381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recto 164"/>
          <p:cNvCxnSpPr/>
          <p:nvPr/>
        </p:nvCxnSpPr>
        <p:spPr>
          <a:xfrm flipV="1">
            <a:off x="3450594" y="5732926"/>
            <a:ext cx="1851361" cy="1105012"/>
          </a:xfrm>
          <a:prstGeom prst="line">
            <a:avLst/>
          </a:prstGeom>
          <a:ln w="381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Conector recto 166"/>
          <p:cNvCxnSpPr/>
          <p:nvPr/>
        </p:nvCxnSpPr>
        <p:spPr>
          <a:xfrm flipV="1">
            <a:off x="3450528" y="4438356"/>
            <a:ext cx="1851360" cy="2123936"/>
          </a:xfrm>
          <a:prstGeom prst="line">
            <a:avLst/>
          </a:prstGeom>
          <a:ln w="381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Conector recto 172"/>
          <p:cNvCxnSpPr/>
          <p:nvPr/>
        </p:nvCxnSpPr>
        <p:spPr>
          <a:xfrm flipV="1">
            <a:off x="3444525" y="3015861"/>
            <a:ext cx="1857395" cy="2701770"/>
          </a:xfrm>
          <a:prstGeom prst="line">
            <a:avLst/>
          </a:prstGeom>
          <a:ln w="381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Conector recto 188"/>
          <p:cNvCxnSpPr/>
          <p:nvPr/>
        </p:nvCxnSpPr>
        <p:spPr>
          <a:xfrm flipV="1">
            <a:off x="6355384" y="5406502"/>
            <a:ext cx="1840230" cy="298851"/>
          </a:xfrm>
          <a:prstGeom prst="line">
            <a:avLst/>
          </a:prstGeom>
          <a:ln w="381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" name="Conector recto 189"/>
          <p:cNvCxnSpPr/>
          <p:nvPr/>
        </p:nvCxnSpPr>
        <p:spPr>
          <a:xfrm flipV="1">
            <a:off x="6355384" y="4026092"/>
            <a:ext cx="1840230" cy="412329"/>
          </a:xfrm>
          <a:prstGeom prst="line">
            <a:avLst/>
          </a:prstGeom>
          <a:ln w="381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Conector recto 191"/>
          <p:cNvCxnSpPr/>
          <p:nvPr/>
        </p:nvCxnSpPr>
        <p:spPr>
          <a:xfrm flipV="1">
            <a:off x="6338220" y="5163763"/>
            <a:ext cx="1857394" cy="320398"/>
          </a:xfrm>
          <a:prstGeom prst="line">
            <a:avLst/>
          </a:prstGeom>
          <a:ln w="381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" name="Conector recto 192"/>
          <p:cNvCxnSpPr>
            <a:endCxn id="72" idx="2"/>
          </p:cNvCxnSpPr>
          <p:nvPr/>
        </p:nvCxnSpPr>
        <p:spPr>
          <a:xfrm flipV="1">
            <a:off x="6355418" y="4024178"/>
            <a:ext cx="1840198" cy="233416"/>
          </a:xfrm>
          <a:prstGeom prst="line">
            <a:avLst/>
          </a:prstGeom>
          <a:ln w="381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" name="Conector recto 195"/>
          <p:cNvCxnSpPr/>
          <p:nvPr/>
        </p:nvCxnSpPr>
        <p:spPr>
          <a:xfrm flipV="1">
            <a:off x="6355418" y="2774795"/>
            <a:ext cx="1840231" cy="231497"/>
          </a:xfrm>
          <a:prstGeom prst="line">
            <a:avLst/>
          </a:prstGeom>
          <a:ln w="381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Conector recto 196"/>
          <p:cNvCxnSpPr/>
          <p:nvPr/>
        </p:nvCxnSpPr>
        <p:spPr>
          <a:xfrm flipV="1">
            <a:off x="6344271" y="3041184"/>
            <a:ext cx="1851343" cy="392102"/>
          </a:xfrm>
          <a:prstGeom prst="line">
            <a:avLst/>
          </a:prstGeom>
          <a:ln w="381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6" name="Conector recto 215"/>
          <p:cNvCxnSpPr/>
          <p:nvPr/>
        </p:nvCxnSpPr>
        <p:spPr>
          <a:xfrm flipV="1">
            <a:off x="6344271" y="3261782"/>
            <a:ext cx="1851343" cy="392102"/>
          </a:xfrm>
          <a:prstGeom prst="line">
            <a:avLst/>
          </a:prstGeom>
          <a:ln w="381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CuadroTexto"/>
          <p:cNvSpPr txBox="1"/>
          <p:nvPr/>
        </p:nvSpPr>
        <p:spPr>
          <a:xfrm>
            <a:off x="10059789" y="2219454"/>
            <a:ext cx="2517626" cy="732508"/>
          </a:xfrm>
          <a:prstGeom prst="rect">
            <a:avLst/>
          </a:prstGeom>
          <a:noFill/>
        </p:spPr>
        <p:txBody>
          <a:bodyPr wrap="square" lIns="127215" tIns="63644" rIns="127215" bIns="63644" rtlCol="0">
            <a:spAutoFit/>
          </a:bodyPr>
          <a:lstStyle/>
          <a:p>
            <a:pPr defTabSz="635999"/>
            <a:r>
              <a:rPr lang="es-ES" sz="3900" b="1" dirty="0">
                <a:solidFill>
                  <a:srgbClr val="FF0000"/>
                </a:solidFill>
              </a:rPr>
              <a:t>WHEN?</a:t>
            </a: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007" y="6467514"/>
            <a:ext cx="1036637" cy="109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" name="Rectángulo 75"/>
          <p:cNvSpPr/>
          <p:nvPr/>
        </p:nvSpPr>
        <p:spPr>
          <a:xfrm>
            <a:off x="1781224" y="4348655"/>
            <a:ext cx="513377" cy="26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5999"/>
            <a:r>
              <a:rPr lang="es-ES" sz="1700" b="1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49.5</a:t>
            </a:r>
            <a:endParaRPr lang="es-ES" sz="1700" b="1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cxnSp>
        <p:nvCxnSpPr>
          <p:cNvPr id="95" name="Conector recto 166"/>
          <p:cNvCxnSpPr/>
          <p:nvPr/>
        </p:nvCxnSpPr>
        <p:spPr>
          <a:xfrm flipV="1">
            <a:off x="3432614" y="4373295"/>
            <a:ext cx="1851360" cy="2123936"/>
          </a:xfrm>
          <a:prstGeom prst="line">
            <a:avLst/>
          </a:prstGeom>
          <a:ln w="3810" cmpd="sng"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90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ángulo redondeado 27"/>
          <p:cNvSpPr/>
          <p:nvPr/>
        </p:nvSpPr>
        <p:spPr bwMode="auto">
          <a:xfrm>
            <a:off x="797396" y="2031966"/>
            <a:ext cx="2743875" cy="325948"/>
          </a:xfrm>
          <a:prstGeom prst="roundRect">
            <a:avLst/>
          </a:prstGeom>
          <a:solidFill>
            <a:srgbClr val="EC2036"/>
          </a:solidFill>
          <a:ln>
            <a:noFill/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880375" y="1977311"/>
            <a:ext cx="2580801" cy="6721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39926">
              <a:lnSpc>
                <a:spcPct val="120000"/>
              </a:lnSpc>
            </a:pPr>
            <a:r>
              <a:rPr lang="es-ES" sz="1800" b="1" spc="-70" dirty="0">
                <a:solidFill>
                  <a:srgbClr val="FFFFFF"/>
                </a:solidFill>
              </a:rPr>
              <a:t>LCOE </a:t>
            </a:r>
            <a:r>
              <a:rPr lang="es-ES" sz="1800" spc="-70" dirty="0">
                <a:solidFill>
                  <a:srgbClr val="FFFFFF"/>
                </a:solidFill>
              </a:rPr>
              <a:t>valor tecnologías a 2050 </a:t>
            </a:r>
            <a:r>
              <a:rPr lang="es-ES" sz="1800" b="1" spc="-70" dirty="0">
                <a:solidFill>
                  <a:srgbClr val="FFFFFF"/>
                </a:solidFill>
              </a:rPr>
              <a:t/>
            </a:r>
            <a:br>
              <a:rPr lang="es-ES" sz="1800" b="1" spc="-70" dirty="0">
                <a:solidFill>
                  <a:srgbClr val="FFFFFF"/>
                </a:solidFill>
              </a:rPr>
            </a:br>
            <a:r>
              <a:rPr lang="es-ES" sz="1800" i="1" spc="-70" dirty="0">
                <a:solidFill>
                  <a:srgbClr val="595959"/>
                </a:solidFill>
              </a:rPr>
              <a:t>k</a:t>
            </a:r>
            <a:r>
              <a:rPr lang="es-ES" sz="1800" spc="-70" dirty="0">
                <a:solidFill>
                  <a:srgbClr val="595959"/>
                </a:solidFill>
              </a:rPr>
              <a:t>=8</a:t>
            </a:r>
            <a:r>
              <a:rPr lang="es-ES" sz="1500" spc="-70" dirty="0">
                <a:solidFill>
                  <a:srgbClr val="595959"/>
                </a:solidFill>
              </a:rPr>
              <a:t>%</a:t>
            </a:r>
            <a:r>
              <a:rPr lang="es-ES" sz="1800" spc="-70" dirty="0">
                <a:solidFill>
                  <a:srgbClr val="595959"/>
                </a:solidFill>
              </a:rPr>
              <a:t>,</a:t>
            </a:r>
            <a:r>
              <a:rPr lang="es-ES" sz="1800" i="1" spc="-70" dirty="0">
                <a:solidFill>
                  <a:srgbClr val="595959"/>
                </a:solidFill>
              </a:rPr>
              <a:t> i</a:t>
            </a:r>
            <a:r>
              <a:rPr lang="es-ES" sz="1800" spc="-70" dirty="0">
                <a:solidFill>
                  <a:srgbClr val="595959"/>
                </a:solidFill>
              </a:rPr>
              <a:t>=3,5</a:t>
            </a:r>
            <a:r>
              <a:rPr lang="es-ES" sz="1500" spc="-70" dirty="0">
                <a:solidFill>
                  <a:srgbClr val="595959"/>
                </a:solidFill>
              </a:rPr>
              <a:t>%</a:t>
            </a:r>
          </a:p>
        </p:txBody>
      </p:sp>
      <p:sp>
        <p:nvSpPr>
          <p:cNvPr id="62" name="Rectángulo redondeado 61"/>
          <p:cNvSpPr/>
          <p:nvPr/>
        </p:nvSpPr>
        <p:spPr bwMode="auto">
          <a:xfrm>
            <a:off x="797396" y="6096019"/>
            <a:ext cx="2743875" cy="724781"/>
          </a:xfrm>
          <a:prstGeom prst="roundRect">
            <a:avLst>
              <a:gd name="adj" fmla="val 7371"/>
            </a:avLst>
          </a:prstGeom>
          <a:solidFill>
            <a:srgbClr val="3C4159"/>
          </a:solidFill>
          <a:ln>
            <a:noFill/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5" name="Rectángulo redondeado 64"/>
          <p:cNvSpPr/>
          <p:nvPr/>
        </p:nvSpPr>
        <p:spPr bwMode="auto">
          <a:xfrm>
            <a:off x="11121200" y="2119991"/>
            <a:ext cx="788872" cy="6800678"/>
          </a:xfrm>
          <a:prstGeom prst="roundRect">
            <a:avLst>
              <a:gd name="adj" fmla="val 2787"/>
            </a:avLst>
          </a:prstGeom>
          <a:solidFill>
            <a:srgbClr val="C6C6C6"/>
          </a:solidFill>
          <a:ln>
            <a:noFill/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3" name="Rectángulo redondeado 62"/>
          <p:cNvSpPr/>
          <p:nvPr/>
        </p:nvSpPr>
        <p:spPr bwMode="auto">
          <a:xfrm>
            <a:off x="6554888" y="2119991"/>
            <a:ext cx="788872" cy="6800678"/>
          </a:xfrm>
          <a:prstGeom prst="roundRect">
            <a:avLst>
              <a:gd name="adj" fmla="val 2787"/>
            </a:avLst>
          </a:prstGeom>
          <a:solidFill>
            <a:srgbClr val="C6C6C6"/>
          </a:solidFill>
          <a:ln>
            <a:noFill/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4" name="Rectángulo redondeado 33"/>
          <p:cNvSpPr/>
          <p:nvPr/>
        </p:nvSpPr>
        <p:spPr bwMode="auto">
          <a:xfrm>
            <a:off x="4078342" y="4273268"/>
            <a:ext cx="7831730" cy="307663"/>
          </a:xfrm>
          <a:prstGeom prst="roundRect">
            <a:avLst/>
          </a:prstGeom>
          <a:solidFill>
            <a:srgbClr val="4FAB1F"/>
          </a:solidFill>
          <a:ln>
            <a:noFill/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5" name="Rectángulo redondeado 34"/>
          <p:cNvSpPr/>
          <p:nvPr/>
        </p:nvSpPr>
        <p:spPr bwMode="auto">
          <a:xfrm>
            <a:off x="4078342" y="3935591"/>
            <a:ext cx="7831730" cy="307663"/>
          </a:xfrm>
          <a:prstGeom prst="roundRect">
            <a:avLst/>
          </a:prstGeom>
          <a:solidFill>
            <a:srgbClr val="4FAB1F"/>
          </a:solidFill>
          <a:ln>
            <a:noFill/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7" name="Rectángulo redondeado 36"/>
          <p:cNvSpPr/>
          <p:nvPr/>
        </p:nvSpPr>
        <p:spPr bwMode="auto">
          <a:xfrm>
            <a:off x="4078342" y="4610944"/>
            <a:ext cx="7831730" cy="307663"/>
          </a:xfrm>
          <a:prstGeom prst="roundRect">
            <a:avLst/>
          </a:prstGeom>
          <a:solidFill>
            <a:srgbClr val="4FAB1F"/>
          </a:solidFill>
          <a:ln>
            <a:noFill/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9" name="Rectángulo redondeado 38"/>
          <p:cNvSpPr/>
          <p:nvPr/>
        </p:nvSpPr>
        <p:spPr bwMode="auto">
          <a:xfrm>
            <a:off x="4078342" y="7926179"/>
            <a:ext cx="7831730" cy="30766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0" name="Rectángulo redondeado 39"/>
          <p:cNvSpPr/>
          <p:nvPr/>
        </p:nvSpPr>
        <p:spPr bwMode="auto">
          <a:xfrm>
            <a:off x="4078342" y="7588502"/>
            <a:ext cx="7831730" cy="307663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1" name="Rectángulo redondeado 40"/>
          <p:cNvSpPr/>
          <p:nvPr/>
        </p:nvSpPr>
        <p:spPr bwMode="auto">
          <a:xfrm>
            <a:off x="4078342" y="8263855"/>
            <a:ext cx="7831730" cy="30766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927790" y="6188207"/>
            <a:ext cx="250967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9926">
              <a:lnSpc>
                <a:spcPct val="90000"/>
              </a:lnSpc>
              <a:buClr>
                <a:srgbClr val="7A7A7A"/>
              </a:buClr>
            </a:pPr>
            <a:r>
              <a:rPr lang="en-US" sz="2000" dirty="0">
                <a:solidFill>
                  <a:srgbClr val="FFFFFF"/>
                </a:solidFill>
              </a:rPr>
              <a:t>2050 is a reference year for many sources</a:t>
            </a:r>
          </a:p>
        </p:txBody>
      </p:sp>
      <p:cxnSp>
        <p:nvCxnSpPr>
          <p:cNvPr id="47" name="Conector recto 46"/>
          <p:cNvCxnSpPr/>
          <p:nvPr/>
        </p:nvCxnSpPr>
        <p:spPr>
          <a:xfrm>
            <a:off x="4205415" y="5251263"/>
            <a:ext cx="7704656" cy="0"/>
          </a:xfrm>
          <a:prstGeom prst="line">
            <a:avLst/>
          </a:prstGeom>
          <a:ln w="2540" cmpd="sng">
            <a:solidFill>
              <a:schemeClr val="bg1">
                <a:lumMod val="8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48"/>
          <p:cNvCxnSpPr/>
          <p:nvPr/>
        </p:nvCxnSpPr>
        <p:spPr>
          <a:xfrm>
            <a:off x="4205415" y="5785007"/>
            <a:ext cx="7704656" cy="0"/>
          </a:xfrm>
          <a:prstGeom prst="line">
            <a:avLst/>
          </a:prstGeom>
          <a:ln w="2540" cmpd="sng">
            <a:solidFill>
              <a:schemeClr val="bg1">
                <a:lumMod val="8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49"/>
          <p:cNvCxnSpPr/>
          <p:nvPr/>
        </p:nvCxnSpPr>
        <p:spPr>
          <a:xfrm>
            <a:off x="4205415" y="6075695"/>
            <a:ext cx="7704656" cy="0"/>
          </a:xfrm>
          <a:prstGeom prst="line">
            <a:avLst/>
          </a:prstGeom>
          <a:ln w="2540" cmpd="sng">
            <a:solidFill>
              <a:schemeClr val="bg1">
                <a:lumMod val="8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cto 50"/>
          <p:cNvCxnSpPr/>
          <p:nvPr/>
        </p:nvCxnSpPr>
        <p:spPr>
          <a:xfrm>
            <a:off x="4172388" y="6378128"/>
            <a:ext cx="7704656" cy="0"/>
          </a:xfrm>
          <a:prstGeom prst="line">
            <a:avLst/>
          </a:prstGeom>
          <a:ln w="2540" cmpd="sng">
            <a:solidFill>
              <a:schemeClr val="bg1">
                <a:lumMod val="8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cto 51"/>
          <p:cNvCxnSpPr/>
          <p:nvPr/>
        </p:nvCxnSpPr>
        <p:spPr>
          <a:xfrm>
            <a:off x="4205415" y="6662727"/>
            <a:ext cx="7704656" cy="0"/>
          </a:xfrm>
          <a:prstGeom prst="line">
            <a:avLst/>
          </a:prstGeom>
          <a:ln w="2540" cmpd="sng">
            <a:solidFill>
              <a:schemeClr val="bg1">
                <a:lumMod val="8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52"/>
          <p:cNvCxnSpPr/>
          <p:nvPr/>
        </p:nvCxnSpPr>
        <p:spPr>
          <a:xfrm>
            <a:off x="4205415" y="6965161"/>
            <a:ext cx="7704656" cy="0"/>
          </a:xfrm>
          <a:prstGeom prst="line">
            <a:avLst/>
          </a:prstGeom>
          <a:ln w="2540" cmpd="sng">
            <a:solidFill>
              <a:schemeClr val="bg1">
                <a:lumMod val="8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cto 53"/>
          <p:cNvCxnSpPr/>
          <p:nvPr/>
        </p:nvCxnSpPr>
        <p:spPr>
          <a:xfrm>
            <a:off x="4205415" y="7255741"/>
            <a:ext cx="7704656" cy="0"/>
          </a:xfrm>
          <a:prstGeom prst="line">
            <a:avLst/>
          </a:prstGeom>
          <a:ln w="2540" cmpd="sng">
            <a:solidFill>
              <a:schemeClr val="bg1">
                <a:lumMod val="8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Imagen 35" descr="cabecera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887" y="0"/>
            <a:ext cx="4561637" cy="1041197"/>
          </a:xfrm>
          <a:prstGeom prst="rect">
            <a:avLst/>
          </a:prstGeom>
        </p:spPr>
      </p:pic>
      <p:pic>
        <p:nvPicPr>
          <p:cNvPr id="38" name="Imagen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4697" y="282398"/>
            <a:ext cx="1141039" cy="478149"/>
          </a:xfrm>
          <a:prstGeom prst="rect">
            <a:avLst/>
          </a:prstGeom>
        </p:spPr>
      </p:pic>
      <p:sp>
        <p:nvSpPr>
          <p:cNvPr id="2" name="Flecha abajo 1"/>
          <p:cNvSpPr/>
          <p:nvPr/>
        </p:nvSpPr>
        <p:spPr>
          <a:xfrm>
            <a:off x="12021925" y="3015691"/>
            <a:ext cx="211380" cy="4487470"/>
          </a:xfrm>
          <a:prstGeom prst="downArrow">
            <a:avLst/>
          </a:prstGeom>
          <a:solidFill>
            <a:srgbClr val="4FAB1F"/>
          </a:solidFill>
          <a:ln>
            <a:noFill/>
          </a:ln>
          <a:effec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4" name="Flecha arriba 3"/>
          <p:cNvSpPr/>
          <p:nvPr/>
        </p:nvSpPr>
        <p:spPr>
          <a:xfrm>
            <a:off x="12021925" y="7593412"/>
            <a:ext cx="211380" cy="1327256"/>
          </a:xfrm>
          <a:prstGeom prst="up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71" name="Rectángulo 70"/>
          <p:cNvSpPr/>
          <p:nvPr/>
        </p:nvSpPr>
        <p:spPr>
          <a:xfrm>
            <a:off x="834869" y="383568"/>
            <a:ext cx="7354325" cy="23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9926">
              <a:lnSpc>
                <a:spcPct val="90000"/>
              </a:lnSpc>
            </a:pPr>
            <a:r>
              <a:rPr lang="es-ES_tradnl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ECONOMIC VIABLILITY </a:t>
            </a:r>
            <a:r>
              <a:rPr lang="es-ES_tradnl" sz="1700" b="1" dirty="0">
                <a:solidFill>
                  <a:srgbClr val="D1282E"/>
                </a:solidFill>
              </a:rPr>
              <a:t>of a 100</a:t>
            </a:r>
            <a:r>
              <a:rPr lang="es-ES_tradnl" sz="1400" b="1" dirty="0">
                <a:solidFill>
                  <a:srgbClr val="D1282E"/>
                </a:solidFill>
              </a:rPr>
              <a:t>%</a:t>
            </a:r>
            <a:r>
              <a:rPr lang="es-ES_tradnl" sz="1700" b="1" dirty="0">
                <a:solidFill>
                  <a:srgbClr val="D1282E"/>
                </a:solidFill>
              </a:rPr>
              <a:t> electric </a:t>
            </a:r>
            <a:r>
              <a:rPr lang="es-ES_tradnl" sz="1700" b="1" dirty="0" err="1">
                <a:solidFill>
                  <a:srgbClr val="D1282E"/>
                </a:solidFill>
              </a:rPr>
              <a:t>renewable</a:t>
            </a:r>
            <a:r>
              <a:rPr lang="es-ES_tradnl" sz="1700" b="1" dirty="0">
                <a:solidFill>
                  <a:srgbClr val="D1282E"/>
                </a:solidFill>
              </a:rPr>
              <a:t> </a:t>
            </a:r>
            <a:r>
              <a:rPr lang="es-ES_tradnl" sz="1700" b="1" dirty="0" err="1">
                <a:solidFill>
                  <a:srgbClr val="D1282E"/>
                </a:solidFill>
              </a:rPr>
              <a:t>supply</a:t>
            </a:r>
            <a:r>
              <a:rPr lang="es-ES_tradnl" sz="1700" b="1" dirty="0">
                <a:solidFill>
                  <a:srgbClr val="D1282E"/>
                </a:solidFill>
              </a:rPr>
              <a:t> in </a:t>
            </a:r>
            <a:r>
              <a:rPr lang="es-ES_tradnl" sz="1700" b="1" dirty="0" err="1">
                <a:solidFill>
                  <a:srgbClr val="D1282E"/>
                </a:solidFill>
              </a:rPr>
              <a:t>Spain</a:t>
            </a:r>
            <a:endParaRPr lang="es-ES_tradnl" sz="1700" b="1" dirty="0">
              <a:solidFill>
                <a:srgbClr val="D1282E"/>
              </a:solidFill>
            </a:endParaRPr>
          </a:p>
        </p:txBody>
      </p:sp>
      <p:sp>
        <p:nvSpPr>
          <p:cNvPr id="33" name="Rectángulo redondeado 32"/>
          <p:cNvSpPr/>
          <p:nvPr/>
        </p:nvSpPr>
        <p:spPr bwMode="auto">
          <a:xfrm>
            <a:off x="797396" y="4111609"/>
            <a:ext cx="2743875" cy="724781"/>
          </a:xfrm>
          <a:prstGeom prst="roundRect">
            <a:avLst>
              <a:gd name="adj" fmla="val 7371"/>
            </a:avLst>
          </a:prstGeom>
          <a:solidFill>
            <a:srgbClr val="3C4159"/>
          </a:solidFill>
          <a:ln>
            <a:noFill/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2" name="Rectángulo redondeado 41"/>
          <p:cNvSpPr/>
          <p:nvPr/>
        </p:nvSpPr>
        <p:spPr bwMode="auto">
          <a:xfrm>
            <a:off x="797396" y="4952939"/>
            <a:ext cx="2743875" cy="1032996"/>
          </a:xfrm>
          <a:prstGeom prst="roundRect">
            <a:avLst>
              <a:gd name="adj" fmla="val 7371"/>
            </a:avLst>
          </a:prstGeom>
          <a:solidFill>
            <a:srgbClr val="3C4159"/>
          </a:solidFill>
          <a:ln>
            <a:noFill/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3" name="Rectángulo redondeado 42"/>
          <p:cNvSpPr/>
          <p:nvPr/>
        </p:nvSpPr>
        <p:spPr bwMode="auto">
          <a:xfrm>
            <a:off x="797396" y="3257941"/>
            <a:ext cx="2743875" cy="724781"/>
          </a:xfrm>
          <a:prstGeom prst="roundRect">
            <a:avLst>
              <a:gd name="adj" fmla="val 7371"/>
            </a:avLst>
          </a:prstGeom>
          <a:solidFill>
            <a:srgbClr val="3C4159"/>
          </a:solidFill>
          <a:ln>
            <a:noFill/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4" name="Rectángulo 43"/>
          <p:cNvSpPr/>
          <p:nvPr/>
        </p:nvSpPr>
        <p:spPr>
          <a:xfrm>
            <a:off x="919165" y="3317208"/>
            <a:ext cx="2536143" cy="5539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639926">
              <a:lnSpc>
                <a:spcPct val="90000"/>
              </a:lnSpc>
              <a:buClr>
                <a:srgbClr val="7A7A7A"/>
              </a:buClr>
            </a:pPr>
            <a:r>
              <a:rPr lang="en-US" sz="2000" dirty="0">
                <a:solidFill>
                  <a:srgbClr val="FFFFFF"/>
                </a:solidFill>
              </a:rPr>
              <a:t>No environmental </a:t>
            </a: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damages are considered</a:t>
            </a:r>
          </a:p>
        </p:txBody>
      </p:sp>
      <p:sp>
        <p:nvSpPr>
          <p:cNvPr id="45" name="Rectángulo 44"/>
          <p:cNvSpPr/>
          <p:nvPr/>
        </p:nvSpPr>
        <p:spPr>
          <a:xfrm>
            <a:off x="919163" y="4197267"/>
            <a:ext cx="2557097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9926">
              <a:lnSpc>
                <a:spcPct val="90000"/>
              </a:lnSpc>
              <a:buClr>
                <a:srgbClr val="7A7A7A"/>
              </a:buClr>
            </a:pPr>
            <a:r>
              <a:rPr lang="en-US" sz="2000" dirty="0">
                <a:solidFill>
                  <a:srgbClr val="FFFFFF"/>
                </a:solidFill>
              </a:rPr>
              <a:t>PV on the land LCOE has decreased considerably</a:t>
            </a:r>
          </a:p>
        </p:txBody>
      </p:sp>
      <p:sp>
        <p:nvSpPr>
          <p:cNvPr id="48" name="Rectángulo 47"/>
          <p:cNvSpPr/>
          <p:nvPr/>
        </p:nvSpPr>
        <p:spPr>
          <a:xfrm>
            <a:off x="919164" y="5072782"/>
            <a:ext cx="232865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9926">
              <a:lnSpc>
                <a:spcPct val="90000"/>
              </a:lnSpc>
              <a:buClr>
                <a:srgbClr val="7A7A7A"/>
              </a:buClr>
            </a:pPr>
            <a:r>
              <a:rPr lang="en-US" sz="2000" dirty="0">
                <a:solidFill>
                  <a:srgbClr val="FFFFFF"/>
                </a:solidFill>
              </a:rPr>
              <a:t>Wind and Sun LCOE </a:t>
            </a: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are in the same range as nuclear. Bloomberg</a:t>
            </a:r>
          </a:p>
        </p:txBody>
      </p:sp>
      <p:sp>
        <p:nvSpPr>
          <p:cNvPr id="59" name="Rectángulo redondeado 58"/>
          <p:cNvSpPr/>
          <p:nvPr/>
        </p:nvSpPr>
        <p:spPr bwMode="auto">
          <a:xfrm>
            <a:off x="4078342" y="3590819"/>
            <a:ext cx="7831730" cy="307663"/>
          </a:xfrm>
          <a:prstGeom prst="roundRect">
            <a:avLst/>
          </a:prstGeom>
          <a:solidFill>
            <a:srgbClr val="3D5185"/>
          </a:solidFill>
          <a:ln>
            <a:solidFill>
              <a:srgbClr val="3D5185"/>
            </a:solidFill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4" name="Rectángulo redondeado 63"/>
          <p:cNvSpPr/>
          <p:nvPr/>
        </p:nvSpPr>
        <p:spPr bwMode="auto">
          <a:xfrm>
            <a:off x="4078342" y="2968071"/>
            <a:ext cx="7831730" cy="307663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4" name="1 Marcador de número de diapositiva"/>
          <p:cNvSpPr txBox="1">
            <a:spLocks/>
          </p:cNvSpPr>
          <p:nvPr/>
        </p:nvSpPr>
        <p:spPr>
          <a:xfrm>
            <a:off x="12061952" y="8936319"/>
            <a:ext cx="756000" cy="670656"/>
          </a:xfrm>
          <a:prstGeom prst="rect">
            <a:avLst/>
          </a:prstGeom>
        </p:spPr>
        <p:txBody>
          <a:bodyPr lIns="127985" tIns="63994" rIns="127985" bIns="63994"/>
          <a:lstStyle>
            <a:defPPr>
              <a:defRPr lang="es-ES"/>
            </a:defPPr>
            <a:lvl1pPr marL="0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5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0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35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81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26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71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16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61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EC24DB-3101-E44F-A324-C27D13CE4276}" type="slidenum">
              <a:rPr lang="es-ES" sz="1300">
                <a:solidFill>
                  <a:srgbClr val="474747"/>
                </a:solidFill>
              </a:rPr>
              <a:pPr/>
              <a:t>7</a:t>
            </a:fld>
            <a:endParaRPr lang="es-ES" sz="1100" dirty="0">
              <a:solidFill>
                <a:srgbClr val="474747"/>
              </a:solidFill>
            </a:endParaRPr>
          </a:p>
        </p:txBody>
      </p:sp>
      <p:sp>
        <p:nvSpPr>
          <p:cNvPr id="76" name="120 CuadroTexto"/>
          <p:cNvSpPr txBox="1"/>
          <p:nvPr/>
        </p:nvSpPr>
        <p:spPr>
          <a:xfrm>
            <a:off x="834866" y="1041488"/>
            <a:ext cx="10579612" cy="475501"/>
          </a:xfrm>
          <a:prstGeom prst="rect">
            <a:avLst/>
          </a:prstGeom>
          <a:noFill/>
        </p:spPr>
        <p:txBody>
          <a:bodyPr wrap="square" lIns="0" tIns="64001" rIns="0" bIns="64001">
            <a:spAutoFit/>
          </a:bodyPr>
          <a:lstStyle/>
          <a:p>
            <a:pPr defTabSz="639926">
              <a:lnSpc>
                <a:spcPct val="90000"/>
              </a:lnSpc>
              <a:spcAft>
                <a:spcPts val="420"/>
              </a:spcAft>
            </a:pPr>
            <a:r>
              <a:rPr lang="es-ES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LCOE </a:t>
            </a:r>
            <a:r>
              <a:rPr lang="es-ES" dirty="0" err="1">
                <a:solidFill>
                  <a:srgbClr val="6C6C6C"/>
                </a:solidFill>
              </a:rPr>
              <a:t>Forecast</a:t>
            </a:r>
            <a:r>
              <a:rPr lang="es-ES" dirty="0">
                <a:solidFill>
                  <a:srgbClr val="6C6C6C"/>
                </a:solidFill>
              </a:rPr>
              <a:t> 2050</a:t>
            </a:r>
          </a:p>
        </p:txBody>
      </p:sp>
      <p:graphicFrame>
        <p:nvGraphicFramePr>
          <p:cNvPr id="82" name="Tabla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927179"/>
              </p:ext>
            </p:extLst>
          </p:nvPr>
        </p:nvGraphicFramePr>
        <p:xfrm>
          <a:off x="4160534" y="2004852"/>
          <a:ext cx="7823189" cy="6874852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370668"/>
                <a:gridCol w="817867"/>
                <a:gridCol w="995680"/>
                <a:gridCol w="711200"/>
                <a:gridCol w="948266"/>
                <a:gridCol w="1102360"/>
                <a:gridCol w="877148"/>
              </a:tblGrid>
              <a:tr h="870432">
                <a:tc>
                  <a:txBody>
                    <a:bodyPr/>
                    <a:lstStyle/>
                    <a:p>
                      <a:pPr marL="0" marR="0" indent="0" algn="l" defTabSz="45714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10260" algn="l"/>
                        </a:tabLst>
                        <a:defRPr/>
                      </a:pPr>
                      <a:r>
                        <a:rPr lang="en-US" sz="13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ＭＳ 明朝"/>
                          <a:cs typeface="Lucida Grande"/>
                        </a:rPr>
                        <a:t>TECHNOLOGY</a:t>
                      </a:r>
                      <a:r>
                        <a:rPr lang="en-US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es-ES_tradnl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14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LCOE</a:t>
                      </a:r>
                      <a:r>
                        <a:rPr lang="en-US" sz="1400" b="1" dirty="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2011</a:t>
                      </a:r>
                      <a:r>
                        <a:rPr lang="en-US" sz="1400" b="1" dirty="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400" b="1" dirty="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300" b="0" dirty="0">
                          <a:solidFill>
                            <a:srgbClr val="40404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€/MWh</a:t>
                      </a:r>
                      <a:endParaRPr lang="es-ES_tradnl" sz="1300" b="0" dirty="0">
                        <a:solidFill>
                          <a:srgbClr val="40404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14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Investment</a:t>
                      </a:r>
                      <a:b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300" b="0">
                          <a:solidFill>
                            <a:srgbClr val="40404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  <a:endParaRPr lang="es-ES_tradnl" sz="1300" b="0">
                        <a:solidFill>
                          <a:srgbClr val="40404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b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14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O&amp;M</a:t>
                      </a:r>
                      <a:br>
                        <a:rPr lang="en-US" sz="1400" b="1" dirty="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300" b="0" dirty="0">
                          <a:solidFill>
                            <a:srgbClr val="40404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  <a:endParaRPr lang="es-ES_tradnl" sz="1300" b="0" dirty="0">
                        <a:solidFill>
                          <a:srgbClr val="40404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b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14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Resource</a:t>
                      </a:r>
                      <a:b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300" b="0">
                          <a:solidFill>
                            <a:srgbClr val="40404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  <a:endParaRPr lang="es-ES_tradnl" sz="1300" b="0">
                        <a:solidFill>
                          <a:srgbClr val="40404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b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14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Environment</a:t>
                      </a:r>
                      <a:b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300" b="0">
                          <a:solidFill>
                            <a:srgbClr val="40404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€/MWh</a:t>
                      </a:r>
                      <a:endParaRPr lang="es-ES_tradnl" sz="1300" b="0">
                        <a:solidFill>
                          <a:srgbClr val="40404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b" anchorCtr="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14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LCOE</a:t>
                      </a: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b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2050</a:t>
                      </a:r>
                      <a:b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300" b="0">
                          <a:solidFill>
                            <a:srgbClr val="40404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€/MWh</a:t>
                      </a:r>
                      <a:endParaRPr lang="es-ES_tradnl" sz="1300" b="0">
                        <a:solidFill>
                          <a:srgbClr val="40404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3732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明朝"/>
                          <a:cs typeface="Lucida Grande"/>
                        </a:rPr>
                        <a:t>Wind Onshore</a:t>
                      </a:r>
                      <a:endParaRPr lang="es-ES_tradnl" sz="17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ＭＳ 明朝"/>
                        <a:cs typeface="Lucida Grande"/>
                      </a:endParaRPr>
                    </a:p>
                  </a:txBody>
                  <a:tcPr marL="24892" marR="24892" marT="50400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74</a:t>
                      </a:r>
                      <a:endParaRPr lang="es-ES_tradnl" sz="17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50400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-10</a:t>
                      </a:r>
                      <a:endParaRPr lang="es-ES_tradnl" sz="17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50400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-20</a:t>
                      </a:r>
                      <a:endParaRPr lang="es-ES_tradnl" sz="17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50400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7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50400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7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50400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</a:t>
                      </a:r>
                      <a:endParaRPr lang="es-ES_tradnl" sz="17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50400" marB="2489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295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US" sz="1400" b="1" dirty="0">
                          <a:solidFill>
                            <a:srgbClr val="404040"/>
                          </a:solidFill>
                          <a:effectLst/>
                          <a:latin typeface="Calibri"/>
                          <a:ea typeface="ＭＳ 明朝"/>
                          <a:cs typeface="Lucida Grande"/>
                        </a:rPr>
                        <a:t>Wind Offshore</a:t>
                      </a:r>
                      <a:endParaRPr lang="es-ES_tradnl" sz="1400" b="1" dirty="0">
                        <a:solidFill>
                          <a:srgbClr val="404040"/>
                        </a:solidFill>
                        <a:effectLst/>
                        <a:latin typeface="Calibri"/>
                        <a:ea typeface="ＭＳ 明朝"/>
                        <a:cs typeface="Lucida Grande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114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114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347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US" sz="1700" b="1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ＭＳ 明朝"/>
                          <a:cs typeface="Lucida Grande"/>
                        </a:rPr>
                        <a:t>PV on the floor</a:t>
                      </a:r>
                      <a:endParaRPr lang="es-ES_tradnl" sz="17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ＭＳ 明朝"/>
                        <a:cs typeface="Lucida Grande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71</a:t>
                      </a:r>
                      <a:endParaRPr lang="es-ES_tradnl" sz="17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-15</a:t>
                      </a:r>
                      <a:endParaRPr lang="es-ES_tradnl" sz="17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-30</a:t>
                      </a:r>
                      <a:endParaRPr lang="es-ES_tradnl" sz="17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7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7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58</a:t>
                      </a:r>
                      <a:endParaRPr lang="es-ES_tradnl" sz="17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347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US" sz="1700" b="1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ＭＳ 明朝"/>
                          <a:cs typeface="Lucida Grande"/>
                        </a:rPr>
                        <a:t>PV on the roof</a:t>
                      </a:r>
                      <a:endParaRPr lang="es-ES_tradnl" sz="1700" dirty="0">
                        <a:solidFill>
                          <a:schemeClr val="bg1"/>
                        </a:solidFill>
                        <a:effectLst/>
                        <a:latin typeface="Calibri"/>
                        <a:ea typeface="ＭＳ 明朝"/>
                        <a:cs typeface="Lucida Grande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119</a:t>
                      </a:r>
                      <a:endParaRPr lang="es-ES_tradnl" sz="1700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-60</a:t>
                      </a:r>
                      <a:endParaRPr lang="es-ES_tradnl" sz="170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-50</a:t>
                      </a:r>
                      <a:endParaRPr lang="es-ES_tradnl" sz="170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70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70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49</a:t>
                      </a:r>
                      <a:endParaRPr lang="es-ES_tradnl" sz="170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347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US" sz="1700" b="1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ＭＳ 明朝"/>
                          <a:cs typeface="Lucida Grande"/>
                        </a:rPr>
                        <a:t>STEG </a:t>
                      </a:r>
                      <a:r>
                        <a:rPr lang="en-US" sz="1700" b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ＭＳ 明朝"/>
                          <a:cs typeface="Lucida Grande"/>
                        </a:rPr>
                        <a:t>Parabolic Trough</a:t>
                      </a:r>
                      <a:endParaRPr lang="es-ES_tradnl" sz="1700" b="0" dirty="0">
                        <a:solidFill>
                          <a:schemeClr val="bg1"/>
                        </a:solidFill>
                        <a:effectLst/>
                        <a:latin typeface="Calibri"/>
                        <a:ea typeface="ＭＳ 明朝"/>
                        <a:cs typeface="Lucida Grande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269</a:t>
                      </a:r>
                      <a:endParaRPr lang="es-ES_tradnl" sz="170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-50</a:t>
                      </a:r>
                      <a:endParaRPr lang="es-ES_tradnl" sz="170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-50</a:t>
                      </a:r>
                      <a:endParaRPr lang="es-ES_tradnl" sz="170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70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70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135</a:t>
                      </a:r>
                      <a:endParaRPr lang="es-ES_tradnl" sz="170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347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US" sz="1700" b="1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ＭＳ 明朝"/>
                          <a:cs typeface="Lucida Grande"/>
                        </a:rPr>
                        <a:t>STEG </a:t>
                      </a:r>
                      <a:r>
                        <a:rPr lang="en-US" sz="1700" b="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ＭＳ 明朝"/>
                          <a:cs typeface="Lucida Grande"/>
                        </a:rPr>
                        <a:t>Tower with storage</a:t>
                      </a:r>
                      <a:endParaRPr lang="es-ES_tradnl" sz="1700" b="0" dirty="0">
                        <a:solidFill>
                          <a:schemeClr val="bg1"/>
                        </a:solidFill>
                        <a:effectLst/>
                        <a:latin typeface="Calibri"/>
                        <a:ea typeface="ＭＳ 明朝"/>
                        <a:cs typeface="Lucida Grande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260</a:t>
                      </a:r>
                      <a:endParaRPr lang="es-ES_tradnl" sz="170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-65</a:t>
                      </a:r>
                      <a:endParaRPr lang="es-ES_tradnl" sz="170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-50</a:t>
                      </a:r>
                      <a:endParaRPr lang="es-ES_tradnl" sz="170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70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70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103</a:t>
                      </a:r>
                      <a:endParaRPr lang="es-ES_tradnl" sz="170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295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ＭＳ 明朝"/>
                          <a:cs typeface="Lucida Grande"/>
                        </a:rPr>
                        <a:t>Municipal Solid Waste</a:t>
                      </a:r>
                      <a:endParaRPr lang="es-ES_tradnl" sz="1400" b="1">
                        <a:solidFill>
                          <a:srgbClr val="404040"/>
                        </a:solidFill>
                        <a:effectLst/>
                        <a:latin typeface="Calibri"/>
                        <a:ea typeface="ＭＳ 明朝"/>
                        <a:cs typeface="Lucida Grande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104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-50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400" dirty="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64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5405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ＭＳ 明朝"/>
                          <a:cs typeface="Lucida Grande"/>
                        </a:rPr>
                        <a:t>Biomass</a:t>
                      </a: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ＭＳ 明朝"/>
                          <a:cs typeface="Lucida Grande"/>
                        </a:rPr>
                        <a:t> (straw, pruning,</a:t>
                      </a:r>
                      <a:b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ＭＳ 明朝"/>
                          <a:cs typeface="Lucida Grande"/>
                        </a:rPr>
                      </a:b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ＭＳ 明朝"/>
                          <a:cs typeface="Lucida Grande"/>
                        </a:rPr>
                        <a:t>existing forest)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ＭＳ 明朝"/>
                        <a:cs typeface="Lucida Grande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117</a:t>
                      </a:r>
                      <a:endParaRPr lang="es-ES_tradnl" sz="1400" dirty="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-20</a:t>
                      </a:r>
                      <a:endParaRPr lang="es-ES_tradnl" sz="1400" dirty="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-15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107</a:t>
                      </a:r>
                      <a:endParaRPr lang="es-ES_tradnl" sz="1400" spc="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2954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ＭＳ 明朝"/>
                          <a:cs typeface="Lucida Grande"/>
                        </a:rPr>
                        <a:t>Biomass</a:t>
                      </a: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ＭＳ 明朝"/>
                          <a:cs typeface="Lucida Grande"/>
                        </a:rPr>
                        <a:t> (energetic crops)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ＭＳ 明朝"/>
                        <a:cs typeface="Lucida Grande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196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-20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-15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-30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143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295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ＭＳ 明朝"/>
                          <a:cs typeface="Lucida Grande"/>
                        </a:rPr>
                        <a:t>Binary cycle Geothermal</a:t>
                      </a:r>
                      <a:endParaRPr lang="es-ES_tradnl" sz="1400" b="1">
                        <a:solidFill>
                          <a:srgbClr val="404040"/>
                        </a:solidFill>
                        <a:effectLst/>
                        <a:latin typeface="Calibri"/>
                        <a:ea typeface="ＭＳ 明朝"/>
                        <a:cs typeface="Lucida Grande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-50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-50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37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295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ＭＳ 明朝"/>
                          <a:cs typeface="Lucida Grande"/>
                        </a:rPr>
                        <a:t>EGS Geothermal</a:t>
                      </a:r>
                      <a:endParaRPr lang="es-ES_tradnl" sz="1400" b="1">
                        <a:solidFill>
                          <a:srgbClr val="404040"/>
                        </a:solidFill>
                        <a:effectLst/>
                        <a:latin typeface="Calibri"/>
                        <a:ea typeface="ＭＳ 明朝"/>
                        <a:cs typeface="Lucida Grande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-30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-40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99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295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US" sz="1400" b="1" dirty="0">
                          <a:solidFill>
                            <a:srgbClr val="404040"/>
                          </a:solidFill>
                          <a:effectLst/>
                          <a:latin typeface="Calibri"/>
                          <a:ea typeface="ＭＳ 明朝"/>
                          <a:cs typeface="Lucida Grande"/>
                        </a:rPr>
                        <a:t>Large Hydro</a:t>
                      </a:r>
                      <a:endParaRPr lang="es-ES_tradnl" sz="1400" b="1" dirty="0">
                        <a:solidFill>
                          <a:srgbClr val="404040"/>
                        </a:solidFill>
                        <a:effectLst/>
                        <a:latin typeface="Calibri"/>
                        <a:ea typeface="ＭＳ 明朝"/>
                        <a:cs typeface="Lucida Grande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64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64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295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ＭＳ 明朝"/>
                          <a:cs typeface="Lucida Grande"/>
                        </a:rPr>
                        <a:t>Pumping Hydro</a:t>
                      </a:r>
                      <a:endParaRPr lang="es-ES_tradnl" sz="1400" b="1">
                        <a:solidFill>
                          <a:srgbClr val="404040"/>
                        </a:solidFill>
                        <a:effectLst/>
                        <a:latin typeface="Calibri"/>
                        <a:ea typeface="ＭＳ 明朝"/>
                        <a:cs typeface="Lucida Grande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98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98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295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ＭＳ 明朝"/>
                          <a:cs typeface="Lucida Grande"/>
                        </a:rPr>
                        <a:t>Mini Hydro</a:t>
                      </a:r>
                      <a:endParaRPr lang="es-ES_tradnl" sz="1400" b="1">
                        <a:solidFill>
                          <a:srgbClr val="404040"/>
                        </a:solidFill>
                        <a:effectLst/>
                        <a:latin typeface="Calibri"/>
                        <a:ea typeface="ＭＳ 明朝"/>
                        <a:cs typeface="Lucida Grande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56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56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347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明朝"/>
                          <a:cs typeface="Lucida Grande"/>
                        </a:rPr>
                        <a:t>Nuclear</a:t>
                      </a:r>
                      <a:endParaRPr lang="es-ES_tradnl" sz="1700">
                        <a:solidFill>
                          <a:srgbClr val="FFFFFF"/>
                        </a:solidFill>
                        <a:effectLst/>
                        <a:latin typeface="Calibri"/>
                        <a:ea typeface="ＭＳ 明朝"/>
                        <a:cs typeface="Lucida Grande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72</a:t>
                      </a:r>
                      <a:endParaRPr lang="es-ES_tradnl" sz="170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</a:t>
                      </a:r>
                      <a:endParaRPr lang="es-ES_tradnl" sz="170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_tradnl" sz="170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</a:t>
                      </a:r>
                      <a:endParaRPr lang="es-ES_tradnl" sz="170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</a:t>
                      </a:r>
                      <a:endParaRPr lang="es-ES_tradnl" sz="170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94</a:t>
                      </a:r>
                      <a:endParaRPr lang="es-ES_tradnl" sz="170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347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明朝"/>
                          <a:cs typeface="Lucida Grande"/>
                        </a:rPr>
                        <a:t>Gas</a:t>
                      </a:r>
                      <a:endParaRPr lang="es-ES_tradnl" sz="1700">
                        <a:solidFill>
                          <a:srgbClr val="FFFFFF"/>
                        </a:solidFill>
                        <a:effectLst/>
                        <a:latin typeface="Calibri"/>
                        <a:ea typeface="ＭＳ 明朝"/>
                        <a:cs typeface="Lucida Grande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52</a:t>
                      </a:r>
                      <a:endParaRPr lang="es-ES_tradnl" sz="170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_tradnl" sz="170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_tradnl" sz="170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</a:t>
                      </a:r>
                      <a:endParaRPr lang="es-ES_tradnl" sz="170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es-ES_tradnl" sz="170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91</a:t>
                      </a:r>
                      <a:endParaRPr lang="es-ES_tradnl" sz="170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347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明朝"/>
                          <a:cs typeface="Lucida Grande"/>
                        </a:rPr>
                        <a:t>Coal</a:t>
                      </a:r>
                      <a:endParaRPr lang="es-ES_tradnl" sz="1700">
                        <a:solidFill>
                          <a:srgbClr val="FFFFFF"/>
                        </a:solidFill>
                        <a:effectLst/>
                        <a:latin typeface="Calibri"/>
                        <a:ea typeface="ＭＳ 明朝"/>
                        <a:cs typeface="Lucida Grande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53</a:t>
                      </a:r>
                      <a:endParaRPr lang="es-ES_tradnl" sz="170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</a:t>
                      </a:r>
                      <a:endParaRPr lang="es-ES_tradnl" sz="170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_tradnl" sz="170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</a:t>
                      </a:r>
                      <a:endParaRPr lang="es-ES_tradnl" sz="170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_tradnl" sz="170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700" b="1">
                          <a:solidFill>
                            <a:srgbClr val="FFFFFF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73</a:t>
                      </a:r>
                      <a:endParaRPr lang="es-ES_tradnl" sz="1700">
                        <a:solidFill>
                          <a:srgbClr val="FFFFFF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295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10260" algn="l"/>
                        </a:tabLst>
                      </a:pPr>
                      <a:r>
                        <a:rPr lang="en-US" sz="1400" b="1" dirty="0">
                          <a:solidFill>
                            <a:srgbClr val="404040"/>
                          </a:solidFill>
                          <a:effectLst/>
                          <a:latin typeface="Calibri"/>
                          <a:ea typeface="ＭＳ 明朝"/>
                          <a:cs typeface="Lucida Grande"/>
                        </a:rPr>
                        <a:t>Cogeneration</a:t>
                      </a:r>
                      <a:endParaRPr lang="es-ES_tradnl" sz="1400" b="1" dirty="0">
                        <a:solidFill>
                          <a:srgbClr val="404040"/>
                        </a:solidFill>
                        <a:effectLst/>
                        <a:latin typeface="Calibri"/>
                        <a:ea typeface="ＭＳ 明朝"/>
                        <a:cs typeface="Lucida Grande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52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es-ES_tradnl" sz="140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40404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91</a:t>
                      </a:r>
                      <a:endParaRPr lang="es-ES_tradnl" sz="1400" dirty="0">
                        <a:solidFill>
                          <a:srgbClr val="40404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24892" marR="24892" marT="24892" marB="2489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22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ángulo redondeado 47"/>
          <p:cNvSpPr/>
          <p:nvPr/>
        </p:nvSpPr>
        <p:spPr bwMode="auto">
          <a:xfrm>
            <a:off x="6533234" y="3283215"/>
            <a:ext cx="5059349" cy="338689"/>
          </a:xfrm>
          <a:prstGeom prst="roundRect">
            <a:avLst>
              <a:gd name="adj" fmla="val 7371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5" name="Rectángulo redondeado 64"/>
          <p:cNvSpPr/>
          <p:nvPr/>
        </p:nvSpPr>
        <p:spPr bwMode="auto">
          <a:xfrm>
            <a:off x="10276147" y="3699577"/>
            <a:ext cx="1316434" cy="1247736"/>
          </a:xfrm>
          <a:prstGeom prst="roundRect">
            <a:avLst>
              <a:gd name="adj" fmla="val 2787"/>
            </a:avLst>
          </a:prstGeom>
          <a:solidFill>
            <a:srgbClr val="3C4159"/>
          </a:solidFill>
          <a:ln>
            <a:noFill/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3" name="Rectángulo redondeado 62"/>
          <p:cNvSpPr/>
          <p:nvPr/>
        </p:nvSpPr>
        <p:spPr bwMode="auto">
          <a:xfrm>
            <a:off x="4640583" y="3699577"/>
            <a:ext cx="1316434" cy="1247736"/>
          </a:xfrm>
          <a:prstGeom prst="roundRect">
            <a:avLst>
              <a:gd name="adj" fmla="val 2787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2" name="Rectángulo redondeado 41"/>
          <p:cNvSpPr/>
          <p:nvPr/>
        </p:nvSpPr>
        <p:spPr bwMode="auto">
          <a:xfrm>
            <a:off x="897670" y="3283215"/>
            <a:ext cx="5059349" cy="338689"/>
          </a:xfrm>
          <a:prstGeom prst="roundRect">
            <a:avLst>
              <a:gd name="adj" fmla="val 7371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7150888" y="7027926"/>
            <a:ext cx="1119314" cy="606306"/>
          </a:xfrm>
          <a:prstGeom prst="rect">
            <a:avLst/>
          </a:prstGeom>
        </p:spPr>
        <p:txBody>
          <a:bodyPr wrap="none" lIns="128001" tIns="64001" rIns="128001" bIns="64001">
            <a:spAutoFit/>
          </a:bodyPr>
          <a:lstStyle/>
          <a:p>
            <a:pPr algn="ctr" defTabSz="639926"/>
            <a:r>
              <a:rPr lang="es-ES_tradnl" b="1" dirty="0">
                <a:solidFill>
                  <a:srgbClr val="FFFFFF"/>
                </a:solidFill>
                <a:ea typeface="Times New Roman"/>
                <a:cs typeface="Times New Roman"/>
              </a:rPr>
              <a:t>96.3</a:t>
            </a:r>
            <a:r>
              <a:rPr lang="es-ES_tradnl" sz="3100" b="1" dirty="0">
                <a:solidFill>
                  <a:srgbClr val="FFFFFF"/>
                </a:solidFill>
                <a:ea typeface="Times New Roman"/>
                <a:cs typeface="Times New Roman"/>
              </a:rPr>
              <a:t>%</a:t>
            </a:r>
            <a:endParaRPr lang="es-ES_tradnl" sz="3100" dirty="0">
              <a:solidFill>
                <a:srgbClr val="FFFFFF"/>
              </a:solidFill>
              <a:ea typeface="Times New Roman"/>
              <a:cs typeface="Times New Roman"/>
            </a:endParaRPr>
          </a:p>
        </p:txBody>
      </p:sp>
      <p:cxnSp>
        <p:nvCxnSpPr>
          <p:cNvPr id="60" name="Conector recto 59"/>
          <p:cNvCxnSpPr/>
          <p:nvPr/>
        </p:nvCxnSpPr>
        <p:spPr>
          <a:xfrm>
            <a:off x="897667" y="4389507"/>
            <a:ext cx="10694914" cy="0"/>
          </a:xfrm>
          <a:prstGeom prst="line">
            <a:avLst/>
          </a:prstGeom>
          <a:ln w="2540" cmpd="sng">
            <a:solidFill>
              <a:schemeClr val="bg1">
                <a:lumMod val="8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Imagen 20" descr="cabecera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887" y="0"/>
            <a:ext cx="4561637" cy="1041197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4697" y="282398"/>
            <a:ext cx="1141039" cy="478149"/>
          </a:xfrm>
          <a:prstGeom prst="rect">
            <a:avLst/>
          </a:prstGeom>
        </p:spPr>
      </p:pic>
      <p:graphicFrame>
        <p:nvGraphicFramePr>
          <p:cNvPr id="64" name="Tabla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60089"/>
              </p:ext>
            </p:extLst>
          </p:nvPr>
        </p:nvGraphicFramePr>
        <p:xfrm>
          <a:off x="6572521" y="3214313"/>
          <a:ext cx="5105569" cy="1694688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542035"/>
                <a:gridCol w="687494"/>
                <a:gridCol w="1019386"/>
                <a:gridCol w="1280160"/>
                <a:gridCol w="1576494"/>
              </a:tblGrid>
              <a:tr h="451104">
                <a:tc gridSpan="5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10260" algn="l"/>
                        </a:tabLst>
                      </a:pPr>
                      <a:r>
                        <a:rPr lang="es-ES_tradnl" sz="1700" b="1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2050</a:t>
                      </a:r>
                    </a:p>
                  </a:txBody>
                  <a:tcPr marL="96012" marR="96012" marT="96012" marB="9601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10260" algn="l"/>
                        </a:tabLst>
                      </a:pPr>
                      <a:r>
                        <a:rPr lang="es-ES_tradnl" sz="18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i</a:t>
                      </a:r>
                      <a:br>
                        <a:rPr lang="es-ES_tradnl" sz="18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</a:br>
                      <a:r>
                        <a:rPr lang="es-ES_tradnl" sz="15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%</a:t>
                      </a:r>
                    </a:p>
                  </a:txBody>
                  <a:tcPr marL="96012" marR="96012" marT="96012" marB="9601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10260" algn="l"/>
                        </a:tabLst>
                      </a:pPr>
                      <a:r>
                        <a:rPr lang="es-ES_tradnl" sz="1800" b="1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K</a:t>
                      </a:r>
                      <a:r>
                        <a:rPr lang="es-ES_tradnl" sz="1500" b="1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/>
                      </a:r>
                      <a:br>
                        <a:rPr lang="es-ES_tradnl" sz="1500" b="1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</a:br>
                      <a:r>
                        <a:rPr lang="es-ES_tradnl" sz="1500" b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%</a:t>
                      </a:r>
                    </a:p>
                  </a:txBody>
                  <a:tcPr marL="96012" marR="96012" marT="96012" marB="9601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10260" algn="l"/>
                        </a:tabLst>
                      </a:pPr>
                      <a:r>
                        <a:rPr lang="es-ES_tradnl" sz="1800" b="1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Actual</a:t>
                      </a:r>
                      <a:r>
                        <a:rPr lang="es-ES_tradnl" sz="1500" b="1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 </a:t>
                      </a:r>
                      <a:br>
                        <a:rPr lang="es-ES_tradnl" sz="1500" b="1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</a:br>
                      <a:r>
                        <a:rPr lang="es-ES_tradnl" sz="1500" b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€/MWh</a:t>
                      </a:r>
                    </a:p>
                  </a:txBody>
                  <a:tcPr marL="96012" marR="96012" marT="96012" marB="9601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10260" algn="l"/>
                        </a:tabLst>
                      </a:pPr>
                      <a:r>
                        <a:rPr lang="es-ES_tradnl" sz="1800" b="1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100</a:t>
                      </a:r>
                      <a:r>
                        <a:rPr lang="es-ES_tradnl" sz="1500" b="1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%</a:t>
                      </a:r>
                      <a:r>
                        <a:rPr lang="es-ES_tradnl" sz="1800" b="1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 Ren.</a:t>
                      </a:r>
                      <a:br>
                        <a:rPr lang="es-ES_tradnl" sz="1800" b="1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</a:br>
                      <a:r>
                        <a:rPr lang="es-ES_tradnl" sz="1500" b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€/MWh</a:t>
                      </a:r>
                    </a:p>
                  </a:txBody>
                  <a:tcPr marL="96012" marR="96012" marT="96012" marB="9601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10260" algn="l"/>
                        </a:tabLst>
                      </a:pPr>
                      <a:r>
                        <a:rPr lang="es-ES_tradnl" sz="1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100</a:t>
                      </a:r>
                      <a:r>
                        <a:rPr lang="es-ES_tradnl" sz="15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%</a:t>
                      </a:r>
                      <a:r>
                        <a:rPr lang="es-ES_tradnl" sz="1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es-ES_tradnl" sz="1800" b="1" dirty="0" err="1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Ren</a:t>
                      </a:r>
                      <a:r>
                        <a:rPr lang="es-ES_tradnl" sz="1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. </a:t>
                      </a:r>
                      <a:r>
                        <a:rPr lang="es-ES_tradnl" sz="15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/>
                      </a:r>
                      <a:br>
                        <a:rPr lang="es-ES_tradnl" sz="15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</a:br>
                      <a:r>
                        <a:rPr lang="es-ES_tradnl" sz="1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Vs</a:t>
                      </a:r>
                      <a:r>
                        <a:rPr lang="es-ES_tradnl" sz="1800" b="1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es-ES_tradnl" sz="1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actual</a:t>
                      </a:r>
                    </a:p>
                  </a:txBody>
                  <a:tcPr marL="96012" marR="96012" marT="96012" marB="9601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4968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3.5</a:t>
                      </a:r>
                    </a:p>
                  </a:txBody>
                  <a:tcPr marL="96012" marR="96012" marT="96012" marB="9601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96012" marR="96012" marT="96012" marB="9601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85.2</a:t>
                      </a:r>
                    </a:p>
                  </a:txBody>
                  <a:tcPr marL="96012" marR="96012" marT="96012" marB="9601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82.0</a:t>
                      </a:r>
                    </a:p>
                  </a:txBody>
                  <a:tcPr marL="96012" marR="96012" marT="96012" marB="9601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96.3</a:t>
                      </a:r>
                      <a:r>
                        <a:rPr lang="es-ES_tradnl" sz="17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96012" marR="96012" marT="96012" marB="9601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561188"/>
              </p:ext>
            </p:extLst>
          </p:nvPr>
        </p:nvGraphicFramePr>
        <p:xfrm>
          <a:off x="927789" y="3214313"/>
          <a:ext cx="5105569" cy="1694688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542035"/>
                <a:gridCol w="687494"/>
                <a:gridCol w="1019386"/>
                <a:gridCol w="1280160"/>
                <a:gridCol w="1576494"/>
              </a:tblGrid>
              <a:tr h="451104">
                <a:tc gridSpan="5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10260" algn="l"/>
                        </a:tabLst>
                      </a:pPr>
                      <a:r>
                        <a:rPr lang="es-ES_tradnl" sz="1700" b="1" dirty="0" smtClean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2011</a:t>
                      </a:r>
                      <a:endParaRPr lang="es-ES_tradnl" sz="1700" b="1" dirty="0">
                        <a:solidFill>
                          <a:srgbClr val="595959"/>
                        </a:solidFill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96012" marR="96012" marT="96012" marB="9601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10260" algn="l"/>
                        </a:tabLst>
                      </a:pPr>
                      <a:r>
                        <a:rPr lang="es-ES_tradnl" sz="18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i</a:t>
                      </a:r>
                      <a:br>
                        <a:rPr lang="es-ES_tradnl" sz="18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</a:br>
                      <a:r>
                        <a:rPr lang="es-ES_tradnl" sz="15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%</a:t>
                      </a:r>
                    </a:p>
                  </a:txBody>
                  <a:tcPr marL="96012" marR="96012" marT="96012" marB="9601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10260" algn="l"/>
                        </a:tabLst>
                      </a:pPr>
                      <a:r>
                        <a:rPr lang="es-ES_tradnl" sz="1800" b="1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K</a:t>
                      </a:r>
                      <a:r>
                        <a:rPr lang="es-ES_tradnl" sz="1500" b="1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/>
                      </a:r>
                      <a:br>
                        <a:rPr lang="es-ES_tradnl" sz="1500" b="1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</a:br>
                      <a:r>
                        <a:rPr lang="es-ES_tradnl" sz="1500" b="0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%</a:t>
                      </a:r>
                    </a:p>
                  </a:txBody>
                  <a:tcPr marL="96012" marR="96012" marT="96012" marB="9601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10260" algn="l"/>
                        </a:tabLst>
                      </a:pPr>
                      <a:r>
                        <a:rPr lang="es-ES_tradnl" sz="1800" b="1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Actual</a:t>
                      </a:r>
                      <a:r>
                        <a:rPr lang="es-ES_tradnl" sz="1500" b="1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 </a:t>
                      </a:r>
                      <a:br>
                        <a:rPr lang="es-ES_tradnl" sz="1500" b="1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</a:br>
                      <a:r>
                        <a:rPr lang="es-ES_tradnl" sz="1500" b="0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€/</a:t>
                      </a:r>
                      <a:r>
                        <a:rPr lang="es-ES_tradnl" sz="1500" b="0" dirty="0" err="1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MWh</a:t>
                      </a:r>
                      <a:endParaRPr lang="es-ES_tradnl" sz="1500" b="0" dirty="0">
                        <a:solidFill>
                          <a:srgbClr val="595959"/>
                        </a:solidFill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96012" marR="96012" marT="96012" marB="9601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10260" algn="l"/>
                        </a:tabLst>
                      </a:pPr>
                      <a:r>
                        <a:rPr lang="es-ES_tradnl" sz="1800" b="1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100</a:t>
                      </a:r>
                      <a:r>
                        <a:rPr lang="es-ES_tradnl" sz="1500" b="1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%</a:t>
                      </a:r>
                      <a:r>
                        <a:rPr lang="es-ES_tradnl" sz="1800" b="1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es-ES_tradnl" sz="1800" b="1" dirty="0" err="1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Ren</a:t>
                      </a:r>
                      <a:r>
                        <a:rPr lang="es-ES_tradnl" sz="1800" b="1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.</a:t>
                      </a:r>
                      <a:br>
                        <a:rPr lang="es-ES_tradnl" sz="1800" b="1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</a:br>
                      <a:r>
                        <a:rPr lang="es-ES_tradnl" sz="1500" b="0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€/</a:t>
                      </a:r>
                      <a:r>
                        <a:rPr lang="es-ES_tradnl" sz="1500" b="0" dirty="0" err="1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MWh</a:t>
                      </a:r>
                      <a:endParaRPr lang="es-ES_tradnl" sz="1500" b="0" dirty="0">
                        <a:solidFill>
                          <a:srgbClr val="595959"/>
                        </a:solidFill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96012" marR="96012" marT="96012" marB="9601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10260" algn="l"/>
                        </a:tabLst>
                      </a:pPr>
                      <a:r>
                        <a:rPr lang="es-ES_tradnl" sz="1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100</a:t>
                      </a:r>
                      <a:r>
                        <a:rPr lang="es-ES_tradnl" sz="15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%</a:t>
                      </a:r>
                      <a:r>
                        <a:rPr lang="es-ES_tradnl" sz="1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es-ES_tradnl" sz="1800" b="1" dirty="0" err="1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Ren</a:t>
                      </a:r>
                      <a:r>
                        <a:rPr lang="es-ES_tradnl" sz="1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. </a:t>
                      </a:r>
                      <a:r>
                        <a:rPr lang="es-ES_tradnl" sz="15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/>
                      </a:r>
                      <a:br>
                        <a:rPr lang="es-ES_tradnl" sz="15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</a:br>
                      <a:r>
                        <a:rPr lang="es-ES_tradnl" sz="1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Vs</a:t>
                      </a:r>
                      <a:r>
                        <a:rPr lang="es-ES_tradnl" sz="1800" b="1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es-ES_tradnl" sz="1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actual</a:t>
                      </a:r>
                    </a:p>
                  </a:txBody>
                  <a:tcPr marL="96012" marR="96012" marT="96012" marB="9601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4968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3.5</a:t>
                      </a:r>
                    </a:p>
                  </a:txBody>
                  <a:tcPr marL="96012" marR="96012" marT="96012" marB="9601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96012" marR="96012" marT="96012" marB="9601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68.6</a:t>
                      </a:r>
                    </a:p>
                  </a:txBody>
                  <a:tcPr marL="96012" marR="96012" marT="96012" marB="9601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107.1</a:t>
                      </a:r>
                    </a:p>
                  </a:txBody>
                  <a:tcPr marL="96012" marR="96012" marT="96012" marB="9601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156.1</a:t>
                      </a:r>
                      <a:r>
                        <a:rPr lang="es-ES_tradnl" sz="17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96012" marR="96012" marT="96012" marB="9601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8" name="Rectángulo 27"/>
          <p:cNvSpPr/>
          <p:nvPr/>
        </p:nvSpPr>
        <p:spPr>
          <a:xfrm>
            <a:off x="834869" y="383568"/>
            <a:ext cx="7354325" cy="23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9926">
              <a:lnSpc>
                <a:spcPct val="90000"/>
              </a:lnSpc>
            </a:pPr>
            <a:r>
              <a:rPr lang="es-ES_tradnl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ECONOMIC VIABLILITY </a:t>
            </a:r>
            <a:r>
              <a:rPr lang="es-ES_tradnl" sz="1700" b="1" dirty="0">
                <a:solidFill>
                  <a:srgbClr val="D1282E"/>
                </a:solidFill>
              </a:rPr>
              <a:t>of a 100</a:t>
            </a:r>
            <a:r>
              <a:rPr lang="es-ES_tradnl" sz="1400" b="1" dirty="0">
                <a:solidFill>
                  <a:srgbClr val="D1282E"/>
                </a:solidFill>
              </a:rPr>
              <a:t>%</a:t>
            </a:r>
            <a:r>
              <a:rPr lang="es-ES_tradnl" sz="1700" b="1" dirty="0">
                <a:solidFill>
                  <a:srgbClr val="D1282E"/>
                </a:solidFill>
              </a:rPr>
              <a:t> electric </a:t>
            </a:r>
            <a:r>
              <a:rPr lang="es-ES_tradnl" sz="1700" b="1" dirty="0" err="1">
                <a:solidFill>
                  <a:srgbClr val="D1282E"/>
                </a:solidFill>
              </a:rPr>
              <a:t>renewable</a:t>
            </a:r>
            <a:r>
              <a:rPr lang="es-ES_tradnl" sz="1700" b="1" dirty="0">
                <a:solidFill>
                  <a:srgbClr val="D1282E"/>
                </a:solidFill>
              </a:rPr>
              <a:t> </a:t>
            </a:r>
            <a:r>
              <a:rPr lang="es-ES_tradnl" sz="1700" b="1" dirty="0" err="1">
                <a:solidFill>
                  <a:srgbClr val="D1282E"/>
                </a:solidFill>
              </a:rPr>
              <a:t>supply</a:t>
            </a:r>
            <a:r>
              <a:rPr lang="es-ES_tradnl" sz="1700" b="1" dirty="0">
                <a:solidFill>
                  <a:srgbClr val="D1282E"/>
                </a:solidFill>
              </a:rPr>
              <a:t> in </a:t>
            </a:r>
            <a:r>
              <a:rPr lang="es-ES_tradnl" sz="1700" b="1" dirty="0" err="1">
                <a:solidFill>
                  <a:srgbClr val="D1282E"/>
                </a:solidFill>
              </a:rPr>
              <a:t>Spain</a:t>
            </a:r>
            <a:endParaRPr lang="es-ES_tradnl" sz="1700" b="1" dirty="0">
              <a:solidFill>
                <a:srgbClr val="D1282E"/>
              </a:solidFill>
            </a:endParaRPr>
          </a:p>
        </p:txBody>
      </p:sp>
      <p:sp>
        <p:nvSpPr>
          <p:cNvPr id="22" name="Rectángulo redondeado 34"/>
          <p:cNvSpPr/>
          <p:nvPr/>
        </p:nvSpPr>
        <p:spPr bwMode="auto">
          <a:xfrm>
            <a:off x="924956" y="8672302"/>
            <a:ext cx="10951688" cy="423515"/>
          </a:xfrm>
          <a:prstGeom prst="roundRect">
            <a:avLst/>
          </a:prstGeom>
          <a:solidFill>
            <a:srgbClr val="3C4159"/>
          </a:solidFill>
          <a:ln>
            <a:noFill/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5" name="1 CuadroTexto"/>
          <p:cNvSpPr txBox="1"/>
          <p:nvPr/>
        </p:nvSpPr>
        <p:spPr>
          <a:xfrm>
            <a:off x="1000993" y="8742450"/>
            <a:ext cx="10799614" cy="2764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39926">
              <a:lnSpc>
                <a:spcPct val="90000"/>
              </a:lnSpc>
              <a:spcAft>
                <a:spcPts val="420"/>
              </a:spcAft>
            </a:pPr>
            <a:r>
              <a:rPr lang="es-ES" sz="2000" b="1" dirty="0">
                <a:solidFill>
                  <a:srgbClr val="FFFFFF"/>
                </a:solidFill>
              </a:rPr>
              <a:t>A 100</a:t>
            </a:r>
            <a:r>
              <a:rPr lang="es-ES" sz="1700" b="1" dirty="0">
                <a:solidFill>
                  <a:srgbClr val="FFFFFF"/>
                </a:solidFill>
              </a:rPr>
              <a:t>%</a:t>
            </a:r>
            <a:r>
              <a:rPr lang="es-ES" sz="2000" b="1" dirty="0">
                <a:solidFill>
                  <a:srgbClr val="FFFFFF"/>
                </a:solidFill>
              </a:rPr>
              <a:t> </a:t>
            </a:r>
            <a:r>
              <a:rPr lang="es-ES" sz="2000" b="1" dirty="0" err="1">
                <a:solidFill>
                  <a:srgbClr val="FFFFFF"/>
                </a:solidFill>
              </a:rPr>
              <a:t>electric</a:t>
            </a:r>
            <a:r>
              <a:rPr lang="es-ES" sz="2000" b="1" dirty="0">
                <a:solidFill>
                  <a:srgbClr val="FFFFFF"/>
                </a:solidFill>
              </a:rPr>
              <a:t> </a:t>
            </a:r>
            <a:r>
              <a:rPr lang="es-ES" sz="2000" b="1" dirty="0" err="1">
                <a:solidFill>
                  <a:srgbClr val="FFFFFF"/>
                </a:solidFill>
              </a:rPr>
              <a:t>system</a:t>
            </a:r>
            <a:r>
              <a:rPr lang="es-ES" sz="2000" b="1" dirty="0">
                <a:solidFill>
                  <a:srgbClr val="FFFFFF"/>
                </a:solidFill>
              </a:rPr>
              <a:t> in Spain in 2050 </a:t>
            </a:r>
            <a:r>
              <a:rPr lang="es-ES" sz="2000" dirty="0" err="1">
                <a:solidFill>
                  <a:srgbClr val="FFFFFF"/>
                </a:solidFill>
              </a:rPr>
              <a:t>is</a:t>
            </a:r>
            <a:r>
              <a:rPr lang="es-ES" sz="2000" dirty="0">
                <a:solidFill>
                  <a:srgbClr val="FFFFFF"/>
                </a:solidFill>
              </a:rPr>
              <a:t> </a:t>
            </a:r>
            <a:r>
              <a:rPr lang="es-ES" sz="2000" dirty="0" err="1">
                <a:solidFill>
                  <a:srgbClr val="FFFFFF"/>
                </a:solidFill>
              </a:rPr>
              <a:t>economically</a:t>
            </a:r>
            <a:r>
              <a:rPr lang="es-ES" sz="2000" dirty="0">
                <a:solidFill>
                  <a:srgbClr val="FFFFFF"/>
                </a:solidFill>
              </a:rPr>
              <a:t> </a:t>
            </a:r>
            <a:r>
              <a:rPr lang="es-ES" sz="2000" dirty="0" err="1">
                <a:solidFill>
                  <a:srgbClr val="FFFFFF"/>
                </a:solidFill>
              </a:rPr>
              <a:t>feasible</a:t>
            </a:r>
            <a:r>
              <a:rPr lang="es-ES" sz="2000" dirty="0">
                <a:solidFill>
                  <a:srgbClr val="FFFFFF"/>
                </a:solidFill>
              </a:rPr>
              <a:t>, </a:t>
            </a:r>
            <a:r>
              <a:rPr lang="es-ES" sz="2000" dirty="0" err="1">
                <a:solidFill>
                  <a:srgbClr val="FFFFFF"/>
                </a:solidFill>
              </a:rPr>
              <a:t>for</a:t>
            </a:r>
            <a:r>
              <a:rPr lang="es-ES" sz="2000" dirty="0">
                <a:solidFill>
                  <a:srgbClr val="FFFFFF"/>
                </a:solidFill>
              </a:rPr>
              <a:t> </a:t>
            </a:r>
            <a:r>
              <a:rPr lang="es-ES" sz="2000" dirty="0" err="1">
                <a:solidFill>
                  <a:srgbClr val="FFFFFF"/>
                </a:solidFill>
              </a:rPr>
              <a:t>any</a:t>
            </a:r>
            <a:r>
              <a:rPr lang="es-ES" sz="2000" dirty="0">
                <a:solidFill>
                  <a:srgbClr val="FFFFFF"/>
                </a:solidFill>
              </a:rPr>
              <a:t> </a:t>
            </a:r>
            <a:r>
              <a:rPr lang="es-ES" sz="2000" dirty="0" err="1">
                <a:solidFill>
                  <a:srgbClr val="FFFFFF"/>
                </a:solidFill>
              </a:rPr>
              <a:t>disccount</a:t>
            </a:r>
            <a:r>
              <a:rPr lang="es-ES" sz="2000" dirty="0">
                <a:solidFill>
                  <a:srgbClr val="FFFFFF"/>
                </a:solidFill>
              </a:rPr>
              <a:t> and </a:t>
            </a:r>
            <a:r>
              <a:rPr lang="es-ES" sz="2000" dirty="0" err="1">
                <a:solidFill>
                  <a:srgbClr val="FFFFFF"/>
                </a:solidFill>
              </a:rPr>
              <a:t>inflation</a:t>
            </a:r>
            <a:r>
              <a:rPr lang="es-ES" sz="2000" dirty="0">
                <a:solidFill>
                  <a:srgbClr val="FFFFFF"/>
                </a:solidFill>
              </a:rPr>
              <a:t> </a:t>
            </a:r>
            <a:r>
              <a:rPr lang="es-ES" sz="2000" dirty="0" err="1">
                <a:solidFill>
                  <a:srgbClr val="FFFFFF"/>
                </a:solidFill>
              </a:rPr>
              <a:t>rates</a:t>
            </a:r>
            <a:endParaRPr lang="es-ES" sz="2000" dirty="0">
              <a:solidFill>
                <a:srgbClr val="FFFFFF"/>
              </a:solidFill>
            </a:endParaRPr>
          </a:p>
        </p:txBody>
      </p:sp>
      <p:sp>
        <p:nvSpPr>
          <p:cNvPr id="26" name="1 Marcador de número de diapositiva"/>
          <p:cNvSpPr txBox="1">
            <a:spLocks/>
          </p:cNvSpPr>
          <p:nvPr/>
        </p:nvSpPr>
        <p:spPr>
          <a:xfrm>
            <a:off x="12061952" y="8936319"/>
            <a:ext cx="756000" cy="670656"/>
          </a:xfrm>
          <a:prstGeom prst="rect">
            <a:avLst/>
          </a:prstGeom>
        </p:spPr>
        <p:txBody>
          <a:bodyPr lIns="127985" tIns="63994" rIns="127985" bIns="63994"/>
          <a:lstStyle>
            <a:defPPr>
              <a:defRPr lang="es-ES"/>
            </a:defPPr>
            <a:lvl1pPr marL="0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5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0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35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81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26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71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16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61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EC24DB-3101-E44F-A324-C27D13CE4276}" type="slidenum">
              <a:rPr lang="es-ES" sz="1300">
                <a:solidFill>
                  <a:srgbClr val="474747"/>
                </a:solidFill>
              </a:rPr>
              <a:pPr/>
              <a:t>8</a:t>
            </a:fld>
            <a:endParaRPr lang="es-ES" sz="1100" dirty="0">
              <a:solidFill>
                <a:srgbClr val="474747"/>
              </a:solidFill>
            </a:endParaRPr>
          </a:p>
        </p:txBody>
      </p:sp>
      <p:sp>
        <p:nvSpPr>
          <p:cNvPr id="29" name="Rectángulo redondeado 28"/>
          <p:cNvSpPr/>
          <p:nvPr/>
        </p:nvSpPr>
        <p:spPr bwMode="auto">
          <a:xfrm>
            <a:off x="797396" y="2031966"/>
            <a:ext cx="4501405" cy="325948"/>
          </a:xfrm>
          <a:prstGeom prst="roundRect">
            <a:avLst/>
          </a:prstGeom>
          <a:solidFill>
            <a:srgbClr val="EC2036"/>
          </a:solidFill>
          <a:ln>
            <a:noFill/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880373" y="2001775"/>
            <a:ext cx="5440397" cy="3080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39926">
              <a:lnSpc>
                <a:spcPct val="110000"/>
              </a:lnSpc>
            </a:pPr>
            <a:r>
              <a:rPr lang="es-ES" sz="1800" b="1" spc="-70" dirty="0" err="1">
                <a:solidFill>
                  <a:srgbClr val="FFFFFF"/>
                </a:solidFill>
              </a:rPr>
              <a:t>Electricity</a:t>
            </a:r>
            <a:r>
              <a:rPr lang="es-ES" sz="1800" b="1" spc="-70" dirty="0">
                <a:solidFill>
                  <a:srgbClr val="FFFFFF"/>
                </a:solidFill>
              </a:rPr>
              <a:t> </a:t>
            </a:r>
            <a:r>
              <a:rPr lang="es-ES" sz="1800" b="1" spc="-70" dirty="0" err="1">
                <a:solidFill>
                  <a:srgbClr val="FFFFFF"/>
                </a:solidFill>
              </a:rPr>
              <a:t>cost</a:t>
            </a:r>
            <a:r>
              <a:rPr lang="es-ES" sz="1800" b="1" spc="-70" dirty="0">
                <a:solidFill>
                  <a:srgbClr val="FFFFFF"/>
                </a:solidFill>
              </a:rPr>
              <a:t>: </a:t>
            </a:r>
            <a:r>
              <a:rPr lang="es-ES" sz="1800" b="1" spc="-70" dirty="0" err="1">
                <a:solidFill>
                  <a:srgbClr val="FFFFFF"/>
                </a:solidFill>
              </a:rPr>
              <a:t>current</a:t>
            </a:r>
            <a:r>
              <a:rPr lang="es-ES" sz="1800" b="1" spc="-70" dirty="0">
                <a:solidFill>
                  <a:srgbClr val="FFFFFF"/>
                </a:solidFill>
              </a:rPr>
              <a:t> mix versus 100% </a:t>
            </a:r>
            <a:r>
              <a:rPr lang="es-ES" sz="1800" b="1" spc="-70" dirty="0" err="1">
                <a:solidFill>
                  <a:srgbClr val="FFFFFF"/>
                </a:solidFill>
              </a:rPr>
              <a:t>Renevable</a:t>
            </a:r>
            <a:endParaRPr lang="es-ES" sz="1800" b="1" spc="-70" dirty="0">
              <a:solidFill>
                <a:srgbClr val="FFFFFF"/>
              </a:solidFill>
            </a:endParaRPr>
          </a:p>
        </p:txBody>
      </p:sp>
      <p:sp>
        <p:nvSpPr>
          <p:cNvPr id="24" name="120 CuadroTexto"/>
          <p:cNvSpPr txBox="1"/>
          <p:nvPr/>
        </p:nvSpPr>
        <p:spPr>
          <a:xfrm>
            <a:off x="834866" y="1041488"/>
            <a:ext cx="10579612" cy="475501"/>
          </a:xfrm>
          <a:prstGeom prst="rect">
            <a:avLst/>
          </a:prstGeom>
          <a:noFill/>
        </p:spPr>
        <p:txBody>
          <a:bodyPr wrap="square" lIns="0" tIns="64001" rIns="0" bIns="64001">
            <a:spAutoFit/>
          </a:bodyPr>
          <a:lstStyle/>
          <a:p>
            <a:pPr defTabSz="639926">
              <a:lnSpc>
                <a:spcPct val="90000"/>
              </a:lnSpc>
              <a:spcAft>
                <a:spcPts val="420"/>
              </a:spcAft>
            </a:pPr>
            <a:r>
              <a:rPr lang="es-ES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LCOE </a:t>
            </a:r>
            <a:r>
              <a:rPr lang="es-ES" dirty="0">
                <a:solidFill>
                  <a:srgbClr val="6C6C6C"/>
                </a:solidFill>
              </a:rPr>
              <a:t>2011 versus 2016</a:t>
            </a: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3395743"/>
              </p:ext>
            </p:extLst>
          </p:nvPr>
        </p:nvGraphicFramePr>
        <p:xfrm>
          <a:off x="891342" y="5802542"/>
          <a:ext cx="5065674" cy="1694688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549039"/>
                <a:gridCol w="696377"/>
                <a:gridCol w="1032559"/>
                <a:gridCol w="1407874"/>
                <a:gridCol w="1379825"/>
              </a:tblGrid>
              <a:tr h="451104">
                <a:tc gridSpan="5"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10260" algn="l"/>
                        </a:tabLst>
                      </a:pPr>
                      <a:r>
                        <a:rPr lang="es-ES_tradnl" sz="1700" b="1" dirty="0" smtClean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2015</a:t>
                      </a:r>
                      <a:endParaRPr lang="es-ES_tradnl" sz="1700" b="1" dirty="0">
                        <a:solidFill>
                          <a:srgbClr val="595959"/>
                        </a:solidFill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96012" marR="96012" marT="96012" marB="9601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10260" algn="l"/>
                        </a:tabLst>
                      </a:pPr>
                      <a:r>
                        <a:rPr lang="es-ES_tradnl" sz="18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i</a:t>
                      </a:r>
                      <a:br>
                        <a:rPr lang="es-ES_tradnl" sz="18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</a:br>
                      <a:r>
                        <a:rPr lang="es-ES_tradnl" sz="15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%</a:t>
                      </a:r>
                    </a:p>
                  </a:txBody>
                  <a:tcPr marL="96012" marR="96012" marT="96012" marB="9601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10260" algn="l"/>
                        </a:tabLst>
                      </a:pPr>
                      <a:r>
                        <a:rPr lang="es-ES_tradnl" sz="1800" b="1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K</a:t>
                      </a:r>
                      <a:r>
                        <a:rPr lang="es-ES_tradnl" sz="1500" b="1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/>
                      </a:r>
                      <a:br>
                        <a:rPr lang="es-ES_tradnl" sz="1500" b="1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</a:br>
                      <a:r>
                        <a:rPr lang="es-ES_tradnl" sz="1500" b="0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%</a:t>
                      </a:r>
                    </a:p>
                  </a:txBody>
                  <a:tcPr marL="96012" marR="96012" marT="96012" marB="9601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10260" algn="l"/>
                        </a:tabLst>
                      </a:pPr>
                      <a:r>
                        <a:rPr lang="es-ES_tradnl" sz="1800" b="1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Actual</a:t>
                      </a:r>
                      <a:r>
                        <a:rPr lang="es-ES_tradnl" sz="1500" b="1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 </a:t>
                      </a:r>
                      <a:br>
                        <a:rPr lang="es-ES_tradnl" sz="1500" b="1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</a:br>
                      <a:r>
                        <a:rPr lang="es-ES_tradnl" sz="1500" b="0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€/</a:t>
                      </a:r>
                      <a:r>
                        <a:rPr lang="es-ES_tradnl" sz="1500" b="0" dirty="0" err="1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MWh</a:t>
                      </a:r>
                      <a:endParaRPr lang="es-ES_tradnl" sz="1500" b="0" dirty="0">
                        <a:solidFill>
                          <a:srgbClr val="595959"/>
                        </a:solidFill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96012" marR="96012" marT="96012" marB="9601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10260" algn="l"/>
                        </a:tabLst>
                      </a:pPr>
                      <a:r>
                        <a:rPr lang="es-ES_tradnl" sz="1800" b="1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100</a:t>
                      </a:r>
                      <a:r>
                        <a:rPr lang="es-ES_tradnl" sz="1500" b="1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%</a:t>
                      </a:r>
                      <a:r>
                        <a:rPr lang="es-ES_tradnl" sz="1800" b="1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es-ES_tradnl" sz="1800" b="1" dirty="0" err="1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Ren</a:t>
                      </a:r>
                      <a:r>
                        <a:rPr lang="es-ES_tradnl" sz="1800" b="1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.</a:t>
                      </a:r>
                      <a:br>
                        <a:rPr lang="es-ES_tradnl" sz="1800" b="1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</a:br>
                      <a:r>
                        <a:rPr lang="es-ES_tradnl" sz="1500" b="0" dirty="0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€/</a:t>
                      </a:r>
                      <a:r>
                        <a:rPr lang="es-ES_tradnl" sz="1500" b="0" dirty="0" err="1">
                          <a:solidFill>
                            <a:srgbClr val="595959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MWh</a:t>
                      </a:r>
                      <a:endParaRPr lang="es-ES_tradnl" sz="1500" b="0" dirty="0">
                        <a:solidFill>
                          <a:srgbClr val="595959"/>
                        </a:solidFill>
                        <a:effectLst/>
                        <a:latin typeface="Calibri"/>
                        <a:ea typeface="ＭＳ 明朝"/>
                        <a:cs typeface="Times New Roman"/>
                      </a:endParaRPr>
                    </a:p>
                  </a:txBody>
                  <a:tcPr marL="96012" marR="96012" marT="96012" marB="9601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10260" algn="l"/>
                        </a:tabLst>
                      </a:pPr>
                      <a:r>
                        <a:rPr lang="es-ES_tradnl" sz="1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100</a:t>
                      </a:r>
                      <a:r>
                        <a:rPr lang="es-ES_tradnl" sz="15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%</a:t>
                      </a:r>
                      <a:r>
                        <a:rPr lang="es-ES_tradnl" sz="1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es-ES_tradnl" sz="1800" b="1" dirty="0" err="1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Ren</a:t>
                      </a:r>
                      <a:r>
                        <a:rPr lang="es-ES_tradnl" sz="1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. </a:t>
                      </a:r>
                      <a:r>
                        <a:rPr lang="es-ES_tradnl" sz="15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/>
                      </a:r>
                      <a:br>
                        <a:rPr lang="es-ES_tradnl" sz="15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</a:br>
                      <a:r>
                        <a:rPr lang="es-ES_tradnl" sz="1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Vs</a:t>
                      </a:r>
                      <a:r>
                        <a:rPr lang="es-ES_tradnl" sz="1800" b="1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 </a:t>
                      </a:r>
                      <a:r>
                        <a:rPr lang="es-ES_tradnl" sz="18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actual</a:t>
                      </a:r>
                    </a:p>
                  </a:txBody>
                  <a:tcPr marL="96012" marR="96012" marT="96012" marB="96012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4968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3.5</a:t>
                      </a:r>
                    </a:p>
                  </a:txBody>
                  <a:tcPr marL="96012" marR="96012" marT="96012" marB="9601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96012" marR="96012" marT="96012" marB="9601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101,5</a:t>
                      </a:r>
                      <a:endParaRPr lang="es-ES_tradnl" sz="1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6012" marR="96012" marT="96012" marB="9601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7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87,1</a:t>
                      </a:r>
                      <a:endParaRPr lang="es-ES_tradnl" sz="1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6012" marR="96012" marT="96012" marB="9601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20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86.7</a:t>
                      </a:r>
                      <a:r>
                        <a:rPr lang="es-ES_tradnl" sz="17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s-ES_tradnl" sz="17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6012" marR="96012" marT="96012" marB="96012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765" y="6125111"/>
            <a:ext cx="6498125" cy="1362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291" y="5681195"/>
            <a:ext cx="4507230" cy="324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CuadroTexto 29"/>
          <p:cNvSpPr txBox="1"/>
          <p:nvPr/>
        </p:nvSpPr>
        <p:spPr>
          <a:xfrm>
            <a:off x="6883380" y="5702262"/>
            <a:ext cx="5440397" cy="3080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39926">
              <a:lnSpc>
                <a:spcPct val="110000"/>
              </a:lnSpc>
            </a:pPr>
            <a:r>
              <a:rPr lang="es-ES" sz="1800" b="1" spc="-70" dirty="0" err="1">
                <a:solidFill>
                  <a:srgbClr val="FFFFFF"/>
                </a:solidFill>
              </a:rPr>
              <a:t>Sensibility</a:t>
            </a:r>
            <a:r>
              <a:rPr lang="es-ES" sz="1800" b="1" spc="-70" dirty="0">
                <a:solidFill>
                  <a:srgbClr val="FFFFFF"/>
                </a:solidFill>
              </a:rPr>
              <a:t> </a:t>
            </a:r>
            <a:r>
              <a:rPr lang="es-ES" sz="1800" b="1" spc="-70" dirty="0" err="1">
                <a:solidFill>
                  <a:srgbClr val="FFFFFF"/>
                </a:solidFill>
              </a:rPr>
              <a:t>study</a:t>
            </a:r>
            <a:r>
              <a:rPr lang="es-ES" sz="1800" b="1" spc="-70" dirty="0">
                <a:solidFill>
                  <a:srgbClr val="FFFFFF"/>
                </a:solidFill>
              </a:rPr>
              <a:t>: </a:t>
            </a:r>
            <a:r>
              <a:rPr lang="es-ES" sz="1800" b="1" spc="-70" dirty="0" err="1">
                <a:solidFill>
                  <a:srgbClr val="FFFFFF"/>
                </a:solidFill>
              </a:rPr>
              <a:t>discount</a:t>
            </a:r>
            <a:r>
              <a:rPr lang="es-ES" sz="1800" b="1" spc="-70" dirty="0">
                <a:solidFill>
                  <a:srgbClr val="FFFFFF"/>
                </a:solidFill>
              </a:rPr>
              <a:t> and </a:t>
            </a:r>
            <a:r>
              <a:rPr lang="es-ES" sz="1800" b="1" spc="-70" dirty="0" err="1">
                <a:solidFill>
                  <a:srgbClr val="FFFFFF"/>
                </a:solidFill>
              </a:rPr>
              <a:t>inflation</a:t>
            </a:r>
            <a:r>
              <a:rPr lang="es-ES" sz="1800" b="1" spc="-70" dirty="0">
                <a:solidFill>
                  <a:srgbClr val="FFFFFF"/>
                </a:solidFill>
              </a:rPr>
              <a:t> </a:t>
            </a:r>
            <a:r>
              <a:rPr lang="es-ES" sz="1800" b="1" spc="-70" dirty="0" err="1">
                <a:solidFill>
                  <a:srgbClr val="FFFFFF"/>
                </a:solidFill>
              </a:rPr>
              <a:t>rates</a:t>
            </a:r>
            <a:endParaRPr lang="es-ES" sz="1800" b="1" spc="-7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45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7150888" y="7027926"/>
            <a:ext cx="1119314" cy="606306"/>
          </a:xfrm>
          <a:prstGeom prst="rect">
            <a:avLst/>
          </a:prstGeom>
        </p:spPr>
        <p:txBody>
          <a:bodyPr wrap="none" lIns="128001" tIns="64001" rIns="128001" bIns="64001">
            <a:spAutoFit/>
          </a:bodyPr>
          <a:lstStyle/>
          <a:p>
            <a:pPr algn="ctr" defTabSz="639926"/>
            <a:r>
              <a:rPr lang="es-ES_tradnl" b="1" dirty="0">
                <a:solidFill>
                  <a:srgbClr val="FFFFFF"/>
                </a:solidFill>
                <a:ea typeface="Times New Roman"/>
                <a:cs typeface="Times New Roman"/>
              </a:rPr>
              <a:t>96.3</a:t>
            </a:r>
            <a:r>
              <a:rPr lang="es-ES_tradnl" sz="3100" b="1" dirty="0">
                <a:solidFill>
                  <a:srgbClr val="FFFFFF"/>
                </a:solidFill>
                <a:ea typeface="Times New Roman"/>
                <a:cs typeface="Times New Roman"/>
              </a:rPr>
              <a:t>%</a:t>
            </a:r>
            <a:endParaRPr lang="es-ES_tradnl" sz="3100" dirty="0">
              <a:solidFill>
                <a:srgbClr val="FFFFFF"/>
              </a:solidFill>
              <a:ea typeface="Times New Roman"/>
              <a:cs typeface="Times New Roman"/>
            </a:endParaRPr>
          </a:p>
        </p:txBody>
      </p:sp>
      <p:pic>
        <p:nvPicPr>
          <p:cNvPr id="21" name="Imagen 20" descr="cabecera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887" y="0"/>
            <a:ext cx="4561637" cy="1041197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4697" y="282398"/>
            <a:ext cx="1141039" cy="478149"/>
          </a:xfrm>
          <a:prstGeom prst="rect">
            <a:avLst/>
          </a:prstGeom>
        </p:spPr>
      </p:pic>
      <p:sp>
        <p:nvSpPr>
          <p:cNvPr id="28" name="Rectángulo 27"/>
          <p:cNvSpPr/>
          <p:nvPr/>
        </p:nvSpPr>
        <p:spPr>
          <a:xfrm>
            <a:off x="834869" y="383568"/>
            <a:ext cx="7354325" cy="23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9926">
              <a:lnSpc>
                <a:spcPct val="90000"/>
              </a:lnSpc>
            </a:pPr>
            <a:r>
              <a:rPr lang="es-ES_tradnl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ECONOMIC VIABLILITY </a:t>
            </a:r>
            <a:r>
              <a:rPr lang="es-ES_tradnl" sz="1700" b="1" dirty="0">
                <a:solidFill>
                  <a:srgbClr val="D1282E"/>
                </a:solidFill>
              </a:rPr>
              <a:t>of a 100</a:t>
            </a:r>
            <a:r>
              <a:rPr lang="es-ES_tradnl" sz="1400" b="1" dirty="0">
                <a:solidFill>
                  <a:srgbClr val="D1282E"/>
                </a:solidFill>
              </a:rPr>
              <a:t>%</a:t>
            </a:r>
            <a:r>
              <a:rPr lang="es-ES_tradnl" sz="1700" b="1" dirty="0">
                <a:solidFill>
                  <a:srgbClr val="D1282E"/>
                </a:solidFill>
              </a:rPr>
              <a:t> electric </a:t>
            </a:r>
            <a:r>
              <a:rPr lang="es-ES_tradnl" sz="1700" b="1" dirty="0" err="1">
                <a:solidFill>
                  <a:srgbClr val="D1282E"/>
                </a:solidFill>
              </a:rPr>
              <a:t>renewable</a:t>
            </a:r>
            <a:r>
              <a:rPr lang="es-ES_tradnl" sz="1700" b="1" dirty="0">
                <a:solidFill>
                  <a:srgbClr val="D1282E"/>
                </a:solidFill>
              </a:rPr>
              <a:t> </a:t>
            </a:r>
            <a:r>
              <a:rPr lang="es-ES_tradnl" sz="1700" b="1" dirty="0" err="1">
                <a:solidFill>
                  <a:srgbClr val="D1282E"/>
                </a:solidFill>
              </a:rPr>
              <a:t>supply</a:t>
            </a:r>
            <a:r>
              <a:rPr lang="es-ES_tradnl" sz="1700" b="1" dirty="0">
                <a:solidFill>
                  <a:srgbClr val="D1282E"/>
                </a:solidFill>
              </a:rPr>
              <a:t> in </a:t>
            </a:r>
            <a:r>
              <a:rPr lang="es-ES_tradnl" sz="1700" b="1" dirty="0" err="1">
                <a:solidFill>
                  <a:srgbClr val="D1282E"/>
                </a:solidFill>
              </a:rPr>
              <a:t>Spain</a:t>
            </a:r>
            <a:endParaRPr lang="es-ES_tradnl" sz="1700" b="1" dirty="0">
              <a:solidFill>
                <a:srgbClr val="D1282E"/>
              </a:solidFill>
            </a:endParaRPr>
          </a:p>
        </p:txBody>
      </p:sp>
      <p:sp>
        <p:nvSpPr>
          <p:cNvPr id="22" name="Rectángulo redondeado 34"/>
          <p:cNvSpPr/>
          <p:nvPr/>
        </p:nvSpPr>
        <p:spPr bwMode="auto">
          <a:xfrm>
            <a:off x="924956" y="8672302"/>
            <a:ext cx="10951688" cy="423515"/>
          </a:xfrm>
          <a:prstGeom prst="roundRect">
            <a:avLst/>
          </a:prstGeom>
          <a:solidFill>
            <a:srgbClr val="3C4159"/>
          </a:solidFill>
          <a:ln>
            <a:noFill/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5" name="1 CuadroTexto"/>
          <p:cNvSpPr txBox="1"/>
          <p:nvPr/>
        </p:nvSpPr>
        <p:spPr>
          <a:xfrm>
            <a:off x="1077030" y="8760496"/>
            <a:ext cx="10799614" cy="2764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39926">
              <a:lnSpc>
                <a:spcPct val="90000"/>
              </a:lnSpc>
              <a:spcAft>
                <a:spcPts val="420"/>
              </a:spcAft>
            </a:pPr>
            <a:r>
              <a:rPr lang="es-ES" sz="2000" dirty="0">
                <a:solidFill>
                  <a:srgbClr val="FFFFFF"/>
                </a:solidFill>
              </a:rPr>
              <a:t>PV, </a:t>
            </a:r>
            <a:r>
              <a:rPr lang="es-ES" sz="2000" dirty="0" err="1">
                <a:solidFill>
                  <a:srgbClr val="FFFFFF"/>
                </a:solidFill>
              </a:rPr>
              <a:t>large</a:t>
            </a:r>
            <a:r>
              <a:rPr lang="es-ES" sz="2000" dirty="0">
                <a:solidFill>
                  <a:srgbClr val="FFFFFF"/>
                </a:solidFill>
              </a:rPr>
              <a:t> </a:t>
            </a:r>
            <a:r>
              <a:rPr lang="es-ES" sz="2000" dirty="0" err="1">
                <a:solidFill>
                  <a:srgbClr val="FFFFFF"/>
                </a:solidFill>
              </a:rPr>
              <a:t>plants</a:t>
            </a:r>
            <a:r>
              <a:rPr lang="es-ES" sz="2000" dirty="0">
                <a:solidFill>
                  <a:srgbClr val="FFFFFF"/>
                </a:solidFill>
              </a:rPr>
              <a:t> and </a:t>
            </a:r>
            <a:r>
              <a:rPr lang="es-ES" sz="2000" dirty="0" err="1">
                <a:solidFill>
                  <a:srgbClr val="FFFFFF"/>
                </a:solidFill>
              </a:rPr>
              <a:t>very</a:t>
            </a:r>
            <a:r>
              <a:rPr lang="es-ES" sz="2000" dirty="0">
                <a:solidFill>
                  <a:srgbClr val="FFFFFF"/>
                </a:solidFill>
              </a:rPr>
              <a:t> </a:t>
            </a:r>
            <a:r>
              <a:rPr lang="es-ES" sz="2000" dirty="0" err="1">
                <a:solidFill>
                  <a:srgbClr val="FFFFFF"/>
                </a:solidFill>
              </a:rPr>
              <a:t>high</a:t>
            </a:r>
            <a:r>
              <a:rPr lang="es-ES" sz="2000" dirty="0">
                <a:solidFill>
                  <a:srgbClr val="FFFFFF"/>
                </a:solidFill>
              </a:rPr>
              <a:t> module </a:t>
            </a:r>
            <a:r>
              <a:rPr lang="es-ES" sz="2000" dirty="0" err="1">
                <a:solidFill>
                  <a:srgbClr val="FFFFFF"/>
                </a:solidFill>
              </a:rPr>
              <a:t>price</a:t>
            </a:r>
            <a:r>
              <a:rPr lang="es-ES" sz="2000" dirty="0">
                <a:solidFill>
                  <a:srgbClr val="FFFFFF"/>
                </a:solidFill>
              </a:rPr>
              <a:t> </a:t>
            </a:r>
            <a:r>
              <a:rPr lang="es-ES" sz="2000" dirty="0" err="1">
                <a:solidFill>
                  <a:srgbClr val="FFFFFF"/>
                </a:solidFill>
              </a:rPr>
              <a:t>decrease</a:t>
            </a:r>
            <a:r>
              <a:rPr lang="es-ES" sz="2000" dirty="0">
                <a:solidFill>
                  <a:srgbClr val="FFFFFF"/>
                </a:solidFill>
              </a:rPr>
              <a:t>, Nuclear CAPEX </a:t>
            </a:r>
            <a:r>
              <a:rPr lang="es-ES" sz="2000" dirty="0" err="1">
                <a:solidFill>
                  <a:srgbClr val="FFFFFF"/>
                </a:solidFill>
              </a:rPr>
              <a:t>important</a:t>
            </a:r>
            <a:r>
              <a:rPr lang="es-ES" sz="2000" dirty="0">
                <a:solidFill>
                  <a:srgbClr val="FFFFFF"/>
                </a:solidFill>
              </a:rPr>
              <a:t> </a:t>
            </a:r>
            <a:r>
              <a:rPr lang="es-ES" sz="2000" dirty="0" err="1">
                <a:solidFill>
                  <a:srgbClr val="FFFFFF"/>
                </a:solidFill>
              </a:rPr>
              <a:t>increase</a:t>
            </a:r>
            <a:endParaRPr lang="es-ES" sz="2000" dirty="0">
              <a:solidFill>
                <a:srgbClr val="FFFFFF"/>
              </a:solidFill>
            </a:endParaRPr>
          </a:p>
        </p:txBody>
      </p:sp>
      <p:sp>
        <p:nvSpPr>
          <p:cNvPr id="26" name="1 Marcador de número de diapositiva"/>
          <p:cNvSpPr txBox="1">
            <a:spLocks/>
          </p:cNvSpPr>
          <p:nvPr/>
        </p:nvSpPr>
        <p:spPr>
          <a:xfrm>
            <a:off x="12061952" y="8936319"/>
            <a:ext cx="756000" cy="670656"/>
          </a:xfrm>
          <a:prstGeom prst="rect">
            <a:avLst/>
          </a:prstGeom>
        </p:spPr>
        <p:txBody>
          <a:bodyPr lIns="127985" tIns="63994" rIns="127985" bIns="63994"/>
          <a:lstStyle>
            <a:defPPr>
              <a:defRPr lang="es-ES"/>
            </a:defPPr>
            <a:lvl1pPr marL="0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5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0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35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81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26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71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16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61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EC24DB-3101-E44F-A324-C27D13CE4276}" type="slidenum">
              <a:rPr lang="es-ES" sz="1300">
                <a:solidFill>
                  <a:srgbClr val="474747"/>
                </a:solidFill>
              </a:rPr>
              <a:pPr/>
              <a:t>9</a:t>
            </a:fld>
            <a:endParaRPr lang="es-ES" sz="1100" dirty="0">
              <a:solidFill>
                <a:srgbClr val="474747"/>
              </a:solidFill>
            </a:endParaRPr>
          </a:p>
        </p:txBody>
      </p:sp>
      <p:sp>
        <p:nvSpPr>
          <p:cNvPr id="29" name="Rectángulo redondeado 28"/>
          <p:cNvSpPr/>
          <p:nvPr/>
        </p:nvSpPr>
        <p:spPr bwMode="auto">
          <a:xfrm>
            <a:off x="797396" y="2031966"/>
            <a:ext cx="4501405" cy="325948"/>
          </a:xfrm>
          <a:prstGeom prst="roundRect">
            <a:avLst/>
          </a:prstGeom>
          <a:solidFill>
            <a:srgbClr val="EC2036"/>
          </a:solidFill>
          <a:ln>
            <a:noFill/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941825" y="2054497"/>
            <a:ext cx="5440397" cy="3080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39926">
              <a:lnSpc>
                <a:spcPct val="110000"/>
              </a:lnSpc>
            </a:pPr>
            <a:r>
              <a:rPr lang="es-ES" sz="1800" b="1" spc="-70" dirty="0" err="1">
                <a:solidFill>
                  <a:srgbClr val="FFFFFF"/>
                </a:solidFill>
              </a:rPr>
              <a:t>Wind</a:t>
            </a:r>
            <a:r>
              <a:rPr lang="es-ES" sz="1800" b="1" spc="-70" dirty="0">
                <a:solidFill>
                  <a:srgbClr val="FFFFFF"/>
                </a:solidFill>
              </a:rPr>
              <a:t> </a:t>
            </a:r>
            <a:r>
              <a:rPr lang="es-ES" sz="1800" b="1" spc="-70" dirty="0" err="1">
                <a:solidFill>
                  <a:srgbClr val="FFFFFF"/>
                </a:solidFill>
              </a:rPr>
              <a:t>On</a:t>
            </a:r>
            <a:r>
              <a:rPr lang="es-ES" sz="1800" b="1" spc="-70" dirty="0">
                <a:solidFill>
                  <a:srgbClr val="FFFFFF"/>
                </a:solidFill>
              </a:rPr>
              <a:t> Shore, PV and Nuclear LCOE</a:t>
            </a:r>
          </a:p>
        </p:txBody>
      </p:sp>
      <p:sp>
        <p:nvSpPr>
          <p:cNvPr id="24" name="120 CuadroTexto"/>
          <p:cNvSpPr txBox="1"/>
          <p:nvPr/>
        </p:nvSpPr>
        <p:spPr>
          <a:xfrm>
            <a:off x="834866" y="1041488"/>
            <a:ext cx="10579612" cy="475501"/>
          </a:xfrm>
          <a:prstGeom prst="rect">
            <a:avLst/>
          </a:prstGeom>
          <a:noFill/>
        </p:spPr>
        <p:txBody>
          <a:bodyPr wrap="square" lIns="0" tIns="64001" rIns="0" bIns="64001">
            <a:spAutoFit/>
          </a:bodyPr>
          <a:lstStyle/>
          <a:p>
            <a:pPr defTabSz="639926">
              <a:lnSpc>
                <a:spcPct val="90000"/>
              </a:lnSpc>
              <a:spcAft>
                <a:spcPts val="420"/>
              </a:spcAft>
            </a:pPr>
            <a:r>
              <a:rPr lang="es-ES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LCOE </a:t>
            </a:r>
            <a:r>
              <a:rPr lang="es-ES" dirty="0">
                <a:solidFill>
                  <a:srgbClr val="6C6C6C"/>
                </a:solidFill>
              </a:rPr>
              <a:t>2011 versus 2016, 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047" y="2618105"/>
            <a:ext cx="6229668" cy="1902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122" y="6867463"/>
            <a:ext cx="6787515" cy="840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067" y="5137734"/>
            <a:ext cx="7667625" cy="112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214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ángulo 41"/>
          <p:cNvSpPr/>
          <p:nvPr/>
        </p:nvSpPr>
        <p:spPr>
          <a:xfrm>
            <a:off x="2592700" y="6403158"/>
            <a:ext cx="581230" cy="23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9926"/>
            <a:r>
              <a:rPr lang="es-ES" sz="1500" spc="-70" dirty="0">
                <a:solidFill>
                  <a:srgbClr val="595959"/>
                </a:solidFill>
              </a:rPr>
              <a:t>80%</a:t>
            </a:r>
            <a:endParaRPr lang="es-ES" sz="1500" dirty="0">
              <a:solidFill>
                <a:srgbClr val="000000"/>
              </a:solidFill>
            </a:endParaRPr>
          </a:p>
        </p:txBody>
      </p:sp>
      <p:sp>
        <p:nvSpPr>
          <p:cNvPr id="43" name="Rectángulo 42"/>
          <p:cNvSpPr/>
          <p:nvPr/>
        </p:nvSpPr>
        <p:spPr>
          <a:xfrm>
            <a:off x="2592700" y="6970032"/>
            <a:ext cx="581230" cy="23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9926"/>
            <a:r>
              <a:rPr lang="es-ES" sz="1500" spc="-70" dirty="0">
                <a:solidFill>
                  <a:srgbClr val="595959"/>
                </a:solidFill>
              </a:rPr>
              <a:t>60%</a:t>
            </a:r>
            <a:endParaRPr lang="es-ES" sz="1500">
              <a:solidFill>
                <a:srgbClr val="000000"/>
              </a:solidFill>
            </a:endParaRPr>
          </a:p>
        </p:txBody>
      </p:sp>
      <p:sp>
        <p:nvSpPr>
          <p:cNvPr id="44" name="Rectángulo 43"/>
          <p:cNvSpPr/>
          <p:nvPr/>
        </p:nvSpPr>
        <p:spPr>
          <a:xfrm>
            <a:off x="2592700" y="7553325"/>
            <a:ext cx="581230" cy="23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9926"/>
            <a:r>
              <a:rPr lang="es-ES" sz="1500" spc="-70" dirty="0">
                <a:solidFill>
                  <a:srgbClr val="595959"/>
                </a:solidFill>
              </a:rPr>
              <a:t>40%</a:t>
            </a:r>
            <a:endParaRPr lang="es-ES" sz="1500">
              <a:solidFill>
                <a:srgbClr val="000000"/>
              </a:solidFill>
            </a:endParaRPr>
          </a:p>
        </p:txBody>
      </p:sp>
      <p:sp>
        <p:nvSpPr>
          <p:cNvPr id="45" name="Rectángulo 44"/>
          <p:cNvSpPr/>
          <p:nvPr/>
        </p:nvSpPr>
        <p:spPr>
          <a:xfrm>
            <a:off x="2592700" y="8121256"/>
            <a:ext cx="581230" cy="23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9926"/>
            <a:r>
              <a:rPr lang="es-ES" sz="1500" spc="-70" dirty="0">
                <a:solidFill>
                  <a:srgbClr val="595959"/>
                </a:solidFill>
              </a:rPr>
              <a:t>20%</a:t>
            </a:r>
            <a:endParaRPr lang="es-ES" sz="1500" dirty="0">
              <a:solidFill>
                <a:srgbClr val="000000"/>
              </a:solidFill>
            </a:endParaRPr>
          </a:p>
        </p:txBody>
      </p:sp>
      <p:sp>
        <p:nvSpPr>
          <p:cNvPr id="46" name="Rectángulo 45"/>
          <p:cNvSpPr/>
          <p:nvPr/>
        </p:nvSpPr>
        <p:spPr>
          <a:xfrm>
            <a:off x="2592700" y="8706477"/>
            <a:ext cx="581230" cy="23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9926"/>
            <a:r>
              <a:rPr lang="es-ES" sz="1500" spc="-70" dirty="0">
                <a:solidFill>
                  <a:srgbClr val="595959"/>
                </a:solidFill>
              </a:rPr>
              <a:t>0%</a:t>
            </a:r>
            <a:endParaRPr lang="es-ES" sz="1500">
              <a:solidFill>
                <a:srgbClr val="000000"/>
              </a:solidFill>
            </a:endParaRPr>
          </a:p>
        </p:txBody>
      </p:sp>
      <p:sp>
        <p:nvSpPr>
          <p:cNvPr id="72" name="3 CuadroTexto"/>
          <p:cNvSpPr txBox="1"/>
          <p:nvPr/>
        </p:nvSpPr>
        <p:spPr>
          <a:xfrm>
            <a:off x="1475595" y="6397431"/>
            <a:ext cx="1407721" cy="7848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39926"/>
            <a:r>
              <a:rPr lang="es-ES" sz="1700" b="1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Power</a:t>
            </a:r>
            <a:r>
              <a:rPr lang="es-ES" sz="17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br>
              <a:rPr lang="es-ES" sz="1700" b="1" dirty="0">
                <a:solidFill>
                  <a:srgbClr val="000000">
                    <a:lumMod val="75000"/>
                    <a:lumOff val="25000"/>
                  </a:srgbClr>
                </a:solidFill>
              </a:rPr>
            </a:br>
            <a:r>
              <a:rPr lang="es-ES" sz="17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vs</a:t>
            </a:r>
            <a:r>
              <a:rPr lang="es-ES" sz="17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br>
              <a:rPr lang="es-ES" sz="1700" b="1" dirty="0">
                <a:solidFill>
                  <a:srgbClr val="000000">
                    <a:lumMod val="75000"/>
                    <a:lumOff val="25000"/>
                  </a:srgbClr>
                </a:solidFill>
              </a:rPr>
            </a:br>
            <a:r>
              <a:rPr lang="es-ES" sz="1700" b="1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Peak</a:t>
            </a:r>
            <a:r>
              <a:rPr lang="es-ES" sz="17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s-ES" sz="1700" b="1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Power</a:t>
            </a:r>
            <a:endParaRPr lang="es-ES" sz="17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pic>
        <p:nvPicPr>
          <p:cNvPr id="306" name="Imagen 305" descr="cabecera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887" y="0"/>
            <a:ext cx="4561637" cy="1041197"/>
          </a:xfrm>
          <a:prstGeom prst="rect">
            <a:avLst/>
          </a:prstGeom>
        </p:spPr>
      </p:pic>
      <p:pic>
        <p:nvPicPr>
          <p:cNvPr id="307" name="Imagen 3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4697" y="282398"/>
            <a:ext cx="1141039" cy="478149"/>
          </a:xfrm>
          <a:prstGeom prst="rect">
            <a:avLst/>
          </a:prstGeom>
        </p:spPr>
      </p:pic>
      <p:sp>
        <p:nvSpPr>
          <p:cNvPr id="88" name="Rectángulo 87"/>
          <p:cNvSpPr/>
          <p:nvPr/>
        </p:nvSpPr>
        <p:spPr>
          <a:xfrm>
            <a:off x="834869" y="383568"/>
            <a:ext cx="7354325" cy="23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9926">
              <a:lnSpc>
                <a:spcPct val="90000"/>
              </a:lnSpc>
            </a:pPr>
            <a:r>
              <a:rPr lang="es-ES_tradnl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TECNHICAL AND ECONOMIC VIABLILITY </a:t>
            </a:r>
            <a:r>
              <a:rPr lang="es-ES_tradnl" sz="1700" b="1" dirty="0">
                <a:solidFill>
                  <a:srgbClr val="D1282E"/>
                </a:solidFill>
              </a:rPr>
              <a:t>of a 100</a:t>
            </a:r>
            <a:r>
              <a:rPr lang="es-ES_tradnl" sz="1400" b="1" dirty="0">
                <a:solidFill>
                  <a:srgbClr val="D1282E"/>
                </a:solidFill>
              </a:rPr>
              <a:t>%</a:t>
            </a:r>
            <a:r>
              <a:rPr lang="es-ES_tradnl" sz="1700" b="1" dirty="0">
                <a:solidFill>
                  <a:srgbClr val="D1282E"/>
                </a:solidFill>
              </a:rPr>
              <a:t> electric </a:t>
            </a:r>
            <a:r>
              <a:rPr lang="es-ES_tradnl" sz="1700" b="1" dirty="0" err="1">
                <a:solidFill>
                  <a:srgbClr val="D1282E"/>
                </a:solidFill>
              </a:rPr>
              <a:t>renewable</a:t>
            </a:r>
            <a:r>
              <a:rPr lang="es-ES_tradnl" sz="1700" b="1" dirty="0">
                <a:solidFill>
                  <a:srgbClr val="D1282E"/>
                </a:solidFill>
              </a:rPr>
              <a:t> </a:t>
            </a:r>
            <a:r>
              <a:rPr lang="es-ES_tradnl" sz="1700" b="1" dirty="0" err="1">
                <a:solidFill>
                  <a:srgbClr val="D1282E"/>
                </a:solidFill>
              </a:rPr>
              <a:t>supply</a:t>
            </a:r>
            <a:r>
              <a:rPr lang="es-ES_tradnl" sz="1700" b="1" dirty="0">
                <a:solidFill>
                  <a:srgbClr val="D1282E"/>
                </a:solidFill>
              </a:rPr>
              <a:t> in </a:t>
            </a:r>
            <a:r>
              <a:rPr lang="es-ES_tradnl" sz="1700" b="1" dirty="0" err="1">
                <a:solidFill>
                  <a:srgbClr val="D1282E"/>
                </a:solidFill>
              </a:rPr>
              <a:t>Spain</a:t>
            </a:r>
            <a:endParaRPr lang="es-ES_tradnl" sz="1700" b="1" dirty="0">
              <a:solidFill>
                <a:srgbClr val="D1282E"/>
              </a:solidFill>
            </a:endParaRPr>
          </a:p>
        </p:txBody>
      </p:sp>
      <p:grpSp>
        <p:nvGrpSpPr>
          <p:cNvPr id="2" name="Agrupar 1"/>
          <p:cNvGrpSpPr/>
          <p:nvPr/>
        </p:nvGrpSpPr>
        <p:grpSpPr>
          <a:xfrm>
            <a:off x="9960114" y="2495313"/>
            <a:ext cx="2212820" cy="3092499"/>
            <a:chOff x="7216282" y="3777995"/>
            <a:chExt cx="1580586" cy="2208928"/>
          </a:xfrm>
        </p:grpSpPr>
        <p:sp>
          <p:nvSpPr>
            <p:cNvPr id="92" name="Rectángulo redondeado 91"/>
            <p:cNvSpPr/>
            <p:nvPr/>
          </p:nvSpPr>
          <p:spPr bwMode="auto">
            <a:xfrm>
              <a:off x="7216282" y="3834484"/>
              <a:ext cx="106274" cy="106286"/>
            </a:xfrm>
            <a:prstGeom prst="roundRect">
              <a:avLst/>
            </a:prstGeom>
            <a:solidFill>
              <a:srgbClr val="4FAB1F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17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93" name="Rectángulo redondeado 92"/>
            <p:cNvSpPr/>
            <p:nvPr/>
          </p:nvSpPr>
          <p:spPr bwMode="auto">
            <a:xfrm>
              <a:off x="7216282" y="4319169"/>
              <a:ext cx="106274" cy="106286"/>
            </a:xfrm>
            <a:prstGeom prst="roundRect">
              <a:avLst/>
            </a:prstGeom>
            <a:solidFill>
              <a:srgbClr val="96DA58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17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94" name="Rectángulo redondeado 93"/>
            <p:cNvSpPr/>
            <p:nvPr/>
          </p:nvSpPr>
          <p:spPr bwMode="auto">
            <a:xfrm>
              <a:off x="7216282" y="4617580"/>
              <a:ext cx="106274" cy="106286"/>
            </a:xfrm>
            <a:prstGeom prst="roundRect">
              <a:avLst/>
            </a:prstGeom>
            <a:solidFill>
              <a:srgbClr val="296CBE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1700">
                <a:solidFill>
                  <a:srgbClr val="619933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95" name="Rectángulo redondeado 94"/>
            <p:cNvSpPr/>
            <p:nvPr/>
          </p:nvSpPr>
          <p:spPr bwMode="auto">
            <a:xfrm>
              <a:off x="7216282" y="4915991"/>
              <a:ext cx="106274" cy="106286"/>
            </a:xfrm>
            <a:prstGeom prst="roundRect">
              <a:avLst/>
            </a:prstGeom>
            <a:solidFill>
              <a:srgbClr val="F3801A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17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96" name="Rectángulo redondeado 95"/>
            <p:cNvSpPr/>
            <p:nvPr/>
          </p:nvSpPr>
          <p:spPr bwMode="auto">
            <a:xfrm>
              <a:off x="7216282" y="5205935"/>
              <a:ext cx="106274" cy="106286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17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97" name="Rectángulo redondeado 96"/>
            <p:cNvSpPr/>
            <p:nvPr/>
          </p:nvSpPr>
          <p:spPr bwMode="auto">
            <a:xfrm>
              <a:off x="7216282" y="5671779"/>
              <a:ext cx="106274" cy="106286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17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98" name="Rectángulo 97"/>
            <p:cNvSpPr/>
            <p:nvPr/>
          </p:nvSpPr>
          <p:spPr>
            <a:xfrm>
              <a:off x="7409415" y="3777995"/>
              <a:ext cx="1240820" cy="37372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639926"/>
              <a:r>
                <a:rPr lang="es-ES" sz="1700" spc="-70" dirty="0">
                  <a:solidFill>
                    <a:srgbClr val="595959"/>
                  </a:solidFill>
                </a:rPr>
                <a:t>Renewable delivered directly to the grid</a:t>
              </a:r>
              <a:endParaRPr lang="es-ES" sz="1700" dirty="0">
                <a:solidFill>
                  <a:srgbClr val="000000"/>
                </a:solidFill>
              </a:endParaRPr>
            </a:p>
          </p:txBody>
        </p:sp>
        <p:sp>
          <p:nvSpPr>
            <p:cNvPr id="99" name="Rectángulo 98"/>
            <p:cNvSpPr/>
            <p:nvPr/>
          </p:nvSpPr>
          <p:spPr>
            <a:xfrm>
              <a:off x="7409416" y="4261296"/>
              <a:ext cx="1387452" cy="18686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639926"/>
              <a:r>
                <a:rPr lang="es-ES" sz="1700" spc="-70" dirty="0">
                  <a:solidFill>
                    <a:srgbClr val="595959"/>
                  </a:solidFill>
                </a:rPr>
                <a:t>Renewable contrallable</a:t>
              </a:r>
              <a:endParaRPr lang="es-ES" sz="1700" dirty="0">
                <a:solidFill>
                  <a:srgbClr val="000000"/>
                </a:solidFill>
              </a:endParaRPr>
            </a:p>
          </p:txBody>
        </p:sp>
        <p:sp>
          <p:nvSpPr>
            <p:cNvPr id="100" name="Rectángulo 99"/>
            <p:cNvSpPr/>
            <p:nvPr/>
          </p:nvSpPr>
          <p:spPr>
            <a:xfrm>
              <a:off x="7409415" y="4559931"/>
              <a:ext cx="1240820" cy="18686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639926"/>
              <a:r>
                <a:rPr lang="es-ES" sz="1700" spc="-70" dirty="0">
                  <a:solidFill>
                    <a:srgbClr val="595959"/>
                  </a:solidFill>
                </a:rPr>
                <a:t>Large hydro storage</a:t>
              </a:r>
              <a:endParaRPr lang="es-ES" sz="1700">
                <a:solidFill>
                  <a:srgbClr val="000000"/>
                </a:solidFill>
              </a:endParaRPr>
            </a:p>
          </p:txBody>
        </p:sp>
        <p:sp>
          <p:nvSpPr>
            <p:cNvPr id="101" name="Rectángulo 100"/>
            <p:cNvSpPr/>
            <p:nvPr/>
          </p:nvSpPr>
          <p:spPr>
            <a:xfrm>
              <a:off x="7409415" y="4858565"/>
              <a:ext cx="1116518" cy="18686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639926"/>
              <a:r>
                <a:rPr lang="es-ES" sz="1700" spc="-70" dirty="0">
                  <a:solidFill>
                    <a:srgbClr val="595959"/>
                  </a:solidFill>
                </a:rPr>
                <a:t>Reversible storage</a:t>
              </a:r>
              <a:endParaRPr lang="es-ES" sz="1700">
                <a:solidFill>
                  <a:srgbClr val="000000"/>
                </a:solidFill>
              </a:endParaRPr>
            </a:p>
          </p:txBody>
        </p:sp>
        <p:sp>
          <p:nvSpPr>
            <p:cNvPr id="102" name="Rectángulo 101"/>
            <p:cNvSpPr/>
            <p:nvPr/>
          </p:nvSpPr>
          <p:spPr>
            <a:xfrm>
              <a:off x="7409416" y="5157201"/>
              <a:ext cx="826198" cy="37372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639926"/>
              <a:r>
                <a:rPr lang="es-ES" sz="1700" spc="-70" dirty="0">
                  <a:solidFill>
                    <a:srgbClr val="595959"/>
                  </a:solidFill>
                </a:rPr>
                <a:t>No renewable controllable</a:t>
              </a:r>
              <a:endParaRPr lang="es-ES" sz="1700" dirty="0">
                <a:solidFill>
                  <a:srgbClr val="000000"/>
                </a:solidFill>
              </a:endParaRPr>
            </a:p>
          </p:txBody>
        </p:sp>
        <p:sp>
          <p:nvSpPr>
            <p:cNvPr id="103" name="Rectángulo 102"/>
            <p:cNvSpPr/>
            <p:nvPr/>
          </p:nvSpPr>
          <p:spPr>
            <a:xfrm>
              <a:off x="7409416" y="5613194"/>
              <a:ext cx="953198" cy="37372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639926"/>
              <a:r>
                <a:rPr lang="es-ES" sz="1700" spc="-70" dirty="0">
                  <a:solidFill>
                    <a:srgbClr val="595959"/>
                  </a:solidFill>
                </a:rPr>
                <a:t>No renewable </a:t>
              </a:r>
              <a:br>
                <a:rPr lang="es-ES" sz="1700" spc="-70" dirty="0">
                  <a:solidFill>
                    <a:srgbClr val="595959"/>
                  </a:solidFill>
                </a:rPr>
              </a:br>
              <a:r>
                <a:rPr lang="es-ES" sz="1700" spc="-70" dirty="0">
                  <a:solidFill>
                    <a:srgbClr val="595959"/>
                  </a:solidFill>
                </a:rPr>
                <a:t>no controllable</a:t>
              </a:r>
              <a:endParaRPr lang="es-ES" sz="17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53" name="Rectángulo 152"/>
          <p:cNvSpPr/>
          <p:nvPr/>
        </p:nvSpPr>
        <p:spPr>
          <a:xfrm>
            <a:off x="2704524" y="5211513"/>
            <a:ext cx="469406" cy="23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9926"/>
            <a:r>
              <a:rPr lang="es-ES" sz="1500" spc="-70" dirty="0">
                <a:solidFill>
                  <a:srgbClr val="595959"/>
                </a:solidFill>
              </a:rPr>
              <a:t>0</a:t>
            </a:r>
            <a:endParaRPr lang="es-ES" sz="1500">
              <a:solidFill>
                <a:srgbClr val="000000"/>
              </a:solidFill>
            </a:endParaRPr>
          </a:p>
        </p:txBody>
      </p:sp>
      <p:sp>
        <p:nvSpPr>
          <p:cNvPr id="154" name="Rectángulo 153"/>
          <p:cNvSpPr/>
          <p:nvPr/>
        </p:nvSpPr>
        <p:spPr>
          <a:xfrm>
            <a:off x="2704524" y="4743973"/>
            <a:ext cx="469406" cy="23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9926"/>
            <a:r>
              <a:rPr lang="es-ES" sz="1500" spc="-70" dirty="0">
                <a:solidFill>
                  <a:srgbClr val="595959"/>
                </a:solidFill>
              </a:rPr>
              <a:t>50</a:t>
            </a:r>
            <a:endParaRPr lang="es-ES" sz="1500">
              <a:solidFill>
                <a:srgbClr val="000000"/>
              </a:solidFill>
            </a:endParaRPr>
          </a:p>
        </p:txBody>
      </p:sp>
      <p:sp>
        <p:nvSpPr>
          <p:cNvPr id="155" name="Rectángulo 154"/>
          <p:cNvSpPr/>
          <p:nvPr/>
        </p:nvSpPr>
        <p:spPr>
          <a:xfrm>
            <a:off x="2704524" y="4309735"/>
            <a:ext cx="469406" cy="23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9926"/>
            <a:r>
              <a:rPr lang="es-ES" sz="1500" spc="-70" dirty="0">
                <a:solidFill>
                  <a:srgbClr val="595959"/>
                </a:solidFill>
              </a:rPr>
              <a:t>100</a:t>
            </a:r>
            <a:endParaRPr lang="es-ES" sz="1500">
              <a:solidFill>
                <a:srgbClr val="000000"/>
              </a:solidFill>
            </a:endParaRPr>
          </a:p>
        </p:txBody>
      </p:sp>
      <p:sp>
        <p:nvSpPr>
          <p:cNvPr id="156" name="Rectángulo 155"/>
          <p:cNvSpPr/>
          <p:nvPr/>
        </p:nvSpPr>
        <p:spPr>
          <a:xfrm>
            <a:off x="2704524" y="3861363"/>
            <a:ext cx="469406" cy="23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9926"/>
            <a:r>
              <a:rPr lang="es-ES" sz="1500" spc="-70" dirty="0">
                <a:solidFill>
                  <a:srgbClr val="595959"/>
                </a:solidFill>
              </a:rPr>
              <a:t>150</a:t>
            </a:r>
            <a:endParaRPr lang="es-ES" sz="1500">
              <a:solidFill>
                <a:srgbClr val="000000"/>
              </a:solidFill>
            </a:endParaRPr>
          </a:p>
        </p:txBody>
      </p:sp>
      <p:sp>
        <p:nvSpPr>
          <p:cNvPr id="157" name="Rectángulo 156"/>
          <p:cNvSpPr/>
          <p:nvPr/>
        </p:nvSpPr>
        <p:spPr>
          <a:xfrm>
            <a:off x="2704524" y="3403598"/>
            <a:ext cx="469406" cy="23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9926"/>
            <a:r>
              <a:rPr lang="es-ES" sz="1500" spc="-70" dirty="0">
                <a:solidFill>
                  <a:srgbClr val="595959"/>
                </a:solidFill>
              </a:rPr>
              <a:t>200</a:t>
            </a:r>
            <a:endParaRPr lang="es-ES" sz="1500">
              <a:solidFill>
                <a:srgbClr val="000000"/>
              </a:solidFill>
            </a:endParaRPr>
          </a:p>
        </p:txBody>
      </p:sp>
      <p:sp>
        <p:nvSpPr>
          <p:cNvPr id="158" name="Rectángulo 157"/>
          <p:cNvSpPr/>
          <p:nvPr/>
        </p:nvSpPr>
        <p:spPr>
          <a:xfrm>
            <a:off x="2704524" y="2957503"/>
            <a:ext cx="469406" cy="23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9926"/>
            <a:r>
              <a:rPr lang="es-ES" sz="1500" spc="-70" dirty="0">
                <a:solidFill>
                  <a:srgbClr val="595959"/>
                </a:solidFill>
              </a:rPr>
              <a:t>250</a:t>
            </a:r>
            <a:endParaRPr lang="es-ES" sz="1500">
              <a:solidFill>
                <a:srgbClr val="000000"/>
              </a:solidFill>
            </a:endParaRPr>
          </a:p>
        </p:txBody>
      </p:sp>
      <p:sp>
        <p:nvSpPr>
          <p:cNvPr id="159" name="Rectángulo 158"/>
          <p:cNvSpPr/>
          <p:nvPr/>
        </p:nvSpPr>
        <p:spPr>
          <a:xfrm>
            <a:off x="2704524" y="2512590"/>
            <a:ext cx="469406" cy="23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639926"/>
            <a:r>
              <a:rPr lang="es-ES" sz="1500" spc="-70" dirty="0">
                <a:solidFill>
                  <a:srgbClr val="595959"/>
                </a:solidFill>
              </a:rPr>
              <a:t>300</a:t>
            </a:r>
            <a:endParaRPr lang="es-ES" sz="1500">
              <a:solidFill>
                <a:srgbClr val="000000"/>
              </a:solidFill>
            </a:endParaRPr>
          </a:p>
        </p:txBody>
      </p:sp>
      <p:grpSp>
        <p:nvGrpSpPr>
          <p:cNvPr id="223" name="Agrupar 222"/>
          <p:cNvGrpSpPr/>
          <p:nvPr/>
        </p:nvGrpSpPr>
        <p:grpSpPr>
          <a:xfrm>
            <a:off x="3284242" y="5439118"/>
            <a:ext cx="5470940" cy="236988"/>
            <a:chOff x="4497229" y="6171131"/>
            <a:chExt cx="3907814" cy="169277"/>
          </a:xfrm>
        </p:grpSpPr>
        <p:sp>
          <p:nvSpPr>
            <p:cNvPr id="224" name="Rectángulo 223"/>
            <p:cNvSpPr/>
            <p:nvPr/>
          </p:nvSpPr>
          <p:spPr>
            <a:xfrm>
              <a:off x="4497229" y="6171131"/>
              <a:ext cx="415164" cy="1692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639926"/>
              <a:r>
                <a:rPr lang="es-ES" sz="1500" spc="-70" dirty="0">
                  <a:solidFill>
                    <a:srgbClr val="595959"/>
                  </a:solidFill>
                </a:rPr>
                <a:t>0.3</a:t>
              </a:r>
              <a:endParaRPr lang="es-ES" sz="1500">
                <a:solidFill>
                  <a:srgbClr val="000000"/>
                </a:solidFill>
              </a:endParaRPr>
            </a:p>
          </p:txBody>
        </p:sp>
        <p:sp>
          <p:nvSpPr>
            <p:cNvPr id="225" name="Rectángulo 224"/>
            <p:cNvSpPr/>
            <p:nvPr/>
          </p:nvSpPr>
          <p:spPr>
            <a:xfrm>
              <a:off x="4889494" y="6171131"/>
              <a:ext cx="415164" cy="1692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639926"/>
              <a:r>
                <a:rPr lang="es-ES" sz="1500" spc="-70" dirty="0">
                  <a:solidFill>
                    <a:srgbClr val="595959"/>
                  </a:solidFill>
                </a:rPr>
                <a:t>0.4</a:t>
              </a:r>
              <a:endParaRPr lang="es-ES" sz="1500">
                <a:solidFill>
                  <a:srgbClr val="000000"/>
                </a:solidFill>
              </a:endParaRPr>
            </a:p>
          </p:txBody>
        </p:sp>
        <p:sp>
          <p:nvSpPr>
            <p:cNvPr id="226" name="Rectángulo 225"/>
            <p:cNvSpPr/>
            <p:nvPr/>
          </p:nvSpPr>
          <p:spPr>
            <a:xfrm>
              <a:off x="5274935" y="6171131"/>
              <a:ext cx="415164" cy="1692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639926"/>
              <a:r>
                <a:rPr lang="es-ES" sz="1500" spc="-70" dirty="0">
                  <a:solidFill>
                    <a:srgbClr val="595959"/>
                  </a:solidFill>
                </a:rPr>
                <a:t>0.5</a:t>
              </a:r>
              <a:endParaRPr lang="es-ES" sz="1500">
                <a:solidFill>
                  <a:srgbClr val="000000"/>
                </a:solidFill>
              </a:endParaRPr>
            </a:p>
          </p:txBody>
        </p:sp>
        <p:sp>
          <p:nvSpPr>
            <p:cNvPr id="227" name="Rectángulo 226"/>
            <p:cNvSpPr/>
            <p:nvPr/>
          </p:nvSpPr>
          <p:spPr>
            <a:xfrm>
              <a:off x="5668843" y="6171131"/>
              <a:ext cx="415164" cy="1692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639926"/>
              <a:r>
                <a:rPr lang="es-ES" sz="1500" spc="-70" dirty="0">
                  <a:solidFill>
                    <a:srgbClr val="595959"/>
                  </a:solidFill>
                </a:rPr>
                <a:t>0.6</a:t>
              </a:r>
              <a:endParaRPr lang="es-ES" sz="1500">
                <a:solidFill>
                  <a:srgbClr val="000000"/>
                </a:solidFill>
              </a:endParaRPr>
            </a:p>
          </p:txBody>
        </p:sp>
        <p:sp>
          <p:nvSpPr>
            <p:cNvPr id="228" name="Rectángulo 227"/>
            <p:cNvSpPr/>
            <p:nvPr/>
          </p:nvSpPr>
          <p:spPr>
            <a:xfrm>
              <a:off x="6050012" y="6171131"/>
              <a:ext cx="415164" cy="1692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639926"/>
              <a:r>
                <a:rPr lang="es-ES" sz="1500" spc="-70" dirty="0">
                  <a:solidFill>
                    <a:srgbClr val="595959"/>
                  </a:solidFill>
                </a:rPr>
                <a:t>0.7</a:t>
              </a:r>
              <a:endParaRPr lang="es-ES" sz="1500">
                <a:solidFill>
                  <a:srgbClr val="000000"/>
                </a:solidFill>
              </a:endParaRPr>
            </a:p>
          </p:txBody>
        </p:sp>
        <p:sp>
          <p:nvSpPr>
            <p:cNvPr id="229" name="Rectángulo 228"/>
            <p:cNvSpPr/>
            <p:nvPr/>
          </p:nvSpPr>
          <p:spPr>
            <a:xfrm>
              <a:off x="6443920" y="6171131"/>
              <a:ext cx="415164" cy="1692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639926"/>
              <a:r>
                <a:rPr lang="es-ES" sz="1500" spc="-70" dirty="0">
                  <a:solidFill>
                    <a:srgbClr val="595959"/>
                  </a:solidFill>
                </a:rPr>
                <a:t>0.8</a:t>
              </a:r>
              <a:endParaRPr lang="es-ES" sz="1500">
                <a:solidFill>
                  <a:srgbClr val="000000"/>
                </a:solidFill>
              </a:endParaRPr>
            </a:p>
          </p:txBody>
        </p:sp>
        <p:sp>
          <p:nvSpPr>
            <p:cNvPr id="230" name="Rectángulo 229"/>
            <p:cNvSpPr/>
            <p:nvPr/>
          </p:nvSpPr>
          <p:spPr>
            <a:xfrm>
              <a:off x="6829361" y="6171131"/>
              <a:ext cx="415164" cy="1692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639926"/>
              <a:r>
                <a:rPr lang="es-ES" sz="1500" spc="-70" dirty="0">
                  <a:solidFill>
                    <a:srgbClr val="595959"/>
                  </a:solidFill>
                </a:rPr>
                <a:t>0.9</a:t>
              </a:r>
              <a:endParaRPr lang="es-ES" sz="1500">
                <a:solidFill>
                  <a:srgbClr val="000000"/>
                </a:solidFill>
              </a:endParaRPr>
            </a:p>
          </p:txBody>
        </p:sp>
        <p:sp>
          <p:nvSpPr>
            <p:cNvPr id="231" name="Rectángulo 230"/>
            <p:cNvSpPr/>
            <p:nvPr/>
          </p:nvSpPr>
          <p:spPr>
            <a:xfrm>
              <a:off x="7218997" y="6171131"/>
              <a:ext cx="415164" cy="1692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639926"/>
              <a:r>
                <a:rPr lang="es-ES" sz="1500" spc="-70" dirty="0">
                  <a:solidFill>
                    <a:srgbClr val="595959"/>
                  </a:solidFill>
                </a:rPr>
                <a:t>1</a:t>
              </a:r>
              <a:endParaRPr lang="es-ES" sz="1500">
                <a:solidFill>
                  <a:srgbClr val="000000"/>
                </a:solidFill>
              </a:endParaRPr>
            </a:p>
          </p:txBody>
        </p:sp>
        <p:sp>
          <p:nvSpPr>
            <p:cNvPr id="232" name="Rectángulo 231"/>
            <p:cNvSpPr/>
            <p:nvPr/>
          </p:nvSpPr>
          <p:spPr>
            <a:xfrm>
              <a:off x="7600243" y="6171131"/>
              <a:ext cx="415164" cy="1692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639926"/>
              <a:r>
                <a:rPr lang="es-ES" sz="1500" spc="-70" dirty="0">
                  <a:solidFill>
                    <a:srgbClr val="595959"/>
                  </a:solidFill>
                </a:rPr>
                <a:t>1.1</a:t>
              </a:r>
              <a:endParaRPr lang="es-ES" sz="1500">
                <a:solidFill>
                  <a:srgbClr val="000000"/>
                </a:solidFill>
              </a:endParaRPr>
            </a:p>
          </p:txBody>
        </p:sp>
        <p:sp>
          <p:nvSpPr>
            <p:cNvPr id="233" name="Rectángulo 232"/>
            <p:cNvSpPr/>
            <p:nvPr/>
          </p:nvSpPr>
          <p:spPr>
            <a:xfrm>
              <a:off x="7989879" y="6171131"/>
              <a:ext cx="415164" cy="1692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639926"/>
              <a:r>
                <a:rPr lang="es-ES" sz="1500" spc="-70" dirty="0">
                  <a:solidFill>
                    <a:srgbClr val="595959"/>
                  </a:solidFill>
                </a:rPr>
                <a:t>1.2</a:t>
              </a:r>
              <a:endParaRPr lang="es-ES" sz="1500">
                <a:solidFill>
                  <a:srgbClr val="000000"/>
                </a:solidFill>
              </a:endParaRPr>
            </a:p>
          </p:txBody>
        </p:sp>
      </p:grpSp>
      <p:grpSp>
        <p:nvGrpSpPr>
          <p:cNvPr id="247" name="Agrupar 246"/>
          <p:cNvGrpSpPr/>
          <p:nvPr/>
        </p:nvGrpSpPr>
        <p:grpSpPr>
          <a:xfrm>
            <a:off x="3284242" y="8952264"/>
            <a:ext cx="5470940" cy="236988"/>
            <a:chOff x="4497229" y="6171131"/>
            <a:chExt cx="3907814" cy="169277"/>
          </a:xfrm>
        </p:grpSpPr>
        <p:sp>
          <p:nvSpPr>
            <p:cNvPr id="248" name="Rectángulo 247"/>
            <p:cNvSpPr/>
            <p:nvPr/>
          </p:nvSpPr>
          <p:spPr>
            <a:xfrm>
              <a:off x="4497229" y="6171131"/>
              <a:ext cx="415164" cy="1692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639926"/>
              <a:r>
                <a:rPr lang="es-ES" sz="1500" spc="-70" dirty="0">
                  <a:solidFill>
                    <a:srgbClr val="595959"/>
                  </a:solidFill>
                </a:rPr>
                <a:t>0.3</a:t>
              </a:r>
              <a:endParaRPr lang="es-ES" sz="1500">
                <a:solidFill>
                  <a:srgbClr val="000000"/>
                </a:solidFill>
              </a:endParaRPr>
            </a:p>
          </p:txBody>
        </p:sp>
        <p:sp>
          <p:nvSpPr>
            <p:cNvPr id="249" name="Rectángulo 248"/>
            <p:cNvSpPr/>
            <p:nvPr/>
          </p:nvSpPr>
          <p:spPr>
            <a:xfrm>
              <a:off x="4889494" y="6171131"/>
              <a:ext cx="415164" cy="1692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639926"/>
              <a:r>
                <a:rPr lang="es-ES" sz="1500" spc="-70" dirty="0">
                  <a:solidFill>
                    <a:srgbClr val="595959"/>
                  </a:solidFill>
                </a:rPr>
                <a:t>0.4</a:t>
              </a:r>
              <a:endParaRPr lang="es-ES" sz="1500">
                <a:solidFill>
                  <a:srgbClr val="000000"/>
                </a:solidFill>
              </a:endParaRPr>
            </a:p>
          </p:txBody>
        </p:sp>
        <p:sp>
          <p:nvSpPr>
            <p:cNvPr id="250" name="Rectángulo 249"/>
            <p:cNvSpPr/>
            <p:nvPr/>
          </p:nvSpPr>
          <p:spPr>
            <a:xfrm>
              <a:off x="5274935" y="6171131"/>
              <a:ext cx="415164" cy="1692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639926"/>
              <a:r>
                <a:rPr lang="es-ES" sz="1500" spc="-70" dirty="0">
                  <a:solidFill>
                    <a:srgbClr val="595959"/>
                  </a:solidFill>
                </a:rPr>
                <a:t>0.5</a:t>
              </a:r>
              <a:endParaRPr lang="es-ES" sz="1500">
                <a:solidFill>
                  <a:srgbClr val="000000"/>
                </a:solidFill>
              </a:endParaRPr>
            </a:p>
          </p:txBody>
        </p:sp>
        <p:sp>
          <p:nvSpPr>
            <p:cNvPr id="251" name="Rectángulo 250"/>
            <p:cNvSpPr/>
            <p:nvPr/>
          </p:nvSpPr>
          <p:spPr>
            <a:xfrm>
              <a:off x="5668843" y="6171131"/>
              <a:ext cx="415164" cy="1692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639926"/>
              <a:r>
                <a:rPr lang="es-ES" sz="1500" spc="-70" dirty="0">
                  <a:solidFill>
                    <a:srgbClr val="595959"/>
                  </a:solidFill>
                </a:rPr>
                <a:t>0.6</a:t>
              </a:r>
              <a:endParaRPr lang="es-ES" sz="1500">
                <a:solidFill>
                  <a:srgbClr val="000000"/>
                </a:solidFill>
              </a:endParaRPr>
            </a:p>
          </p:txBody>
        </p:sp>
        <p:sp>
          <p:nvSpPr>
            <p:cNvPr id="252" name="Rectángulo 251"/>
            <p:cNvSpPr/>
            <p:nvPr/>
          </p:nvSpPr>
          <p:spPr>
            <a:xfrm>
              <a:off x="6050012" y="6171131"/>
              <a:ext cx="415164" cy="1692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639926"/>
              <a:r>
                <a:rPr lang="es-ES" sz="1500" spc="-70" dirty="0">
                  <a:solidFill>
                    <a:srgbClr val="595959"/>
                  </a:solidFill>
                </a:rPr>
                <a:t>0.7</a:t>
              </a:r>
              <a:endParaRPr lang="es-ES" sz="1500">
                <a:solidFill>
                  <a:srgbClr val="000000"/>
                </a:solidFill>
              </a:endParaRPr>
            </a:p>
          </p:txBody>
        </p:sp>
        <p:sp>
          <p:nvSpPr>
            <p:cNvPr id="253" name="Rectángulo 252"/>
            <p:cNvSpPr/>
            <p:nvPr/>
          </p:nvSpPr>
          <p:spPr>
            <a:xfrm>
              <a:off x="6443920" y="6171131"/>
              <a:ext cx="415164" cy="1692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639926"/>
              <a:r>
                <a:rPr lang="es-ES" sz="1500" spc="-70" dirty="0">
                  <a:solidFill>
                    <a:srgbClr val="595959"/>
                  </a:solidFill>
                </a:rPr>
                <a:t>0.8</a:t>
              </a:r>
              <a:endParaRPr lang="es-ES" sz="1500">
                <a:solidFill>
                  <a:srgbClr val="000000"/>
                </a:solidFill>
              </a:endParaRPr>
            </a:p>
          </p:txBody>
        </p:sp>
        <p:sp>
          <p:nvSpPr>
            <p:cNvPr id="254" name="Rectángulo 253"/>
            <p:cNvSpPr/>
            <p:nvPr/>
          </p:nvSpPr>
          <p:spPr>
            <a:xfrm>
              <a:off x="6829361" y="6171131"/>
              <a:ext cx="415164" cy="1692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639926"/>
              <a:r>
                <a:rPr lang="es-ES" sz="1500" spc="-70" dirty="0">
                  <a:solidFill>
                    <a:srgbClr val="595959"/>
                  </a:solidFill>
                </a:rPr>
                <a:t>0.9</a:t>
              </a:r>
              <a:endParaRPr lang="es-ES" sz="1500">
                <a:solidFill>
                  <a:srgbClr val="000000"/>
                </a:solidFill>
              </a:endParaRPr>
            </a:p>
          </p:txBody>
        </p:sp>
        <p:sp>
          <p:nvSpPr>
            <p:cNvPr id="255" name="Rectángulo 254"/>
            <p:cNvSpPr/>
            <p:nvPr/>
          </p:nvSpPr>
          <p:spPr>
            <a:xfrm>
              <a:off x="7218997" y="6171131"/>
              <a:ext cx="415164" cy="1692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639926"/>
              <a:r>
                <a:rPr lang="es-ES" sz="1500" spc="-70" dirty="0">
                  <a:solidFill>
                    <a:srgbClr val="595959"/>
                  </a:solidFill>
                </a:rPr>
                <a:t>1</a:t>
              </a:r>
              <a:endParaRPr lang="es-ES" sz="1500">
                <a:solidFill>
                  <a:srgbClr val="000000"/>
                </a:solidFill>
              </a:endParaRPr>
            </a:p>
          </p:txBody>
        </p:sp>
        <p:sp>
          <p:nvSpPr>
            <p:cNvPr id="256" name="Rectángulo 255"/>
            <p:cNvSpPr/>
            <p:nvPr/>
          </p:nvSpPr>
          <p:spPr>
            <a:xfrm>
              <a:off x="7600243" y="6171131"/>
              <a:ext cx="415164" cy="1692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639926"/>
              <a:r>
                <a:rPr lang="es-ES" sz="1500" spc="-70" dirty="0">
                  <a:solidFill>
                    <a:srgbClr val="595959"/>
                  </a:solidFill>
                </a:rPr>
                <a:t>1.1</a:t>
              </a:r>
              <a:endParaRPr lang="es-ES" sz="1500">
                <a:solidFill>
                  <a:srgbClr val="000000"/>
                </a:solidFill>
              </a:endParaRPr>
            </a:p>
          </p:txBody>
        </p:sp>
        <p:sp>
          <p:nvSpPr>
            <p:cNvPr id="257" name="Rectángulo 256"/>
            <p:cNvSpPr/>
            <p:nvPr/>
          </p:nvSpPr>
          <p:spPr>
            <a:xfrm>
              <a:off x="7989879" y="6171131"/>
              <a:ext cx="415164" cy="1692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639926"/>
              <a:r>
                <a:rPr lang="es-ES" sz="1500" spc="-70" dirty="0">
                  <a:solidFill>
                    <a:srgbClr val="595959"/>
                  </a:solidFill>
                </a:rPr>
                <a:t>1.2</a:t>
              </a:r>
              <a:endParaRPr lang="es-ES" sz="1500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Agrupar 2"/>
          <p:cNvGrpSpPr/>
          <p:nvPr/>
        </p:nvGrpSpPr>
        <p:grpSpPr>
          <a:xfrm>
            <a:off x="3276688" y="2637082"/>
            <a:ext cx="5323633" cy="2795451"/>
            <a:chOff x="1795532" y="1632199"/>
            <a:chExt cx="3802595" cy="2264881"/>
          </a:xfrm>
        </p:grpSpPr>
        <p:cxnSp>
          <p:nvCxnSpPr>
            <p:cNvPr id="105" name="Conector recto 104"/>
            <p:cNvCxnSpPr/>
            <p:nvPr/>
          </p:nvCxnSpPr>
          <p:spPr>
            <a:xfrm>
              <a:off x="1795532" y="3444425"/>
              <a:ext cx="3793971" cy="0"/>
            </a:xfrm>
            <a:prstGeom prst="line">
              <a:avLst/>
            </a:prstGeom>
            <a:ln w="2540" cmpd="sng">
              <a:solidFill>
                <a:srgbClr val="BFBFBF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ector recto 105"/>
            <p:cNvCxnSpPr/>
            <p:nvPr/>
          </p:nvCxnSpPr>
          <p:spPr>
            <a:xfrm>
              <a:off x="1795532" y="3081980"/>
              <a:ext cx="3793971" cy="0"/>
            </a:xfrm>
            <a:prstGeom prst="line">
              <a:avLst/>
            </a:prstGeom>
            <a:ln w="2540" cmpd="sng">
              <a:solidFill>
                <a:srgbClr val="BFBFBF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ector recto 107"/>
            <p:cNvCxnSpPr/>
            <p:nvPr/>
          </p:nvCxnSpPr>
          <p:spPr>
            <a:xfrm>
              <a:off x="1795532" y="2719534"/>
              <a:ext cx="3793971" cy="0"/>
            </a:xfrm>
            <a:prstGeom prst="line">
              <a:avLst/>
            </a:prstGeom>
            <a:ln w="2540" cmpd="sng">
              <a:solidFill>
                <a:schemeClr val="bg1">
                  <a:lumMod val="85000"/>
                </a:schemeClr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ector recto 108"/>
            <p:cNvCxnSpPr/>
            <p:nvPr/>
          </p:nvCxnSpPr>
          <p:spPr>
            <a:xfrm>
              <a:off x="1795532" y="2357089"/>
              <a:ext cx="3793971" cy="0"/>
            </a:xfrm>
            <a:prstGeom prst="line">
              <a:avLst/>
            </a:prstGeom>
            <a:ln w="2540" cmpd="sng">
              <a:solidFill>
                <a:srgbClr val="BFBFBF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Conector recto 120"/>
            <p:cNvCxnSpPr/>
            <p:nvPr/>
          </p:nvCxnSpPr>
          <p:spPr>
            <a:xfrm>
              <a:off x="1795532" y="1994644"/>
              <a:ext cx="3793971" cy="0"/>
            </a:xfrm>
            <a:prstGeom prst="line">
              <a:avLst/>
            </a:prstGeom>
            <a:ln w="2540" cmpd="sng">
              <a:solidFill>
                <a:srgbClr val="BFBFBF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Conector recto 121"/>
            <p:cNvCxnSpPr/>
            <p:nvPr/>
          </p:nvCxnSpPr>
          <p:spPr>
            <a:xfrm>
              <a:off x="1795532" y="1632199"/>
              <a:ext cx="3793971" cy="0"/>
            </a:xfrm>
            <a:prstGeom prst="line">
              <a:avLst/>
            </a:prstGeom>
            <a:ln w="2540" cmpd="sng">
              <a:solidFill>
                <a:schemeClr val="bg1">
                  <a:lumMod val="85000"/>
                </a:schemeClr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6" name="Agrupar 235"/>
            <p:cNvGrpSpPr/>
            <p:nvPr/>
          </p:nvGrpSpPr>
          <p:grpSpPr>
            <a:xfrm>
              <a:off x="2004187" y="1632199"/>
              <a:ext cx="3495409" cy="2264881"/>
              <a:chOff x="4705884" y="4407861"/>
              <a:chExt cx="3495409" cy="1764112"/>
            </a:xfrm>
          </p:grpSpPr>
          <p:cxnSp>
            <p:nvCxnSpPr>
              <p:cNvPr id="237" name="Conector recto 236"/>
              <p:cNvCxnSpPr/>
              <p:nvPr/>
            </p:nvCxnSpPr>
            <p:spPr>
              <a:xfrm>
                <a:off x="4705884" y="4407861"/>
                <a:ext cx="0" cy="1764112"/>
              </a:xfrm>
              <a:prstGeom prst="line">
                <a:avLst/>
              </a:prstGeom>
              <a:ln w="2540" cmpd="sng">
                <a:solidFill>
                  <a:schemeClr val="bg1">
                    <a:lumMod val="85000"/>
                  </a:schemeClr>
                </a:solidFill>
                <a:prstDash val="sysDash"/>
                <a:round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Conector recto 237"/>
              <p:cNvCxnSpPr/>
              <p:nvPr/>
            </p:nvCxnSpPr>
            <p:spPr>
              <a:xfrm>
                <a:off x="5094263" y="4407861"/>
                <a:ext cx="0" cy="1764112"/>
              </a:xfrm>
              <a:prstGeom prst="line">
                <a:avLst/>
              </a:prstGeom>
              <a:ln w="2540" cmpd="sng">
                <a:solidFill>
                  <a:schemeClr val="bg1">
                    <a:lumMod val="85000"/>
                  </a:schemeClr>
                </a:solidFill>
                <a:prstDash val="sysDash"/>
                <a:round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Conector recto 238"/>
              <p:cNvCxnSpPr/>
              <p:nvPr/>
            </p:nvCxnSpPr>
            <p:spPr>
              <a:xfrm>
                <a:off x="5482642" y="4407861"/>
                <a:ext cx="0" cy="1764112"/>
              </a:xfrm>
              <a:prstGeom prst="line">
                <a:avLst/>
              </a:prstGeom>
              <a:ln w="2540" cmpd="sng">
                <a:solidFill>
                  <a:schemeClr val="bg1">
                    <a:lumMod val="85000"/>
                  </a:schemeClr>
                </a:solidFill>
                <a:prstDash val="sysDash"/>
                <a:round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Conector recto 239"/>
              <p:cNvCxnSpPr/>
              <p:nvPr/>
            </p:nvCxnSpPr>
            <p:spPr>
              <a:xfrm>
                <a:off x="5871021" y="4407861"/>
                <a:ext cx="0" cy="1764112"/>
              </a:xfrm>
              <a:prstGeom prst="line">
                <a:avLst/>
              </a:prstGeom>
              <a:ln w="2540" cmpd="sng">
                <a:solidFill>
                  <a:schemeClr val="bg1">
                    <a:lumMod val="85000"/>
                  </a:schemeClr>
                </a:solidFill>
                <a:prstDash val="sysDash"/>
                <a:round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Conector recto 240"/>
              <p:cNvCxnSpPr/>
              <p:nvPr/>
            </p:nvCxnSpPr>
            <p:spPr>
              <a:xfrm>
                <a:off x="6259400" y="4407861"/>
                <a:ext cx="0" cy="1764112"/>
              </a:xfrm>
              <a:prstGeom prst="line">
                <a:avLst/>
              </a:prstGeom>
              <a:ln w="2540" cmpd="sng">
                <a:solidFill>
                  <a:schemeClr val="bg1">
                    <a:lumMod val="85000"/>
                  </a:schemeClr>
                </a:solidFill>
                <a:prstDash val="sysDash"/>
                <a:round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Conector recto 241"/>
              <p:cNvCxnSpPr/>
              <p:nvPr/>
            </p:nvCxnSpPr>
            <p:spPr>
              <a:xfrm>
                <a:off x="6647779" y="4407861"/>
                <a:ext cx="0" cy="1764112"/>
              </a:xfrm>
              <a:prstGeom prst="line">
                <a:avLst/>
              </a:prstGeom>
              <a:ln w="2540" cmpd="sng">
                <a:solidFill>
                  <a:schemeClr val="bg1">
                    <a:lumMod val="85000"/>
                  </a:schemeClr>
                </a:solidFill>
                <a:prstDash val="sysDash"/>
                <a:round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Conector recto 242"/>
              <p:cNvCxnSpPr/>
              <p:nvPr/>
            </p:nvCxnSpPr>
            <p:spPr>
              <a:xfrm>
                <a:off x="7036158" y="4407861"/>
                <a:ext cx="0" cy="1764112"/>
              </a:xfrm>
              <a:prstGeom prst="line">
                <a:avLst/>
              </a:prstGeom>
              <a:ln w="2540" cmpd="sng">
                <a:solidFill>
                  <a:schemeClr val="bg1">
                    <a:lumMod val="85000"/>
                  </a:schemeClr>
                </a:solidFill>
                <a:prstDash val="sysDash"/>
                <a:round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Conector recto 243"/>
              <p:cNvCxnSpPr/>
              <p:nvPr/>
            </p:nvCxnSpPr>
            <p:spPr>
              <a:xfrm>
                <a:off x="7424537" y="4407861"/>
                <a:ext cx="0" cy="1764112"/>
              </a:xfrm>
              <a:prstGeom prst="line">
                <a:avLst/>
              </a:prstGeom>
              <a:ln w="2540" cmpd="sng">
                <a:solidFill>
                  <a:schemeClr val="bg1">
                    <a:lumMod val="85000"/>
                  </a:schemeClr>
                </a:solidFill>
                <a:prstDash val="sysDash"/>
                <a:round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Conector recto 244"/>
              <p:cNvCxnSpPr/>
              <p:nvPr/>
            </p:nvCxnSpPr>
            <p:spPr>
              <a:xfrm>
                <a:off x="7812916" y="4407861"/>
                <a:ext cx="0" cy="1764112"/>
              </a:xfrm>
              <a:prstGeom prst="line">
                <a:avLst/>
              </a:prstGeom>
              <a:ln w="2540" cmpd="sng">
                <a:solidFill>
                  <a:schemeClr val="bg1">
                    <a:lumMod val="85000"/>
                  </a:schemeClr>
                </a:solidFill>
                <a:prstDash val="sysDash"/>
                <a:round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Conector recto 245"/>
              <p:cNvCxnSpPr/>
              <p:nvPr/>
            </p:nvCxnSpPr>
            <p:spPr>
              <a:xfrm>
                <a:off x="8201293" y="4407861"/>
                <a:ext cx="0" cy="1764112"/>
              </a:xfrm>
              <a:prstGeom prst="line">
                <a:avLst/>
              </a:prstGeom>
              <a:ln w="2540" cmpd="sng">
                <a:solidFill>
                  <a:schemeClr val="bg1">
                    <a:lumMod val="85000"/>
                  </a:schemeClr>
                </a:solidFill>
                <a:prstDash val="sysDash"/>
                <a:round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4" name="Conector recto 103"/>
            <p:cNvCxnSpPr/>
            <p:nvPr/>
          </p:nvCxnSpPr>
          <p:spPr>
            <a:xfrm>
              <a:off x="1795533" y="3806864"/>
              <a:ext cx="3793970" cy="6"/>
            </a:xfrm>
            <a:prstGeom prst="line">
              <a:avLst/>
            </a:prstGeom>
            <a:ln w="2540" cmpd="sng">
              <a:solidFill>
                <a:srgbClr val="BFBFBF"/>
              </a:solidFill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Redondear rectángulo de esquina del mismo lado 123"/>
            <p:cNvSpPr/>
            <p:nvPr/>
          </p:nvSpPr>
          <p:spPr bwMode="auto">
            <a:xfrm rot="10800000">
              <a:off x="1905774" y="3222243"/>
              <a:ext cx="205019" cy="584627"/>
            </a:xfrm>
            <a:prstGeom prst="round2SameRect">
              <a:avLst>
                <a:gd name="adj1" fmla="val 11068"/>
                <a:gd name="adj2" fmla="val 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27" name="Redondear rectángulo de esquina del mismo lado 126"/>
            <p:cNvSpPr/>
            <p:nvPr/>
          </p:nvSpPr>
          <p:spPr bwMode="auto">
            <a:xfrm rot="10800000">
              <a:off x="1905774" y="2483765"/>
              <a:ext cx="205019" cy="223906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296CBE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619933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28" name="Redondear rectángulo de esquina del mismo lado 127"/>
            <p:cNvSpPr/>
            <p:nvPr/>
          </p:nvSpPr>
          <p:spPr bwMode="auto">
            <a:xfrm>
              <a:off x="1905774" y="1994644"/>
              <a:ext cx="205019" cy="429406"/>
            </a:xfrm>
            <a:prstGeom prst="round2SameRect">
              <a:avLst>
                <a:gd name="adj1" fmla="val 18420"/>
                <a:gd name="adj2" fmla="val 0"/>
              </a:avLst>
            </a:prstGeom>
            <a:solidFill>
              <a:srgbClr val="4FAB1F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29" name="Redondear rectángulo de esquina del mismo lado 128"/>
            <p:cNvSpPr/>
            <p:nvPr/>
          </p:nvSpPr>
          <p:spPr bwMode="auto">
            <a:xfrm rot="10800000">
              <a:off x="1905773" y="2631110"/>
              <a:ext cx="205019" cy="591132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30" name="Redondear rectángulo de esquina del mismo lado 129"/>
            <p:cNvSpPr/>
            <p:nvPr/>
          </p:nvSpPr>
          <p:spPr bwMode="auto">
            <a:xfrm rot="10800000">
              <a:off x="1905772" y="2424050"/>
              <a:ext cx="205019" cy="59714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94D554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62" name="Redondear rectángulo de esquina del mismo lado 161"/>
            <p:cNvSpPr/>
            <p:nvPr/>
          </p:nvSpPr>
          <p:spPr bwMode="auto">
            <a:xfrm rot="10800000">
              <a:off x="2298294" y="2631109"/>
              <a:ext cx="205019" cy="168649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296CBE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619933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63" name="Redondear rectángulo de esquina del mismo lado 162"/>
            <p:cNvSpPr/>
            <p:nvPr/>
          </p:nvSpPr>
          <p:spPr bwMode="auto">
            <a:xfrm rot="10800000">
              <a:off x="2298295" y="3278654"/>
              <a:ext cx="205019" cy="528215"/>
            </a:xfrm>
            <a:prstGeom prst="round2SameRect">
              <a:avLst>
                <a:gd name="adj1" fmla="val 11068"/>
                <a:gd name="adj2" fmla="val 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64" name="Redondear rectángulo de esquina del mismo lado 163"/>
            <p:cNvSpPr/>
            <p:nvPr/>
          </p:nvSpPr>
          <p:spPr bwMode="auto">
            <a:xfrm>
              <a:off x="2298296" y="1994644"/>
              <a:ext cx="205019" cy="525020"/>
            </a:xfrm>
            <a:prstGeom prst="round2SameRect">
              <a:avLst>
                <a:gd name="adj1" fmla="val 18420"/>
                <a:gd name="adj2" fmla="val 0"/>
              </a:avLst>
            </a:prstGeom>
            <a:solidFill>
              <a:srgbClr val="4FAB1F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65" name="Redondear rectángulo de esquina del mismo lado 164"/>
            <p:cNvSpPr/>
            <p:nvPr/>
          </p:nvSpPr>
          <p:spPr bwMode="auto">
            <a:xfrm rot="10800000">
              <a:off x="2298294" y="2799758"/>
              <a:ext cx="205019" cy="478894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66" name="Redondear rectángulo de esquina del mismo lado 165"/>
            <p:cNvSpPr/>
            <p:nvPr/>
          </p:nvSpPr>
          <p:spPr bwMode="auto">
            <a:xfrm rot="10800000">
              <a:off x="2298293" y="2519664"/>
              <a:ext cx="205019" cy="111444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94D554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67" name="Redondear rectángulo de esquina del mismo lado 166"/>
            <p:cNvSpPr/>
            <p:nvPr/>
          </p:nvSpPr>
          <p:spPr bwMode="auto">
            <a:xfrm rot="10800000">
              <a:off x="2681967" y="3363150"/>
              <a:ext cx="205019" cy="443717"/>
            </a:xfrm>
            <a:prstGeom prst="round2SameRect">
              <a:avLst>
                <a:gd name="adj1" fmla="val 11068"/>
                <a:gd name="adj2" fmla="val 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68" name="Redondear rectángulo de esquina del mismo lado 167"/>
            <p:cNvSpPr/>
            <p:nvPr/>
          </p:nvSpPr>
          <p:spPr bwMode="auto">
            <a:xfrm rot="10800000">
              <a:off x="2681969" y="2933934"/>
              <a:ext cx="205019" cy="36923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F3801A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69" name="Redondear rectángulo de esquina del mismo lado 168"/>
            <p:cNvSpPr/>
            <p:nvPr/>
          </p:nvSpPr>
          <p:spPr bwMode="auto">
            <a:xfrm>
              <a:off x="2681969" y="1994644"/>
              <a:ext cx="205019" cy="601945"/>
            </a:xfrm>
            <a:prstGeom prst="round2SameRect">
              <a:avLst>
                <a:gd name="adj1" fmla="val 18420"/>
                <a:gd name="adj2" fmla="val 0"/>
              </a:avLst>
            </a:prstGeom>
            <a:solidFill>
              <a:srgbClr val="4FAB1F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70" name="Redondear rectángulo de esquina del mismo lado 169"/>
            <p:cNvSpPr/>
            <p:nvPr/>
          </p:nvSpPr>
          <p:spPr bwMode="auto">
            <a:xfrm rot="10800000">
              <a:off x="2681962" y="2970856"/>
              <a:ext cx="205019" cy="392293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71" name="Redondear rectángulo de esquina del mismo lado 170"/>
            <p:cNvSpPr/>
            <p:nvPr/>
          </p:nvSpPr>
          <p:spPr bwMode="auto">
            <a:xfrm rot="10800000">
              <a:off x="2681961" y="2781295"/>
              <a:ext cx="205019" cy="155174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296CBE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619933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72" name="Redondear rectángulo de esquina del mismo lado 171"/>
            <p:cNvSpPr/>
            <p:nvPr/>
          </p:nvSpPr>
          <p:spPr bwMode="auto">
            <a:xfrm rot="10800000">
              <a:off x="2681961" y="2596589"/>
              <a:ext cx="205019" cy="203170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94D554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73" name="Redondear rectángulo de esquina del mismo lado 172"/>
            <p:cNvSpPr/>
            <p:nvPr/>
          </p:nvSpPr>
          <p:spPr bwMode="auto">
            <a:xfrm rot="10800000">
              <a:off x="3074106" y="3406862"/>
              <a:ext cx="205019" cy="400006"/>
            </a:xfrm>
            <a:prstGeom prst="round2SameRect">
              <a:avLst>
                <a:gd name="adj1" fmla="val 11068"/>
                <a:gd name="adj2" fmla="val 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74" name="Redondear rectángulo de esquina del mismo lado 173"/>
            <p:cNvSpPr/>
            <p:nvPr/>
          </p:nvSpPr>
          <p:spPr bwMode="auto">
            <a:xfrm rot="10800000">
              <a:off x="3074105" y="3105924"/>
              <a:ext cx="205019" cy="36923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F3801A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75" name="Redondear rectángulo de esquina del mismo lado 174"/>
            <p:cNvSpPr/>
            <p:nvPr/>
          </p:nvSpPr>
          <p:spPr bwMode="auto">
            <a:xfrm>
              <a:off x="3074108" y="1994644"/>
              <a:ext cx="205019" cy="687139"/>
            </a:xfrm>
            <a:prstGeom prst="round2SameRect">
              <a:avLst>
                <a:gd name="adj1" fmla="val 18420"/>
                <a:gd name="adj2" fmla="val 0"/>
              </a:avLst>
            </a:prstGeom>
            <a:solidFill>
              <a:srgbClr val="4FAB1F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76" name="Redondear rectángulo de esquina del mismo lado 175"/>
            <p:cNvSpPr/>
            <p:nvPr/>
          </p:nvSpPr>
          <p:spPr bwMode="auto">
            <a:xfrm rot="10800000">
              <a:off x="3074104" y="3142848"/>
              <a:ext cx="205019" cy="264013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77" name="Redondear rectángulo de esquina del mismo lado 176"/>
            <p:cNvSpPr/>
            <p:nvPr/>
          </p:nvSpPr>
          <p:spPr bwMode="auto">
            <a:xfrm rot="10800000">
              <a:off x="3074101" y="2933934"/>
              <a:ext cx="205019" cy="171987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296CBE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619933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78" name="Redondear rectángulo de esquina del mismo lado 177"/>
            <p:cNvSpPr/>
            <p:nvPr/>
          </p:nvSpPr>
          <p:spPr bwMode="auto">
            <a:xfrm rot="10800000">
              <a:off x="3074101" y="2681783"/>
              <a:ext cx="205019" cy="252151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94D554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79" name="Redondear rectángulo de esquina del mismo lado 178"/>
            <p:cNvSpPr/>
            <p:nvPr/>
          </p:nvSpPr>
          <p:spPr bwMode="auto">
            <a:xfrm rot="10800000">
              <a:off x="3457779" y="3472621"/>
              <a:ext cx="205019" cy="334247"/>
            </a:xfrm>
            <a:prstGeom prst="round2SameRect">
              <a:avLst>
                <a:gd name="adj1" fmla="val 11068"/>
                <a:gd name="adj2" fmla="val 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80" name="Redondear rectángulo de esquina del mismo lado 179"/>
            <p:cNvSpPr/>
            <p:nvPr/>
          </p:nvSpPr>
          <p:spPr bwMode="auto">
            <a:xfrm rot="10800000">
              <a:off x="3457778" y="3262243"/>
              <a:ext cx="205019" cy="36923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F3801A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81" name="Redondear rectángulo de esquina del mismo lado 180"/>
            <p:cNvSpPr/>
            <p:nvPr/>
          </p:nvSpPr>
          <p:spPr bwMode="auto">
            <a:xfrm>
              <a:off x="3457781" y="1994644"/>
              <a:ext cx="205019" cy="786651"/>
            </a:xfrm>
            <a:prstGeom prst="round2SameRect">
              <a:avLst>
                <a:gd name="adj1" fmla="val 18420"/>
                <a:gd name="adj2" fmla="val 0"/>
              </a:avLst>
            </a:prstGeom>
            <a:solidFill>
              <a:srgbClr val="4FAB1F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82" name="Redondear rectángulo de esquina del mismo lado 181"/>
            <p:cNvSpPr/>
            <p:nvPr/>
          </p:nvSpPr>
          <p:spPr bwMode="auto">
            <a:xfrm rot="10800000">
              <a:off x="3457775" y="3295062"/>
              <a:ext cx="205019" cy="181542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83" name="Redondear rectángulo de esquina del mismo lado 182"/>
            <p:cNvSpPr/>
            <p:nvPr/>
          </p:nvSpPr>
          <p:spPr bwMode="auto">
            <a:xfrm rot="10800000">
              <a:off x="3457773" y="3105920"/>
              <a:ext cx="205019" cy="163200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296CBE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619933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84" name="Redondear rectángulo de esquina del mismo lado 183"/>
            <p:cNvSpPr/>
            <p:nvPr/>
          </p:nvSpPr>
          <p:spPr bwMode="auto">
            <a:xfrm rot="10800000">
              <a:off x="3457773" y="2767620"/>
              <a:ext cx="205019" cy="343570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94D554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85" name="Redondear rectángulo de esquina del mismo lado 184"/>
            <p:cNvSpPr/>
            <p:nvPr/>
          </p:nvSpPr>
          <p:spPr bwMode="auto">
            <a:xfrm rot="10800000">
              <a:off x="3849920" y="3552506"/>
              <a:ext cx="205019" cy="254360"/>
            </a:xfrm>
            <a:prstGeom prst="round2SameRect">
              <a:avLst>
                <a:gd name="adj1" fmla="val 11068"/>
                <a:gd name="adj2" fmla="val 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86" name="Redondear rectángulo de esquina del mismo lado 185"/>
            <p:cNvSpPr/>
            <p:nvPr/>
          </p:nvSpPr>
          <p:spPr bwMode="auto">
            <a:xfrm rot="10800000">
              <a:off x="3849913" y="3406861"/>
              <a:ext cx="205019" cy="36923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F3801A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87" name="Redondear rectángulo de esquina del mismo lado 186"/>
            <p:cNvSpPr/>
            <p:nvPr/>
          </p:nvSpPr>
          <p:spPr bwMode="auto">
            <a:xfrm>
              <a:off x="3849923" y="1994643"/>
              <a:ext cx="205019" cy="823574"/>
            </a:xfrm>
            <a:prstGeom prst="round2SameRect">
              <a:avLst>
                <a:gd name="adj1" fmla="val 18420"/>
                <a:gd name="adj2" fmla="val 0"/>
              </a:avLst>
            </a:prstGeom>
            <a:solidFill>
              <a:srgbClr val="4FAB1F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88" name="Redondear rectángulo de esquina del mismo lado 187"/>
            <p:cNvSpPr/>
            <p:nvPr/>
          </p:nvSpPr>
          <p:spPr bwMode="auto">
            <a:xfrm rot="10800000">
              <a:off x="3849916" y="3444424"/>
              <a:ext cx="205019" cy="108081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89" name="Redondear rectángulo de esquina del mismo lado 188"/>
            <p:cNvSpPr/>
            <p:nvPr/>
          </p:nvSpPr>
          <p:spPr bwMode="auto">
            <a:xfrm rot="10800000">
              <a:off x="3849913" y="3222242"/>
              <a:ext cx="205019" cy="184618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296CBE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619933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90" name="Redondear rectángulo de esquina del mismo lado 189"/>
            <p:cNvSpPr/>
            <p:nvPr/>
          </p:nvSpPr>
          <p:spPr bwMode="auto">
            <a:xfrm rot="10800000">
              <a:off x="3849913" y="2818216"/>
              <a:ext cx="205019" cy="404025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94D554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91" name="Redondear rectángulo de esquina del mismo lado 190"/>
            <p:cNvSpPr/>
            <p:nvPr/>
          </p:nvSpPr>
          <p:spPr bwMode="auto">
            <a:xfrm rot="10800000">
              <a:off x="4233595" y="3601738"/>
              <a:ext cx="205019" cy="205128"/>
            </a:xfrm>
            <a:prstGeom prst="round2SameRect">
              <a:avLst>
                <a:gd name="adj1" fmla="val 11068"/>
                <a:gd name="adj2" fmla="val 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92" name="Redondear rectángulo de esquina del mismo lado 191"/>
            <p:cNvSpPr/>
            <p:nvPr/>
          </p:nvSpPr>
          <p:spPr bwMode="auto">
            <a:xfrm>
              <a:off x="4233600" y="1994643"/>
              <a:ext cx="205019" cy="905542"/>
            </a:xfrm>
            <a:prstGeom prst="round2SameRect">
              <a:avLst>
                <a:gd name="adj1" fmla="val 18420"/>
                <a:gd name="adj2" fmla="val 0"/>
              </a:avLst>
            </a:prstGeom>
            <a:solidFill>
              <a:srgbClr val="4FAB1F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93" name="Redondear rectángulo de esquina del mismo lado 192"/>
            <p:cNvSpPr/>
            <p:nvPr/>
          </p:nvSpPr>
          <p:spPr bwMode="auto">
            <a:xfrm rot="10800000">
              <a:off x="4233591" y="3552505"/>
              <a:ext cx="205019" cy="64569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94" name="Redondear rectángulo de esquina del mismo lado 193"/>
            <p:cNvSpPr/>
            <p:nvPr/>
          </p:nvSpPr>
          <p:spPr bwMode="auto">
            <a:xfrm rot="10800000">
              <a:off x="4233588" y="3363149"/>
              <a:ext cx="205019" cy="170893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296CBE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619933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95" name="Redondear rectángulo de esquina del mismo lado 194"/>
            <p:cNvSpPr/>
            <p:nvPr/>
          </p:nvSpPr>
          <p:spPr bwMode="auto">
            <a:xfrm rot="10800000">
              <a:off x="4233588" y="2900184"/>
              <a:ext cx="205019" cy="462964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94D554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96" name="Redondear rectángulo de esquina del mismo lado 195"/>
            <p:cNvSpPr/>
            <p:nvPr/>
          </p:nvSpPr>
          <p:spPr bwMode="auto">
            <a:xfrm rot="10800000">
              <a:off x="4233590" y="3534043"/>
              <a:ext cx="205019" cy="36923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F3801A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97" name="Redondear rectángulo de esquina del mismo lado 196"/>
            <p:cNvSpPr/>
            <p:nvPr/>
          </p:nvSpPr>
          <p:spPr bwMode="auto">
            <a:xfrm rot="10800000">
              <a:off x="4625742" y="3664273"/>
              <a:ext cx="205019" cy="142593"/>
            </a:xfrm>
            <a:prstGeom prst="round2SameRect">
              <a:avLst>
                <a:gd name="adj1" fmla="val 11068"/>
                <a:gd name="adj2" fmla="val 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98" name="Redondear rectángulo de esquina del mismo lado 197"/>
            <p:cNvSpPr/>
            <p:nvPr/>
          </p:nvSpPr>
          <p:spPr bwMode="auto">
            <a:xfrm>
              <a:off x="4625747" y="1994643"/>
              <a:ext cx="205019" cy="999068"/>
            </a:xfrm>
            <a:prstGeom prst="round2SameRect">
              <a:avLst>
                <a:gd name="adj1" fmla="val 18420"/>
                <a:gd name="adj2" fmla="val 0"/>
              </a:avLst>
            </a:prstGeom>
            <a:solidFill>
              <a:srgbClr val="4FAB1F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99" name="Redondear rectángulo de esquina del mismo lado 198"/>
            <p:cNvSpPr/>
            <p:nvPr/>
          </p:nvSpPr>
          <p:spPr bwMode="auto">
            <a:xfrm rot="10800000">
              <a:off x="4625734" y="3472621"/>
              <a:ext cx="205019" cy="150608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296CBE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619933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00" name="Redondear rectángulo de esquina del mismo lado 199"/>
            <p:cNvSpPr/>
            <p:nvPr/>
          </p:nvSpPr>
          <p:spPr bwMode="auto">
            <a:xfrm rot="10800000">
              <a:off x="4625734" y="2993710"/>
              <a:ext cx="205019" cy="478909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94D554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01" name="Redondear rectángulo de esquina del mismo lado 200"/>
            <p:cNvSpPr/>
            <p:nvPr/>
          </p:nvSpPr>
          <p:spPr bwMode="auto">
            <a:xfrm rot="10800000">
              <a:off x="4625732" y="3665231"/>
              <a:ext cx="205019" cy="36925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606043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02" name="Redondear rectángulo de esquina del mismo lado 201"/>
            <p:cNvSpPr/>
            <p:nvPr/>
          </p:nvSpPr>
          <p:spPr bwMode="auto">
            <a:xfrm rot="10800000">
              <a:off x="4625737" y="3623228"/>
              <a:ext cx="205019" cy="66618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F3801A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03" name="Redondear rectángulo de esquina del mismo lado 202"/>
            <p:cNvSpPr/>
            <p:nvPr/>
          </p:nvSpPr>
          <p:spPr bwMode="auto">
            <a:xfrm rot="10800000">
              <a:off x="5009421" y="3745331"/>
              <a:ext cx="205019" cy="61534"/>
            </a:xfrm>
            <a:prstGeom prst="round2SameRect">
              <a:avLst>
                <a:gd name="adj1" fmla="val 11068"/>
                <a:gd name="adj2" fmla="val 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04" name="Redondear rectángulo de esquina del mismo lado 203"/>
            <p:cNvSpPr/>
            <p:nvPr/>
          </p:nvSpPr>
          <p:spPr bwMode="auto">
            <a:xfrm>
              <a:off x="5009427" y="1994642"/>
              <a:ext cx="205019" cy="1087336"/>
            </a:xfrm>
            <a:prstGeom prst="round2SameRect">
              <a:avLst>
                <a:gd name="adj1" fmla="val 18420"/>
                <a:gd name="adj2" fmla="val 0"/>
              </a:avLst>
            </a:prstGeom>
            <a:solidFill>
              <a:srgbClr val="4FAB1F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05" name="Redondear rectángulo de esquina del mismo lado 204"/>
            <p:cNvSpPr/>
            <p:nvPr/>
          </p:nvSpPr>
          <p:spPr bwMode="auto">
            <a:xfrm rot="10800000">
              <a:off x="5009427" y="3561886"/>
              <a:ext cx="205019" cy="150608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296CBE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619933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06" name="Redondear rectángulo de esquina del mismo lado 205"/>
            <p:cNvSpPr/>
            <p:nvPr/>
          </p:nvSpPr>
          <p:spPr bwMode="auto">
            <a:xfrm rot="10800000">
              <a:off x="5009412" y="3081979"/>
              <a:ext cx="205019" cy="488987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94D554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07" name="Redondear rectángulo de esquina del mismo lado 206"/>
            <p:cNvSpPr/>
            <p:nvPr/>
          </p:nvSpPr>
          <p:spPr bwMode="auto">
            <a:xfrm rot="10800000">
              <a:off x="5009426" y="3705573"/>
              <a:ext cx="205019" cy="40536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F3801A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08" name="Redondear rectángulo de esquina del mismo lado 207"/>
            <p:cNvSpPr/>
            <p:nvPr/>
          </p:nvSpPr>
          <p:spPr bwMode="auto">
            <a:xfrm rot="10800000">
              <a:off x="5393102" y="3769941"/>
              <a:ext cx="205019" cy="36923"/>
            </a:xfrm>
            <a:prstGeom prst="round2SameRect">
              <a:avLst>
                <a:gd name="adj1" fmla="val 11068"/>
                <a:gd name="adj2" fmla="val 0"/>
              </a:avLst>
            </a:prstGeom>
            <a:solidFill>
              <a:srgbClr val="F3801A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09" name="Redondear rectángulo de esquina del mismo lado 208"/>
            <p:cNvSpPr/>
            <p:nvPr/>
          </p:nvSpPr>
          <p:spPr bwMode="auto">
            <a:xfrm>
              <a:off x="5393108" y="1994642"/>
              <a:ext cx="205019" cy="1148207"/>
            </a:xfrm>
            <a:prstGeom prst="round2SameRect">
              <a:avLst>
                <a:gd name="adj1" fmla="val 18420"/>
                <a:gd name="adj2" fmla="val 0"/>
              </a:avLst>
            </a:prstGeom>
            <a:solidFill>
              <a:srgbClr val="4FAB1F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10" name="Redondear rectángulo de esquina del mismo lado 209"/>
            <p:cNvSpPr/>
            <p:nvPr/>
          </p:nvSpPr>
          <p:spPr bwMode="auto">
            <a:xfrm rot="10800000">
              <a:off x="5393106" y="3623227"/>
              <a:ext cx="205019" cy="146713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296CBE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619933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11" name="Redondear rectángulo de esquina del mismo lado 210"/>
            <p:cNvSpPr/>
            <p:nvPr/>
          </p:nvSpPr>
          <p:spPr bwMode="auto">
            <a:xfrm rot="10800000">
              <a:off x="5393092" y="3142847"/>
              <a:ext cx="205019" cy="480381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94D554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80006" fontAlgn="base">
                <a:spcBef>
                  <a:spcPct val="0"/>
                </a:spcBef>
                <a:spcAft>
                  <a:spcPct val="0"/>
                </a:spcAft>
              </a:pPr>
              <a:endParaRPr lang="es-ES" sz="34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cxnSp>
        <p:nvCxnSpPr>
          <p:cNvPr id="63" name="Conector recto 62"/>
          <p:cNvCxnSpPr/>
          <p:nvPr/>
        </p:nvCxnSpPr>
        <p:spPr>
          <a:xfrm>
            <a:off x="3276687" y="8834953"/>
            <a:ext cx="5323632" cy="0"/>
          </a:xfrm>
          <a:prstGeom prst="line">
            <a:avLst/>
          </a:prstGeom>
          <a:ln w="2540" cmpd="sng">
            <a:solidFill>
              <a:schemeClr val="bg1">
                <a:lumMod val="8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cto 64"/>
          <p:cNvCxnSpPr/>
          <p:nvPr/>
        </p:nvCxnSpPr>
        <p:spPr>
          <a:xfrm>
            <a:off x="3276687" y="8256004"/>
            <a:ext cx="5323632" cy="0"/>
          </a:xfrm>
          <a:prstGeom prst="line">
            <a:avLst/>
          </a:prstGeom>
          <a:ln w="2540" cmpd="sng">
            <a:solidFill>
              <a:schemeClr val="bg1">
                <a:lumMod val="8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ector recto 66"/>
          <p:cNvCxnSpPr/>
          <p:nvPr/>
        </p:nvCxnSpPr>
        <p:spPr>
          <a:xfrm>
            <a:off x="3276687" y="7677055"/>
            <a:ext cx="5323632" cy="0"/>
          </a:xfrm>
          <a:prstGeom prst="line">
            <a:avLst/>
          </a:prstGeom>
          <a:ln w="2540" cmpd="sng">
            <a:solidFill>
              <a:schemeClr val="bg1">
                <a:lumMod val="8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ector recto 68"/>
          <p:cNvCxnSpPr/>
          <p:nvPr/>
        </p:nvCxnSpPr>
        <p:spPr>
          <a:xfrm>
            <a:off x="3276687" y="7098108"/>
            <a:ext cx="5323632" cy="0"/>
          </a:xfrm>
          <a:prstGeom prst="line">
            <a:avLst/>
          </a:prstGeom>
          <a:ln w="2540" cmpd="sng">
            <a:solidFill>
              <a:schemeClr val="bg1">
                <a:lumMod val="8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ector recto 70"/>
          <p:cNvCxnSpPr/>
          <p:nvPr/>
        </p:nvCxnSpPr>
        <p:spPr>
          <a:xfrm>
            <a:off x="3276687" y="6516555"/>
            <a:ext cx="5323632" cy="0"/>
          </a:xfrm>
          <a:prstGeom prst="line">
            <a:avLst/>
          </a:prstGeom>
          <a:ln w="2540" cmpd="sng">
            <a:solidFill>
              <a:schemeClr val="bg1">
                <a:lumMod val="8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cto 76"/>
          <p:cNvCxnSpPr/>
          <p:nvPr/>
        </p:nvCxnSpPr>
        <p:spPr>
          <a:xfrm>
            <a:off x="3568803" y="6516557"/>
            <a:ext cx="0" cy="2414663"/>
          </a:xfrm>
          <a:prstGeom prst="line">
            <a:avLst/>
          </a:prstGeom>
          <a:ln w="2540" cmpd="sng">
            <a:solidFill>
              <a:schemeClr val="bg1">
                <a:lumMod val="85000"/>
              </a:schemeClr>
            </a:solidFill>
            <a:prstDash val="sysDash"/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ector recto 77"/>
          <p:cNvCxnSpPr/>
          <p:nvPr/>
        </p:nvCxnSpPr>
        <p:spPr>
          <a:xfrm>
            <a:off x="4112534" y="6516557"/>
            <a:ext cx="0" cy="2414663"/>
          </a:xfrm>
          <a:prstGeom prst="line">
            <a:avLst/>
          </a:prstGeom>
          <a:ln w="2540" cmpd="sng">
            <a:solidFill>
              <a:schemeClr val="bg1">
                <a:lumMod val="85000"/>
              </a:schemeClr>
            </a:solidFill>
            <a:prstDash val="sysDash"/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ector recto 78"/>
          <p:cNvCxnSpPr/>
          <p:nvPr/>
        </p:nvCxnSpPr>
        <p:spPr>
          <a:xfrm>
            <a:off x="4656264" y="6516557"/>
            <a:ext cx="0" cy="2414663"/>
          </a:xfrm>
          <a:prstGeom prst="line">
            <a:avLst/>
          </a:prstGeom>
          <a:ln w="2540" cmpd="sng">
            <a:solidFill>
              <a:schemeClr val="bg1">
                <a:lumMod val="85000"/>
              </a:schemeClr>
            </a:solidFill>
            <a:prstDash val="sysDash"/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ector recto 79"/>
          <p:cNvCxnSpPr/>
          <p:nvPr/>
        </p:nvCxnSpPr>
        <p:spPr>
          <a:xfrm>
            <a:off x="5199995" y="6516557"/>
            <a:ext cx="0" cy="2414663"/>
          </a:xfrm>
          <a:prstGeom prst="line">
            <a:avLst/>
          </a:prstGeom>
          <a:ln w="2540" cmpd="sng">
            <a:solidFill>
              <a:schemeClr val="bg1">
                <a:lumMod val="85000"/>
              </a:schemeClr>
            </a:solidFill>
            <a:prstDash val="sysDash"/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ector recto 80"/>
          <p:cNvCxnSpPr/>
          <p:nvPr/>
        </p:nvCxnSpPr>
        <p:spPr>
          <a:xfrm>
            <a:off x="5743725" y="6516557"/>
            <a:ext cx="0" cy="2414663"/>
          </a:xfrm>
          <a:prstGeom prst="line">
            <a:avLst/>
          </a:prstGeom>
          <a:ln w="2540" cmpd="sng">
            <a:solidFill>
              <a:schemeClr val="bg1">
                <a:lumMod val="85000"/>
              </a:schemeClr>
            </a:solidFill>
            <a:prstDash val="sysDash"/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cto 81"/>
          <p:cNvCxnSpPr/>
          <p:nvPr/>
        </p:nvCxnSpPr>
        <p:spPr>
          <a:xfrm>
            <a:off x="6287456" y="6516557"/>
            <a:ext cx="0" cy="2414663"/>
          </a:xfrm>
          <a:prstGeom prst="line">
            <a:avLst/>
          </a:prstGeom>
          <a:ln w="2540" cmpd="sng">
            <a:solidFill>
              <a:schemeClr val="bg1">
                <a:lumMod val="85000"/>
              </a:schemeClr>
            </a:solidFill>
            <a:prstDash val="sysDash"/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cto 82"/>
          <p:cNvCxnSpPr/>
          <p:nvPr/>
        </p:nvCxnSpPr>
        <p:spPr>
          <a:xfrm>
            <a:off x="6831187" y="6516557"/>
            <a:ext cx="0" cy="2414663"/>
          </a:xfrm>
          <a:prstGeom prst="line">
            <a:avLst/>
          </a:prstGeom>
          <a:ln w="2540" cmpd="sng">
            <a:solidFill>
              <a:schemeClr val="bg1">
                <a:lumMod val="85000"/>
              </a:schemeClr>
            </a:solidFill>
            <a:prstDash val="sysDash"/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ector recto 83"/>
          <p:cNvCxnSpPr/>
          <p:nvPr/>
        </p:nvCxnSpPr>
        <p:spPr>
          <a:xfrm>
            <a:off x="7374917" y="6516557"/>
            <a:ext cx="0" cy="2414663"/>
          </a:xfrm>
          <a:prstGeom prst="line">
            <a:avLst/>
          </a:prstGeom>
          <a:ln w="2540" cmpd="sng">
            <a:solidFill>
              <a:schemeClr val="bg1">
                <a:lumMod val="85000"/>
              </a:schemeClr>
            </a:solidFill>
            <a:prstDash val="sysDash"/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cto 84"/>
          <p:cNvCxnSpPr/>
          <p:nvPr/>
        </p:nvCxnSpPr>
        <p:spPr>
          <a:xfrm>
            <a:off x="7918648" y="6516557"/>
            <a:ext cx="0" cy="2414663"/>
          </a:xfrm>
          <a:prstGeom prst="line">
            <a:avLst/>
          </a:prstGeom>
          <a:ln w="2540" cmpd="sng">
            <a:solidFill>
              <a:schemeClr val="bg1">
                <a:lumMod val="85000"/>
              </a:schemeClr>
            </a:solidFill>
            <a:prstDash val="sysDash"/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ector recto 85"/>
          <p:cNvCxnSpPr/>
          <p:nvPr/>
        </p:nvCxnSpPr>
        <p:spPr>
          <a:xfrm>
            <a:off x="8462376" y="6516557"/>
            <a:ext cx="0" cy="2414663"/>
          </a:xfrm>
          <a:prstGeom prst="line">
            <a:avLst/>
          </a:prstGeom>
          <a:ln w="2540" cmpd="sng">
            <a:solidFill>
              <a:schemeClr val="bg1">
                <a:lumMod val="85000"/>
              </a:schemeClr>
            </a:solidFill>
            <a:prstDash val="sysDash"/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Conector recto 144"/>
          <p:cNvCxnSpPr>
            <a:endCxn id="264" idx="1"/>
          </p:cNvCxnSpPr>
          <p:nvPr/>
        </p:nvCxnSpPr>
        <p:spPr>
          <a:xfrm>
            <a:off x="4351734" y="6875261"/>
            <a:ext cx="1410098" cy="82628"/>
          </a:xfrm>
          <a:prstGeom prst="line">
            <a:avLst/>
          </a:prstGeom>
          <a:ln w="38100" cmpd="sng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ector recto 106"/>
          <p:cNvCxnSpPr/>
          <p:nvPr/>
        </p:nvCxnSpPr>
        <p:spPr>
          <a:xfrm>
            <a:off x="3866884" y="8227346"/>
            <a:ext cx="4590757" cy="642365"/>
          </a:xfrm>
          <a:prstGeom prst="line">
            <a:avLst/>
          </a:prstGeom>
          <a:ln w="38100" cmpd="sng">
            <a:solidFill>
              <a:schemeClr val="tx1">
                <a:lumMod val="85000"/>
                <a:lumOff val="1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Conector recto 143"/>
          <p:cNvCxnSpPr/>
          <p:nvPr/>
        </p:nvCxnSpPr>
        <p:spPr>
          <a:xfrm>
            <a:off x="3822751" y="6771523"/>
            <a:ext cx="509506" cy="87034"/>
          </a:xfrm>
          <a:prstGeom prst="line">
            <a:avLst/>
          </a:prstGeom>
          <a:ln w="38100" cmpd="sng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Conector recto 145"/>
          <p:cNvCxnSpPr/>
          <p:nvPr/>
        </p:nvCxnSpPr>
        <p:spPr>
          <a:xfrm>
            <a:off x="5921215" y="6961606"/>
            <a:ext cx="535228" cy="17501"/>
          </a:xfrm>
          <a:prstGeom prst="line">
            <a:avLst/>
          </a:prstGeom>
          <a:ln w="38100" cmpd="sng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Conector recto 146"/>
          <p:cNvCxnSpPr/>
          <p:nvPr/>
        </p:nvCxnSpPr>
        <p:spPr>
          <a:xfrm>
            <a:off x="6286459" y="6979105"/>
            <a:ext cx="1178976" cy="109833"/>
          </a:xfrm>
          <a:prstGeom prst="line">
            <a:avLst/>
          </a:prstGeom>
          <a:ln w="38100" cmpd="sng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Conector recto 147"/>
          <p:cNvCxnSpPr/>
          <p:nvPr/>
        </p:nvCxnSpPr>
        <p:spPr>
          <a:xfrm>
            <a:off x="7380443" y="7142030"/>
            <a:ext cx="514497" cy="1151097"/>
          </a:xfrm>
          <a:prstGeom prst="line">
            <a:avLst/>
          </a:prstGeom>
          <a:ln w="38100" cmpd="sng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Conector recto 148"/>
          <p:cNvCxnSpPr/>
          <p:nvPr/>
        </p:nvCxnSpPr>
        <p:spPr>
          <a:xfrm>
            <a:off x="7903758" y="8308157"/>
            <a:ext cx="543726" cy="536178"/>
          </a:xfrm>
          <a:prstGeom prst="line">
            <a:avLst/>
          </a:prstGeom>
          <a:ln w="38100" cmpd="sng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8" name="Rectángulo redondeado 257"/>
          <p:cNvSpPr/>
          <p:nvPr/>
        </p:nvSpPr>
        <p:spPr bwMode="auto">
          <a:xfrm>
            <a:off x="3727386" y="8129657"/>
            <a:ext cx="148784" cy="149008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59" name="Rectángulo redondeado 258"/>
          <p:cNvSpPr/>
          <p:nvPr/>
        </p:nvSpPr>
        <p:spPr bwMode="auto">
          <a:xfrm>
            <a:off x="3727386" y="6697017"/>
            <a:ext cx="148784" cy="149008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60" name="Rectángulo redondeado 259"/>
          <p:cNvSpPr/>
          <p:nvPr/>
        </p:nvSpPr>
        <p:spPr bwMode="auto">
          <a:xfrm>
            <a:off x="4245456" y="6798029"/>
            <a:ext cx="148784" cy="149008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61" name="Rectángulo redondeado 260"/>
          <p:cNvSpPr/>
          <p:nvPr/>
        </p:nvSpPr>
        <p:spPr bwMode="auto">
          <a:xfrm>
            <a:off x="4723495" y="6827699"/>
            <a:ext cx="148784" cy="149008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62" name="Rectángulo redondeado 261"/>
          <p:cNvSpPr/>
          <p:nvPr/>
        </p:nvSpPr>
        <p:spPr bwMode="auto">
          <a:xfrm>
            <a:off x="5227716" y="6851782"/>
            <a:ext cx="148784" cy="149008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64" name="Rectángulo redondeado 263"/>
          <p:cNvSpPr/>
          <p:nvPr/>
        </p:nvSpPr>
        <p:spPr bwMode="auto">
          <a:xfrm>
            <a:off x="5761831" y="6883385"/>
            <a:ext cx="148784" cy="149008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65" name="Rectángulo redondeado 264"/>
          <p:cNvSpPr/>
          <p:nvPr/>
        </p:nvSpPr>
        <p:spPr bwMode="auto">
          <a:xfrm>
            <a:off x="6338374" y="6904601"/>
            <a:ext cx="148784" cy="149008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79" name="Rectángulo redondeado 278"/>
          <p:cNvSpPr/>
          <p:nvPr/>
        </p:nvSpPr>
        <p:spPr bwMode="auto">
          <a:xfrm>
            <a:off x="6835340" y="6954798"/>
            <a:ext cx="148784" cy="149008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80" name="Rectángulo redondeado 279"/>
          <p:cNvSpPr/>
          <p:nvPr/>
        </p:nvSpPr>
        <p:spPr bwMode="auto">
          <a:xfrm>
            <a:off x="7316652" y="7023961"/>
            <a:ext cx="148784" cy="149008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81" name="Rectángulo redondeado 280"/>
          <p:cNvSpPr/>
          <p:nvPr/>
        </p:nvSpPr>
        <p:spPr bwMode="auto">
          <a:xfrm>
            <a:off x="7838328" y="8221948"/>
            <a:ext cx="148784" cy="149008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82" name="Rectángulo redondeado 281"/>
          <p:cNvSpPr/>
          <p:nvPr/>
        </p:nvSpPr>
        <p:spPr bwMode="auto">
          <a:xfrm>
            <a:off x="4245456" y="8207806"/>
            <a:ext cx="148784" cy="149008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83" name="Rectángulo redondeado 282"/>
          <p:cNvSpPr/>
          <p:nvPr/>
        </p:nvSpPr>
        <p:spPr bwMode="auto">
          <a:xfrm>
            <a:off x="4723495" y="8275537"/>
            <a:ext cx="148784" cy="149008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84" name="Rectángulo redondeado 283"/>
          <p:cNvSpPr/>
          <p:nvPr/>
        </p:nvSpPr>
        <p:spPr bwMode="auto">
          <a:xfrm>
            <a:off x="5297062" y="8357408"/>
            <a:ext cx="148784" cy="149008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85" name="Rectángulo redondeado 284"/>
          <p:cNvSpPr/>
          <p:nvPr/>
        </p:nvSpPr>
        <p:spPr bwMode="auto">
          <a:xfrm>
            <a:off x="5836223" y="8425138"/>
            <a:ext cx="148784" cy="149008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86" name="Rectángulo redondeado 285"/>
          <p:cNvSpPr/>
          <p:nvPr/>
        </p:nvSpPr>
        <p:spPr bwMode="auto">
          <a:xfrm>
            <a:off x="6412766" y="8504382"/>
            <a:ext cx="148784" cy="149008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87" name="Rectángulo redondeado 286"/>
          <p:cNvSpPr/>
          <p:nvPr/>
        </p:nvSpPr>
        <p:spPr bwMode="auto">
          <a:xfrm>
            <a:off x="6909732" y="8605593"/>
            <a:ext cx="148784" cy="149008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88" name="Rectángulo redondeado 287"/>
          <p:cNvSpPr/>
          <p:nvPr/>
        </p:nvSpPr>
        <p:spPr bwMode="auto">
          <a:xfrm>
            <a:off x="7437974" y="8652288"/>
            <a:ext cx="148784" cy="149008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89" name="Rectángulo redondeado 288"/>
          <p:cNvSpPr/>
          <p:nvPr/>
        </p:nvSpPr>
        <p:spPr bwMode="auto">
          <a:xfrm>
            <a:off x="7956133" y="8720019"/>
            <a:ext cx="148784" cy="149008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90" name="Rectángulo redondeado 289"/>
          <p:cNvSpPr/>
          <p:nvPr/>
        </p:nvSpPr>
        <p:spPr bwMode="auto">
          <a:xfrm>
            <a:off x="8383247" y="8769831"/>
            <a:ext cx="148784" cy="149008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/>
          </a:scene3d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92" name="3 CuadroTexto"/>
          <p:cNvSpPr txBox="1"/>
          <p:nvPr/>
        </p:nvSpPr>
        <p:spPr>
          <a:xfrm>
            <a:off x="8827262" y="8900902"/>
            <a:ext cx="680716" cy="2616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39926"/>
            <a:r>
              <a:rPr lang="es-ES" sz="17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RPPR</a:t>
            </a:r>
            <a:endParaRPr lang="es-ES" sz="2000" dirty="0">
              <a:solidFill>
                <a:srgbClr val="000000"/>
              </a:solidFill>
            </a:endParaRPr>
          </a:p>
        </p:txBody>
      </p:sp>
      <p:sp>
        <p:nvSpPr>
          <p:cNvPr id="293" name="3 CuadroTexto"/>
          <p:cNvSpPr txBox="1"/>
          <p:nvPr/>
        </p:nvSpPr>
        <p:spPr>
          <a:xfrm>
            <a:off x="8827262" y="5390718"/>
            <a:ext cx="680716" cy="2616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39926"/>
            <a:r>
              <a:rPr lang="es-ES" sz="17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RPPR</a:t>
            </a:r>
            <a:endParaRPr lang="es-ES" sz="2000" dirty="0">
              <a:solidFill>
                <a:srgbClr val="000000"/>
              </a:solidFill>
            </a:endParaRPr>
          </a:p>
        </p:txBody>
      </p:sp>
      <p:sp>
        <p:nvSpPr>
          <p:cNvPr id="295" name="Rectángulo redondeado 294"/>
          <p:cNvSpPr/>
          <p:nvPr/>
        </p:nvSpPr>
        <p:spPr bwMode="auto">
          <a:xfrm>
            <a:off x="900439" y="5924358"/>
            <a:ext cx="6009293" cy="325948"/>
          </a:xfrm>
          <a:prstGeom prst="roundRect">
            <a:avLst/>
          </a:prstGeom>
          <a:solidFill>
            <a:srgbClr val="EC2036"/>
          </a:solidFill>
          <a:ln>
            <a:noFill/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96" name="3 CuadroTexto"/>
          <p:cNvSpPr txBox="1"/>
          <p:nvPr/>
        </p:nvSpPr>
        <p:spPr>
          <a:xfrm>
            <a:off x="1007126" y="5927776"/>
            <a:ext cx="5902609" cy="2800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39926"/>
            <a:r>
              <a:rPr lang="es-ES" sz="1800" b="1" dirty="0">
                <a:solidFill>
                  <a:srgbClr val="FFFFFF"/>
                </a:solidFill>
              </a:rPr>
              <a:t>Non </a:t>
            </a:r>
            <a:r>
              <a:rPr lang="es-ES" sz="1800" b="1" dirty="0" err="1">
                <a:solidFill>
                  <a:srgbClr val="FFFFFF"/>
                </a:solidFill>
              </a:rPr>
              <a:t>renewable</a:t>
            </a:r>
            <a:r>
              <a:rPr lang="es-ES" sz="1800" b="1" dirty="0">
                <a:solidFill>
                  <a:srgbClr val="FFFFFF"/>
                </a:solidFill>
              </a:rPr>
              <a:t> </a:t>
            </a:r>
            <a:r>
              <a:rPr lang="es-ES" sz="1800" b="1" dirty="0" err="1">
                <a:solidFill>
                  <a:srgbClr val="FFFFFF"/>
                </a:solidFill>
              </a:rPr>
              <a:t>power</a:t>
            </a:r>
            <a:r>
              <a:rPr lang="es-ES" sz="1800" b="1" dirty="0">
                <a:solidFill>
                  <a:srgbClr val="FFFFFF"/>
                </a:solidFill>
              </a:rPr>
              <a:t> </a:t>
            </a:r>
            <a:r>
              <a:rPr lang="es-ES" sz="1800" b="1" dirty="0" err="1">
                <a:solidFill>
                  <a:srgbClr val="FFFFFF"/>
                </a:solidFill>
              </a:rPr>
              <a:t>installed</a:t>
            </a:r>
            <a:r>
              <a:rPr lang="es-ES" sz="1800" b="1" dirty="0">
                <a:solidFill>
                  <a:srgbClr val="FFFFFF"/>
                </a:solidFill>
              </a:rPr>
              <a:t> </a:t>
            </a:r>
            <a:r>
              <a:rPr lang="es-ES" sz="1800" dirty="0" err="1">
                <a:solidFill>
                  <a:srgbClr val="FFFFFF"/>
                </a:solidFill>
              </a:rPr>
              <a:t>during</a:t>
            </a:r>
            <a:r>
              <a:rPr lang="es-ES" sz="1800" dirty="0">
                <a:solidFill>
                  <a:srgbClr val="FFFFFF"/>
                </a:solidFill>
              </a:rPr>
              <a:t> </a:t>
            </a:r>
            <a:r>
              <a:rPr lang="es-ES" sz="1800" dirty="0" err="1">
                <a:solidFill>
                  <a:srgbClr val="FFFFFF"/>
                </a:solidFill>
              </a:rPr>
              <a:t>the</a:t>
            </a:r>
            <a:r>
              <a:rPr lang="es-ES" sz="1800" dirty="0">
                <a:solidFill>
                  <a:srgbClr val="FFFFFF"/>
                </a:solidFill>
              </a:rPr>
              <a:t> </a:t>
            </a:r>
            <a:r>
              <a:rPr lang="es-ES" sz="1800" dirty="0" err="1">
                <a:solidFill>
                  <a:srgbClr val="FFFFFF"/>
                </a:solidFill>
              </a:rPr>
              <a:t>transition</a:t>
            </a:r>
            <a:r>
              <a:rPr lang="es-ES" sz="1800" dirty="0">
                <a:solidFill>
                  <a:srgbClr val="FFFFFF"/>
                </a:solidFill>
              </a:rPr>
              <a:t> </a:t>
            </a:r>
            <a:r>
              <a:rPr lang="es-ES" sz="1800" dirty="0" err="1">
                <a:solidFill>
                  <a:srgbClr val="FFFFFF"/>
                </a:solidFill>
              </a:rPr>
              <a:t>process</a:t>
            </a:r>
            <a:endParaRPr lang="es-ES" sz="1800" dirty="0">
              <a:solidFill>
                <a:srgbClr val="000000"/>
              </a:solidFill>
            </a:endParaRPr>
          </a:p>
        </p:txBody>
      </p:sp>
      <p:sp>
        <p:nvSpPr>
          <p:cNvPr id="214" name="Rectángulo 213"/>
          <p:cNvSpPr/>
          <p:nvPr/>
        </p:nvSpPr>
        <p:spPr>
          <a:xfrm>
            <a:off x="2104877" y="2471210"/>
            <a:ext cx="119929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9926"/>
            <a:r>
              <a:rPr lang="es-ES" sz="2000" spc="-70" dirty="0" err="1">
                <a:solidFill>
                  <a:srgbClr val="404040"/>
                </a:solidFill>
              </a:rPr>
              <a:t>TWh</a:t>
            </a:r>
            <a:endParaRPr lang="es-ES" sz="2000" dirty="0">
              <a:solidFill>
                <a:srgbClr val="000000"/>
              </a:solidFill>
            </a:endParaRPr>
          </a:p>
        </p:txBody>
      </p:sp>
      <p:sp>
        <p:nvSpPr>
          <p:cNvPr id="216" name="1 Marcador de número de diapositiva"/>
          <p:cNvSpPr txBox="1">
            <a:spLocks/>
          </p:cNvSpPr>
          <p:nvPr/>
        </p:nvSpPr>
        <p:spPr>
          <a:xfrm>
            <a:off x="12061952" y="8936319"/>
            <a:ext cx="756000" cy="670656"/>
          </a:xfrm>
          <a:prstGeom prst="rect">
            <a:avLst/>
          </a:prstGeom>
        </p:spPr>
        <p:txBody>
          <a:bodyPr lIns="127985" tIns="63994" rIns="127985" bIns="63994"/>
          <a:lstStyle>
            <a:defPPr>
              <a:defRPr lang="es-ES"/>
            </a:defPPr>
            <a:lvl1pPr marL="0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5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0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35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81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26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71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16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61" algn="l" defTabSz="45714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EC24DB-3101-E44F-A324-C27D13CE4276}" type="slidenum">
              <a:rPr lang="es-ES" sz="1300">
                <a:solidFill>
                  <a:srgbClr val="474747"/>
                </a:solidFill>
              </a:rPr>
              <a:pPr/>
              <a:t>10</a:t>
            </a:fld>
            <a:endParaRPr lang="es-ES" sz="1100" dirty="0">
              <a:solidFill>
                <a:srgbClr val="474747"/>
              </a:solidFill>
            </a:endParaRPr>
          </a:p>
        </p:txBody>
      </p:sp>
      <p:sp>
        <p:nvSpPr>
          <p:cNvPr id="222" name="Rectángulo redondeado 221"/>
          <p:cNvSpPr/>
          <p:nvPr/>
        </p:nvSpPr>
        <p:spPr bwMode="auto">
          <a:xfrm>
            <a:off x="797398" y="2031966"/>
            <a:ext cx="1503545" cy="325948"/>
          </a:xfrm>
          <a:prstGeom prst="roundRect">
            <a:avLst/>
          </a:prstGeom>
          <a:solidFill>
            <a:srgbClr val="EC2036"/>
          </a:solidFill>
          <a:ln>
            <a:noFill/>
          </a:ln>
          <a:effectLst/>
          <a:extLst/>
        </p:spPr>
        <p:txBody>
          <a:bodyPr vert="horz" wrap="none" lIns="128001" tIns="64001" rIns="128001" bIns="64001" numCol="1" rtlCol="0" anchor="ctr" anchorCtr="0" compatLnSpc="1">
            <a:prstTxWarp prst="textNoShape">
              <a:avLst/>
            </a:prstTxWarp>
          </a:bodyPr>
          <a:lstStyle/>
          <a:p>
            <a:pPr algn="ctr" defTabSz="1280006" fontAlgn="base">
              <a:spcBef>
                <a:spcPct val="0"/>
              </a:spcBef>
              <a:spcAft>
                <a:spcPct val="0"/>
              </a:spcAft>
            </a:pPr>
            <a:endParaRPr lang="es-ES" sz="34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34" name="CuadroTexto 233"/>
          <p:cNvSpPr txBox="1"/>
          <p:nvPr/>
        </p:nvSpPr>
        <p:spPr>
          <a:xfrm>
            <a:off x="880376" y="2018337"/>
            <a:ext cx="1420567" cy="2800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39926"/>
            <a:r>
              <a:rPr lang="es-ES" sz="1800" b="1" dirty="0" err="1">
                <a:solidFill>
                  <a:srgbClr val="FFFFFF"/>
                </a:solidFill>
              </a:rPr>
              <a:t>Energy</a:t>
            </a:r>
            <a:r>
              <a:rPr lang="es-ES" sz="1800" b="1" dirty="0">
                <a:solidFill>
                  <a:srgbClr val="FFFFFF"/>
                </a:solidFill>
              </a:rPr>
              <a:t> </a:t>
            </a:r>
            <a:r>
              <a:rPr lang="es-ES" sz="1800" b="1" dirty="0" err="1">
                <a:solidFill>
                  <a:srgbClr val="FFFFFF"/>
                </a:solidFill>
              </a:rPr>
              <a:t>supply</a:t>
            </a:r>
            <a:endParaRPr lang="es-ES" sz="1800" dirty="0">
              <a:solidFill>
                <a:srgbClr val="000000"/>
              </a:solidFill>
            </a:endParaRPr>
          </a:p>
        </p:txBody>
      </p:sp>
      <p:sp>
        <p:nvSpPr>
          <p:cNvPr id="212" name="3 CuadroTexto"/>
          <p:cNvSpPr txBox="1"/>
          <p:nvPr/>
        </p:nvSpPr>
        <p:spPr>
          <a:xfrm>
            <a:off x="8827263" y="6601895"/>
            <a:ext cx="3760977" cy="1046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39926"/>
            <a:r>
              <a:rPr lang="es-ES" sz="1700" b="1" dirty="0" err="1">
                <a:solidFill>
                  <a:srgbClr val="FFFFFF">
                    <a:lumMod val="50000"/>
                  </a:srgbClr>
                </a:solidFill>
              </a:rPr>
              <a:t>Combined</a:t>
            </a:r>
            <a:r>
              <a:rPr lang="es-ES" sz="1700" b="1" dirty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es-ES" sz="1700" b="1" dirty="0" err="1">
                <a:solidFill>
                  <a:srgbClr val="FFFFFF">
                    <a:lumMod val="50000"/>
                  </a:srgbClr>
                </a:solidFill>
              </a:rPr>
              <a:t>Cycle</a:t>
            </a:r>
            <a:r>
              <a:rPr lang="es-ES" sz="1700" b="1" dirty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es-ES" sz="1700" b="1" dirty="0" err="1">
                <a:solidFill>
                  <a:srgbClr val="FFFFFF">
                    <a:lumMod val="50000"/>
                  </a:srgbClr>
                </a:solidFill>
              </a:rPr>
              <a:t>Power</a:t>
            </a:r>
            <a:r>
              <a:rPr lang="es-ES" sz="1700" b="1" dirty="0">
                <a:solidFill>
                  <a:srgbClr val="FFFFFF">
                    <a:lumMod val="50000"/>
                  </a:srgbClr>
                </a:solidFill>
              </a:rPr>
              <a:t>: </a:t>
            </a:r>
            <a:r>
              <a:rPr lang="es-ES" sz="1700" b="1" dirty="0" err="1">
                <a:solidFill>
                  <a:srgbClr val="FFFFFF">
                    <a:lumMod val="50000"/>
                  </a:srgbClr>
                </a:solidFill>
              </a:rPr>
              <a:t>Controllable</a:t>
            </a:r>
            <a:r>
              <a:rPr lang="es-ES" sz="17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/>
            </a:r>
            <a:br>
              <a:rPr lang="es-ES" sz="1700" b="1" dirty="0">
                <a:solidFill>
                  <a:srgbClr val="000000">
                    <a:lumMod val="75000"/>
                    <a:lumOff val="25000"/>
                  </a:srgbClr>
                </a:solidFill>
              </a:rPr>
            </a:br>
            <a:r>
              <a:rPr lang="es-ES" sz="17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/>
            </a:r>
            <a:br>
              <a:rPr lang="es-ES" sz="1700" b="1" dirty="0">
                <a:solidFill>
                  <a:srgbClr val="000000">
                    <a:lumMod val="75000"/>
                    <a:lumOff val="25000"/>
                  </a:srgbClr>
                </a:solidFill>
              </a:rPr>
            </a:br>
            <a:r>
              <a:rPr lang="es-ES" sz="1700" b="1" dirty="0">
                <a:solidFill>
                  <a:srgbClr val="000000"/>
                </a:solidFill>
              </a:rPr>
              <a:t>Nuclear </a:t>
            </a:r>
            <a:r>
              <a:rPr lang="es-ES" sz="1700" b="1" dirty="0" err="1">
                <a:solidFill>
                  <a:srgbClr val="000000"/>
                </a:solidFill>
              </a:rPr>
              <a:t>Power</a:t>
            </a:r>
            <a:r>
              <a:rPr lang="es-ES" sz="1700" b="1" dirty="0">
                <a:solidFill>
                  <a:srgbClr val="000000"/>
                </a:solidFill>
              </a:rPr>
              <a:t>: </a:t>
            </a:r>
            <a:br>
              <a:rPr lang="es-ES" sz="1700" b="1" dirty="0">
                <a:solidFill>
                  <a:srgbClr val="000000"/>
                </a:solidFill>
              </a:rPr>
            </a:br>
            <a:r>
              <a:rPr lang="es-ES" sz="1700" b="1" dirty="0">
                <a:solidFill>
                  <a:srgbClr val="000000"/>
                </a:solidFill>
              </a:rPr>
              <a:t>Non </a:t>
            </a:r>
            <a:r>
              <a:rPr lang="es-ES" sz="1700" b="1" dirty="0" err="1">
                <a:solidFill>
                  <a:srgbClr val="000000"/>
                </a:solidFill>
              </a:rPr>
              <a:t>Controllable</a:t>
            </a:r>
            <a:endParaRPr lang="es-ES" sz="1700" dirty="0">
              <a:solidFill>
                <a:srgbClr val="000000"/>
              </a:solidFill>
            </a:endParaRPr>
          </a:p>
        </p:txBody>
      </p:sp>
      <p:sp>
        <p:nvSpPr>
          <p:cNvPr id="213" name="120 CuadroTexto"/>
          <p:cNvSpPr txBox="1"/>
          <p:nvPr/>
        </p:nvSpPr>
        <p:spPr>
          <a:xfrm>
            <a:off x="834866" y="1041488"/>
            <a:ext cx="10579612" cy="517050"/>
          </a:xfrm>
          <a:prstGeom prst="rect">
            <a:avLst/>
          </a:prstGeom>
          <a:noFill/>
        </p:spPr>
        <p:txBody>
          <a:bodyPr wrap="square" lIns="0" tIns="64001" rIns="0" bIns="64001">
            <a:spAutoFit/>
          </a:bodyPr>
          <a:lstStyle/>
          <a:p>
            <a:pPr defTabSz="639926">
              <a:lnSpc>
                <a:spcPct val="90000"/>
              </a:lnSpc>
              <a:spcAft>
                <a:spcPts val="420"/>
              </a:spcAft>
            </a:pPr>
            <a:r>
              <a:rPr lang="es-ES" b="1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Transition</a:t>
            </a:r>
            <a:r>
              <a:rPr lang="es-ES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s-ES" b="1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Process</a:t>
            </a:r>
            <a:r>
              <a:rPr lang="es-ES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s-ES" dirty="0" err="1">
                <a:solidFill>
                  <a:srgbClr val="6C6C6C"/>
                </a:solidFill>
              </a:rPr>
              <a:t>to</a:t>
            </a:r>
            <a:r>
              <a:rPr lang="es-ES" dirty="0">
                <a:solidFill>
                  <a:srgbClr val="6C6C6C"/>
                </a:solidFill>
              </a:rPr>
              <a:t> a 100</a:t>
            </a:r>
            <a:r>
              <a:rPr lang="es-ES" sz="2800" dirty="0">
                <a:solidFill>
                  <a:srgbClr val="6C6C6C"/>
                </a:solidFill>
              </a:rPr>
              <a:t>%</a:t>
            </a:r>
            <a:r>
              <a:rPr lang="es-ES" dirty="0">
                <a:solidFill>
                  <a:srgbClr val="6C6C6C"/>
                </a:solidFill>
              </a:rPr>
              <a:t> </a:t>
            </a:r>
            <a:r>
              <a:rPr lang="es-ES" dirty="0" err="1">
                <a:solidFill>
                  <a:srgbClr val="6C6C6C"/>
                </a:solidFill>
              </a:rPr>
              <a:t>electric</a:t>
            </a:r>
            <a:r>
              <a:rPr lang="es-ES" dirty="0">
                <a:solidFill>
                  <a:srgbClr val="6C6C6C"/>
                </a:solidFill>
              </a:rPr>
              <a:t> </a:t>
            </a:r>
            <a:r>
              <a:rPr lang="es-ES" dirty="0" err="1">
                <a:solidFill>
                  <a:srgbClr val="6C6C6C"/>
                </a:solidFill>
              </a:rPr>
              <a:t>renewable</a:t>
            </a:r>
            <a:r>
              <a:rPr lang="es-ES" dirty="0">
                <a:solidFill>
                  <a:srgbClr val="6C6C6C"/>
                </a:solidFill>
              </a:rPr>
              <a:t> </a:t>
            </a:r>
            <a:r>
              <a:rPr lang="es-ES" dirty="0" err="1">
                <a:solidFill>
                  <a:srgbClr val="6C6C6C"/>
                </a:solidFill>
              </a:rPr>
              <a:t>system</a:t>
            </a:r>
            <a:endParaRPr lang="es-ES" dirty="0">
              <a:solidFill>
                <a:srgbClr val="6C6C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03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/>
          <p:nvPr/>
        </p:nvSpPr>
        <p:spPr>
          <a:xfrm>
            <a:off x="551410" y="4061467"/>
            <a:ext cx="11777374" cy="3662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7231"/>
            <a:r>
              <a:rPr lang="es-ES" sz="2400" b="1" dirty="0">
                <a:solidFill>
                  <a:srgbClr val="FFFFFF"/>
                </a:solidFill>
              </a:rPr>
              <a:t>Un suministro 100</a:t>
            </a:r>
            <a:r>
              <a:rPr lang="es-ES" sz="2000" b="1" dirty="0">
                <a:solidFill>
                  <a:srgbClr val="FFFFFF"/>
                </a:solidFill>
              </a:rPr>
              <a:t>%</a:t>
            </a:r>
            <a:r>
              <a:rPr lang="es-ES" sz="2400" b="1" dirty="0">
                <a:solidFill>
                  <a:srgbClr val="FFFFFF"/>
                </a:solidFill>
              </a:rPr>
              <a:t> renovable es el único  </a:t>
            </a:r>
            <a:r>
              <a:rPr lang="es-ES" sz="2400" dirty="0">
                <a:solidFill>
                  <a:srgbClr val="FFFFFF"/>
                </a:solidFill>
              </a:rPr>
              <a:t>camino para un desarrollo económico a largo plazo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528432" y="6244340"/>
            <a:ext cx="4312172" cy="4028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7231">
              <a:lnSpc>
                <a:spcPct val="110000"/>
              </a:lnSpc>
            </a:pPr>
            <a:r>
              <a:rPr lang="es-ES" sz="2400" dirty="0">
                <a:solidFill>
                  <a:srgbClr val="FFFFFF"/>
                </a:solidFill>
              </a:rPr>
              <a:t>El  proceso de transición requiere:</a:t>
            </a:r>
          </a:p>
        </p:txBody>
      </p:sp>
      <p:pic>
        <p:nvPicPr>
          <p:cNvPr id="26" name="Imagen 25" descr="cabecera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887" y="0"/>
            <a:ext cx="4561637" cy="1041197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4697" y="282425"/>
            <a:ext cx="1141039" cy="478149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551409" y="1843029"/>
            <a:ext cx="6799400" cy="3877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637231"/>
            <a:r>
              <a:rPr lang="es-ES" b="1" dirty="0">
                <a:solidFill>
                  <a:srgbClr val="D1282E"/>
                </a:solidFill>
              </a:rPr>
              <a:t>Un sistema eléctrico 100% renovable en España es: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451913" y="1274543"/>
            <a:ext cx="2861863" cy="392386"/>
          </a:xfrm>
          <a:prstGeom prst="rect">
            <a:avLst/>
          </a:prstGeom>
          <a:noFill/>
        </p:spPr>
        <p:txBody>
          <a:bodyPr wrap="square" lIns="0" tIns="0" rIns="0" bIns="45513" rtlCol="0">
            <a:spAutoFit/>
          </a:bodyPr>
          <a:lstStyle/>
          <a:p>
            <a:pPr defTabSz="637231">
              <a:lnSpc>
                <a:spcPct val="90000"/>
              </a:lnSpc>
              <a:spcAft>
                <a:spcPts val="420"/>
              </a:spcAft>
            </a:pPr>
            <a:r>
              <a:rPr lang="es-ES" b="1" dirty="0">
                <a:solidFill>
                  <a:srgbClr val="000000"/>
                </a:solidFill>
              </a:rPr>
              <a:t>Conclusiones</a:t>
            </a: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834869" y="383568"/>
            <a:ext cx="7354325" cy="2369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7231">
              <a:lnSpc>
                <a:spcPct val="90000"/>
              </a:lnSpc>
            </a:pPr>
            <a:r>
              <a:rPr lang="es-ES_tradnl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TECNHICAL AND ECONOMIC VIABLILITY </a:t>
            </a:r>
            <a:r>
              <a:rPr lang="es-ES_tradnl" sz="1700" b="1" dirty="0">
                <a:solidFill>
                  <a:srgbClr val="D1282E"/>
                </a:solidFill>
              </a:rPr>
              <a:t>of a 100</a:t>
            </a:r>
            <a:r>
              <a:rPr lang="es-ES_tradnl" sz="1400" b="1" dirty="0">
                <a:solidFill>
                  <a:srgbClr val="D1282E"/>
                </a:solidFill>
              </a:rPr>
              <a:t>%</a:t>
            </a:r>
            <a:r>
              <a:rPr lang="es-ES_tradnl" sz="1700" b="1" dirty="0">
                <a:solidFill>
                  <a:srgbClr val="D1282E"/>
                </a:solidFill>
              </a:rPr>
              <a:t> electric </a:t>
            </a:r>
            <a:r>
              <a:rPr lang="es-ES_tradnl" sz="1700" b="1" dirty="0" err="1">
                <a:solidFill>
                  <a:srgbClr val="D1282E"/>
                </a:solidFill>
              </a:rPr>
              <a:t>renewable</a:t>
            </a:r>
            <a:r>
              <a:rPr lang="es-ES_tradnl" sz="1700" b="1" dirty="0">
                <a:solidFill>
                  <a:srgbClr val="D1282E"/>
                </a:solidFill>
              </a:rPr>
              <a:t> </a:t>
            </a:r>
            <a:r>
              <a:rPr lang="es-ES_tradnl" sz="1700" b="1" dirty="0" err="1">
                <a:solidFill>
                  <a:srgbClr val="D1282E"/>
                </a:solidFill>
              </a:rPr>
              <a:t>supply</a:t>
            </a:r>
            <a:r>
              <a:rPr lang="es-ES_tradnl" sz="1700" b="1" dirty="0">
                <a:solidFill>
                  <a:srgbClr val="D1282E"/>
                </a:solidFill>
              </a:rPr>
              <a:t> in </a:t>
            </a:r>
            <a:r>
              <a:rPr lang="es-ES_tradnl" sz="1700" b="1" dirty="0" err="1">
                <a:solidFill>
                  <a:srgbClr val="D1282E"/>
                </a:solidFill>
              </a:rPr>
              <a:t>Spain</a:t>
            </a:r>
            <a:endParaRPr lang="es-ES_tradnl" sz="1700" b="1" dirty="0">
              <a:solidFill>
                <a:srgbClr val="D1282E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51913" y="2627084"/>
            <a:ext cx="11676445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 smtClean="0"/>
              <a:t>Técnicamente viable. Recurso suficiente y la </a:t>
            </a:r>
            <a:r>
              <a:rPr lang="es-ES" dirty="0"/>
              <a:t>p</a:t>
            </a:r>
            <a:r>
              <a:rPr lang="es-ES" dirty="0" smtClean="0"/>
              <a:t>otencia renovable necesaria  esta en el mismo rango que la potencia actual: 100 MW actuales versus 132 GW renovables</a:t>
            </a:r>
          </a:p>
          <a:p>
            <a:endParaRPr lang="es-E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 smtClean="0"/>
              <a:t>Económicamente viable, actualmente el sistema 100% renovable sería del orden de un 13% más económico que el sistema actual </a:t>
            </a:r>
          </a:p>
          <a:p>
            <a:endParaRPr lang="es-E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 smtClean="0"/>
              <a:t>Es el único camino para un desarrollo económico a largo plazo</a:t>
            </a:r>
          </a:p>
          <a:p>
            <a:endParaRPr lang="es-E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 smtClean="0"/>
              <a:t>El almacenamiento es un factor crítico para conseguir un suministro eléctrico 100% renovable: Gran hidráulica y reversible (bombeo y baterías)</a:t>
            </a:r>
          </a:p>
          <a:p>
            <a:endParaRPr lang="es-E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 smtClean="0"/>
              <a:t>El sistema actual dispone de la potencia en plantas convencionales controlables necesaria para el proceso de transición. Estas deberán estar activas  prácticamente hasta el final del proceso de transición.</a:t>
            </a:r>
          </a:p>
        </p:txBody>
      </p:sp>
    </p:spTree>
    <p:extLst>
      <p:ext uri="{BB962C8B-B14F-4D97-AF65-F5344CB8AC3E}">
        <p14:creationId xmlns:p14="http://schemas.microsoft.com/office/powerpoint/2010/main" val="55776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/>
          <p:cNvSpPr/>
          <p:nvPr/>
        </p:nvSpPr>
        <p:spPr>
          <a:xfrm>
            <a:off x="2724364" y="2039797"/>
            <a:ext cx="8334747" cy="22104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7231">
              <a:lnSpc>
                <a:spcPct val="90000"/>
              </a:lnSpc>
            </a:pPr>
            <a:r>
              <a:rPr lang="es-ES_tradnl" sz="39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VIABILIDAD TECNICO ECONOMICA</a:t>
            </a:r>
            <a:r>
              <a:rPr lang="es-ES_tradnl" sz="5300" b="1" dirty="0">
                <a:solidFill>
                  <a:srgbClr val="D1282E"/>
                </a:solidFill>
              </a:rPr>
              <a:t> </a:t>
            </a:r>
          </a:p>
          <a:p>
            <a:pPr defTabSz="637231">
              <a:lnSpc>
                <a:spcPct val="90000"/>
              </a:lnSpc>
            </a:pPr>
            <a:r>
              <a:rPr lang="es-ES_tradnl" sz="5300" b="1" dirty="0">
                <a:solidFill>
                  <a:srgbClr val="D1282E"/>
                </a:solidFill>
              </a:rPr>
              <a:t>de un suministro eléctrico 100% renovable en España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2724362" y="4765025"/>
            <a:ext cx="8170333" cy="3447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37231"/>
            <a:r>
              <a:rPr lang="en-US" sz="2200" b="1" dirty="0">
                <a:solidFill>
                  <a:srgbClr val="000000"/>
                </a:solidFill>
              </a:rPr>
              <a:t>                            </a:t>
            </a:r>
            <a:r>
              <a:rPr lang="es-ES_tradnl" sz="2200" b="1" dirty="0">
                <a:solidFill>
                  <a:srgbClr val="000000"/>
                </a:solidFill>
              </a:rPr>
              <a:t>        email: sgalbete@acciona.es  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7783" y="6774103"/>
            <a:ext cx="2798342" cy="118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24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Tema de Office">
  <a:themeElements>
    <a:clrScheme name="Esenc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Tema de Office">
  <a:themeElements>
    <a:clrScheme name="Esenc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4_Tema de Office">
  <a:themeElements>
    <a:clrScheme name="Esenc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5_Tema de Office">
  <a:themeElements>
    <a:clrScheme name="Esenc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6_Tema de Office">
  <a:themeElements>
    <a:clrScheme name="Esenc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8_Tema de Office">
  <a:themeElements>
    <a:clrScheme name="Esenc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10_Tema de Office">
  <a:themeElements>
    <a:clrScheme name="Esenc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2_Tema de Office">
  <a:themeElements>
    <a:clrScheme name="Esenc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Título y subtítulo">
    <a:majorFont>
      <a:latin typeface="Gill Sans"/>
      <a:ea typeface="ヒラギノ角ゴ ProN W3"/>
      <a:cs typeface="ヒラギノ角ゴ ProN W3"/>
    </a:majorFont>
    <a:minorFont>
      <a:latin typeface="Gill Sans"/>
      <a:ea typeface="ヒラギノ角ゴ ProN W3"/>
      <a:cs typeface="ヒラギノ角ゴ ProN W3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8181</TotalTime>
  <Words>1342</Words>
  <Application>Microsoft Office PowerPoint</Application>
  <PresentationFormat>Papel A3 (297 x 420 mm)</PresentationFormat>
  <Paragraphs>477</Paragraphs>
  <Slides>13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9</vt:i4>
      </vt:variant>
      <vt:variant>
        <vt:lpstr>Títulos de diapositiva</vt:lpstr>
      </vt:variant>
      <vt:variant>
        <vt:i4>13</vt:i4>
      </vt:variant>
    </vt:vector>
  </HeadingPairs>
  <TitlesOfParts>
    <vt:vector size="22" baseType="lpstr">
      <vt:lpstr>Tema de Office</vt:lpstr>
      <vt:lpstr>1_Tema de Office</vt:lpstr>
      <vt:lpstr>3_Tema de Office</vt:lpstr>
      <vt:lpstr>4_Tema de Office</vt:lpstr>
      <vt:lpstr>5_Tema de Office</vt:lpstr>
      <vt:lpstr>6_Tema de Office</vt:lpstr>
      <vt:lpstr>8_Tema de Office</vt:lpstr>
      <vt:lpstr>10_Tema de Office</vt:lpstr>
      <vt:lpstr>2_Tema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imac</dc:creator>
  <cp:lastModifiedBy>Galbete Goyena, Santiago</cp:lastModifiedBy>
  <cp:revision>1146</cp:revision>
  <cp:lastPrinted>2013-06-17T14:42:40Z</cp:lastPrinted>
  <dcterms:created xsi:type="dcterms:W3CDTF">2013-06-05T08:19:48Z</dcterms:created>
  <dcterms:modified xsi:type="dcterms:W3CDTF">2017-05-24T20:44:07Z</dcterms:modified>
</cp:coreProperties>
</file>